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heme/themeOverride12.xml" ContentType="application/vnd.openxmlformats-officedocument.themeOverride+xml"/>
  <Override PartName="/ppt/theme/themeOverride30.xml" ContentType="application/vnd.openxmlformats-officedocument.themeOverr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theme/themeOverride17.xml" ContentType="application/vnd.openxmlformats-officedocument.themeOverride+xml"/>
  <Override PartName="/ppt/theme/themeOverride28.xml" ContentType="application/vnd.openxmlformats-officedocument.themeOverr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theme/themeOverride24.xml" ContentType="application/vnd.openxmlformats-officedocument.themeOverride+xml"/>
  <Override PartName="/ppt/theme/themeOverride35.xml" ContentType="application/vnd.openxmlformats-officedocument.themeOverr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Override13.xml" ContentType="application/vnd.openxmlformats-officedocument.themeOverr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theme/themeOverride20.xml" ContentType="application/vnd.openxmlformats-officedocument.themeOverride+xml"/>
  <Override PartName="/ppt/charts/chart29.xml" ContentType="application/vnd.openxmlformats-officedocument.drawingml.chart+xml"/>
  <Override PartName="/ppt/theme/themeOverride31.xml" ContentType="application/vnd.openxmlformats-officedocument.themeOverr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charts/chart36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theme/themeOverride29.xml" ContentType="application/vnd.openxmlformats-officedocument.themeOverride+xml"/>
  <Override PartName="/ppt/charts/chart41.xml" ContentType="application/vnd.openxmlformats-officedocument.drawingml.chart+xml"/>
  <Override PartName="/ppt/theme/themeOverride38.xml" ContentType="application/vnd.openxmlformats-officedocument.themeOverr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vml" ContentType="application/vnd.openxmlformats-officedocument.vmlDrawing"/>
  <Override PartName="/ppt/charts/chart10.xml" ContentType="application/vnd.openxmlformats-officedocument.drawingml.chart+xml"/>
  <Override PartName="/ppt/theme/themeOverride18.xml" ContentType="application/vnd.openxmlformats-officedocument.themeOverride+xml"/>
  <Override PartName="/ppt/theme/themeOverride27.xml" ContentType="application/vnd.openxmlformats-officedocument.themeOverride+xml"/>
  <Override PartName="/ppt/theme/themeOverride36.xml" ContentType="application/vnd.openxmlformats-officedocument.themeOverr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theme/themeOverride16.xml" ContentType="application/vnd.openxmlformats-officedocument.themeOverride+xml"/>
  <Override PartName="/ppt/theme/themeOverride25.xml" ContentType="application/vnd.openxmlformats-officedocument.themeOverride+xml"/>
  <Override PartName="/ppt/theme/themeOverride34.xml" ContentType="application/vnd.openxmlformats-officedocument.themeOverr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theme/themeOverride23.xml" ContentType="application/vnd.openxmlformats-officedocument.themeOverride+xml"/>
  <Override PartName="/ppt/theme/themeOverride32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21.xml" ContentType="application/vnd.openxmlformats-officedocument.themeOverr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Override10.xml" ContentType="application/vnd.openxmlformats-officedocument.themeOverride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heme/themeOverride3.xml" ContentType="application/vnd.openxmlformats-officedocument.themeOverride+xml"/>
  <Default Extension="wmf" ContentType="image/x-wmf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theme/themeOverride19.xml" ContentType="application/vnd.openxmlformats-officedocument.themeOverride+xml"/>
  <Override PartName="/ppt/charts/chart40.xml" ContentType="application/vnd.openxmlformats-officedocument.drawingml.chart+xml"/>
  <Override PartName="/ppt/commentAuthors.xml" ContentType="application/vnd.openxmlformats-officedocument.presentationml.commentAuthors+xml"/>
  <Override PartName="/ppt/theme/themeOverride37.xml" ContentType="application/vnd.openxmlformats-officedocument.themeOverride+xml"/>
  <Override PartName="/ppt/charts/chart5.xml" ContentType="application/vnd.openxmlformats-officedocument.drawingml.chart+xml"/>
  <Override PartName="/ppt/theme/themeOverride15.xml" ContentType="application/vnd.openxmlformats-officedocument.themeOverride+xml"/>
  <Override PartName="/ppt/theme/themeOverride26.xml" ContentType="application/vnd.openxmlformats-officedocument.themeOverr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theme/themeOverride22.xml" ContentType="application/vnd.openxmlformats-officedocument.themeOverride+xml"/>
  <Override PartName="/ppt/theme/themeOverride33.xml" ContentType="application/vnd.openxmlformats-officedocument.themeOverr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charts/chart27.xml" ContentType="application/vnd.openxmlformats-officedocument.drawingml.chart+xml"/>
  <Override PartName="/ppt/drawings/drawing1.xml" ContentType="application/vnd.openxmlformats-officedocument.drawingml.chartshapes+xml"/>
  <Override PartName="/ppt/charts/chart3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09" r:id="rId1"/>
  </p:sldMasterIdLst>
  <p:notesMasterIdLst>
    <p:notesMasterId r:id="rId38"/>
  </p:notesMasterIdLst>
  <p:handoutMasterIdLst>
    <p:handoutMasterId r:id="rId39"/>
  </p:handoutMasterIdLst>
  <p:sldIdLst>
    <p:sldId id="257" r:id="rId2"/>
    <p:sldId id="306" r:id="rId3"/>
    <p:sldId id="287" r:id="rId4"/>
    <p:sldId id="288" r:id="rId5"/>
    <p:sldId id="260" r:id="rId6"/>
    <p:sldId id="304" r:id="rId7"/>
    <p:sldId id="291" r:id="rId8"/>
    <p:sldId id="290" r:id="rId9"/>
    <p:sldId id="265" r:id="rId10"/>
    <p:sldId id="292" r:id="rId11"/>
    <p:sldId id="266" r:id="rId12"/>
    <p:sldId id="303" r:id="rId13"/>
    <p:sldId id="267" r:id="rId14"/>
    <p:sldId id="296" r:id="rId15"/>
    <p:sldId id="297" r:id="rId16"/>
    <p:sldId id="270" r:id="rId17"/>
    <p:sldId id="271" r:id="rId18"/>
    <p:sldId id="305" r:id="rId19"/>
    <p:sldId id="293" r:id="rId20"/>
    <p:sldId id="273" r:id="rId21"/>
    <p:sldId id="274" r:id="rId22"/>
    <p:sldId id="294" r:id="rId23"/>
    <p:sldId id="275" r:id="rId24"/>
    <p:sldId id="309" r:id="rId25"/>
    <p:sldId id="278" r:id="rId26"/>
    <p:sldId id="279" r:id="rId27"/>
    <p:sldId id="310" r:id="rId28"/>
    <p:sldId id="281" r:id="rId29"/>
    <p:sldId id="308" r:id="rId30"/>
    <p:sldId id="280" r:id="rId31"/>
    <p:sldId id="282" r:id="rId32"/>
    <p:sldId id="307" r:id="rId33"/>
    <p:sldId id="284" r:id="rId34"/>
    <p:sldId id="300" r:id="rId35"/>
    <p:sldId id="301" r:id="rId36"/>
    <p:sldId id="302" r:id="rId3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 Veidenbaum" initials="AV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3BE08"/>
    <a:srgbClr val="003F00"/>
    <a:srgbClr val="005800"/>
    <a:srgbClr val="33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1030" autoAdjust="0"/>
  </p:normalViewPr>
  <p:slideViewPr>
    <p:cSldViewPr>
      <p:cViewPr varScale="1">
        <p:scale>
          <a:sx n="68" d="100"/>
          <a:sy n="68" d="100"/>
        </p:scale>
        <p:origin x="-7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7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8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9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0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1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2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3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4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5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6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7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8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19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0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1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2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3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4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5.xm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6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7.xm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8.xml"/></Relationships>
</file>

<file path=ppt/charts/_rels/chart32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29.xml"/></Relationships>
</file>

<file path=ppt/charts/_rels/chart33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0.xml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1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2.xm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3.xml"/></Relationships>
</file>

<file path=ppt/charts/_rels/chart37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4.xml"/></Relationships>
</file>

<file path=ppt/charts/_rels/chart38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5.xml"/></Relationships>
</file>

<file path=ppt/charts/_rels/chart39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6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4.xml"/></Relationships>
</file>

<file path=ppt/charts/_rels/chart40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7.xml"/></Relationships>
</file>

<file path=ppt/charts/_rels/chart41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38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V:\Projects\Replacements\Data\Report_MICRO2012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V:\Projects\Replacements\Data\Report_MICRO2012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V:\Projects\Replacements\Data\Report_MICRO2012.xlsx" TargetMode="External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V:\Projects\Replacements\Data\Report_MICRO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/>
            </a:pPr>
            <a:r>
              <a:rPr lang="en-US" sz="1600" dirty="0"/>
              <a:t>403.gcc</a:t>
            </a:r>
          </a:p>
        </c:rich>
      </c:tx>
      <c:layout>
        <c:manualLayout>
          <c:xMode val="edge"/>
          <c:yMode val="edge"/>
          <c:x val="0.43752921108030868"/>
          <c:y val="0.10905209733198366"/>
        </c:manualLayout>
      </c:layout>
      <c:overlay val="1"/>
      <c:spPr>
        <a:solidFill>
          <a:sysClr val="window" lastClr="FFFFFF"/>
        </a:solidFill>
      </c:sp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RDD!$C$33:$JI$33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0.7915636211880015</c:v>
                </c:pt>
                <c:pt idx="258">
                  <c:v>0.7915636211880015</c:v>
                </c:pt>
                <c:pt idx="259">
                  <c:v>0.7915636211880015</c:v>
                </c:pt>
                <c:pt idx="260">
                  <c:v>0.7915636211880015</c:v>
                </c:pt>
                <c:pt idx="261">
                  <c:v>0.7915636211880015</c:v>
                </c:pt>
                <c:pt idx="262">
                  <c:v>0.7915636211880015</c:v>
                </c:pt>
                <c:pt idx="263">
                  <c:v>0.7915636211880015</c:v>
                </c:pt>
                <c:pt idx="264">
                  <c:v>0.7915636211880015</c:v>
                </c:pt>
                <c:pt idx="265">
                  <c:v>0.7915636211880015</c:v>
                </c:pt>
                <c:pt idx="266">
                  <c:v>0.7915636211880015</c:v>
                </c:pt>
              </c:numCache>
            </c:numRef>
          </c:val>
        </c:ser>
        <c:gapWidth val="0"/>
        <c:axId val="52485120"/>
        <c:axId val="54366976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RDD!$C$32:$JI$32</c:f>
              <c:numCache>
                <c:formatCode>0.00</c:formatCode>
                <c:ptCount val="267"/>
                <c:pt idx="0">
                  <c:v>0</c:v>
                </c:pt>
                <c:pt idx="1">
                  <c:v>8.3084251821408509E-2</c:v>
                </c:pt>
                <c:pt idx="2">
                  <c:v>1</c:v>
                </c:pt>
                <c:pt idx="3">
                  <c:v>0.89290202605166202</c:v>
                </c:pt>
                <c:pt idx="4">
                  <c:v>0.56023809928162349</c:v>
                </c:pt>
                <c:pt idx="5">
                  <c:v>0.4378258580575064</c:v>
                </c:pt>
                <c:pt idx="6">
                  <c:v>0.37396192449433602</c:v>
                </c:pt>
                <c:pt idx="7">
                  <c:v>0.32020277499448579</c:v>
                </c:pt>
                <c:pt idx="8">
                  <c:v>0.28464072822376602</c:v>
                </c:pt>
                <c:pt idx="9">
                  <c:v>0.24869232206239636</c:v>
                </c:pt>
                <c:pt idx="10">
                  <c:v>0.21605981352852316</c:v>
                </c:pt>
                <c:pt idx="11">
                  <c:v>0.19653805003141933</c:v>
                </c:pt>
                <c:pt idx="12">
                  <c:v>0.17872730669293427</c:v>
                </c:pt>
                <c:pt idx="13">
                  <c:v>0.17586569977752617</c:v>
                </c:pt>
                <c:pt idx="14">
                  <c:v>0.18189035884720636</c:v>
                </c:pt>
                <c:pt idx="15">
                  <c:v>0.19195268583462233</c:v>
                </c:pt>
                <c:pt idx="16">
                  <c:v>0.21159332914423623</c:v>
                </c:pt>
                <c:pt idx="17">
                  <c:v>0.23442249885365901</c:v>
                </c:pt>
                <c:pt idx="18">
                  <c:v>0.25973965321060399</c:v>
                </c:pt>
                <c:pt idx="19">
                  <c:v>0.28236502895572602</c:v>
                </c:pt>
                <c:pt idx="20">
                  <c:v>0.30604758589066966</c:v>
                </c:pt>
                <c:pt idx="21">
                  <c:v>0.33339843418304455</c:v>
                </c:pt>
                <c:pt idx="22">
                  <c:v>0.35117521186081146</c:v>
                </c:pt>
                <c:pt idx="23">
                  <c:v>0.36460863067438831</c:v>
                </c:pt>
                <c:pt idx="24">
                  <c:v>0.37378785048316199</c:v>
                </c:pt>
                <c:pt idx="25">
                  <c:v>0.39374692186199933</c:v>
                </c:pt>
                <c:pt idx="26">
                  <c:v>0.39250717524583073</c:v>
                </c:pt>
                <c:pt idx="27">
                  <c:v>0.39441349795357367</c:v>
                </c:pt>
                <c:pt idx="28">
                  <c:v>0.40484095579369433</c:v>
                </c:pt>
                <c:pt idx="29">
                  <c:v>0.37388550175772767</c:v>
                </c:pt>
                <c:pt idx="30">
                  <c:v>0.3732613827420504</c:v>
                </c:pt>
                <c:pt idx="31">
                  <c:v>0.35561622199956266</c:v>
                </c:pt>
                <c:pt idx="32">
                  <c:v>0.33907494523037673</c:v>
                </c:pt>
                <c:pt idx="33">
                  <c:v>0.31630521542720547</c:v>
                </c:pt>
                <c:pt idx="34">
                  <c:v>0.29905065978296147</c:v>
                </c:pt>
                <c:pt idx="35">
                  <c:v>0.28888219010580773</c:v>
                </c:pt>
                <c:pt idx="36">
                  <c:v>0.27400098500416348</c:v>
                </c:pt>
                <c:pt idx="37">
                  <c:v>0.27947370208719002</c:v>
                </c:pt>
                <c:pt idx="38">
                  <c:v>0.27606439889272033</c:v>
                </c:pt>
                <c:pt idx="39">
                  <c:v>0.28610974304977732</c:v>
                </c:pt>
                <c:pt idx="40">
                  <c:v>0.30014605234108299</c:v>
                </c:pt>
                <c:pt idx="41">
                  <c:v>0.32220250326919747</c:v>
                </c:pt>
                <c:pt idx="42">
                  <c:v>0.3313265288793078</c:v>
                </c:pt>
                <c:pt idx="43">
                  <c:v>0.35708099111798486</c:v>
                </c:pt>
                <c:pt idx="44">
                  <c:v>0.35991287808026573</c:v>
                </c:pt>
                <c:pt idx="45">
                  <c:v>0.38983662517195566</c:v>
                </c:pt>
                <c:pt idx="46">
                  <c:v>0.39348793369903473</c:v>
                </c:pt>
                <c:pt idx="47">
                  <c:v>0.40729072907290731</c:v>
                </c:pt>
                <c:pt idx="48">
                  <c:v>0.40549479476249634</c:v>
                </c:pt>
                <c:pt idx="49">
                  <c:v>0.39916869045395348</c:v>
                </c:pt>
                <c:pt idx="50">
                  <c:v>0.40907817196814467</c:v>
                </c:pt>
                <c:pt idx="51">
                  <c:v>0.40822903045021475</c:v>
                </c:pt>
                <c:pt idx="52">
                  <c:v>0.36362787222118431</c:v>
                </c:pt>
                <c:pt idx="53">
                  <c:v>0.35630827233667273</c:v>
                </c:pt>
                <c:pt idx="54">
                  <c:v>0.35256780395020848</c:v>
                </c:pt>
                <c:pt idx="55">
                  <c:v>0.32926736069833401</c:v>
                </c:pt>
                <c:pt idx="56">
                  <c:v>0.28942139496969066</c:v>
                </c:pt>
                <c:pt idx="57">
                  <c:v>0.260427457840124</c:v>
                </c:pt>
                <c:pt idx="58">
                  <c:v>0.24228130360205816</c:v>
                </c:pt>
                <c:pt idx="59">
                  <c:v>0.20805240901448604</c:v>
                </c:pt>
                <c:pt idx="60">
                  <c:v>0.191320075403767</c:v>
                </c:pt>
                <c:pt idx="61">
                  <c:v>0.16960328108282746</c:v>
                </c:pt>
                <c:pt idx="62">
                  <c:v>0.14351765365215804</c:v>
                </c:pt>
                <c:pt idx="63">
                  <c:v>0.13704294957797833</c:v>
                </c:pt>
                <c:pt idx="64">
                  <c:v>0.11355994089974998</c:v>
                </c:pt>
                <c:pt idx="65">
                  <c:v>0.10353157957305312</c:v>
                </c:pt>
                <c:pt idx="66">
                  <c:v>9.7579097532394701E-2</c:v>
                </c:pt>
                <c:pt idx="67">
                  <c:v>8.1785065298983994E-2</c:v>
                </c:pt>
                <c:pt idx="68">
                  <c:v>7.62741368476475E-2</c:v>
                </c:pt>
                <c:pt idx="69">
                  <c:v>6.8440806344785401E-2</c:v>
                </c:pt>
                <c:pt idx="70">
                  <c:v>6.1690131277278813E-2</c:v>
                </c:pt>
                <c:pt idx="71">
                  <c:v>6.0662670040589728E-2</c:v>
                </c:pt>
                <c:pt idx="72">
                  <c:v>5.7138732741198933E-2</c:v>
                </c:pt>
                <c:pt idx="73">
                  <c:v>5.4782365028955934E-2</c:v>
                </c:pt>
                <c:pt idx="74">
                  <c:v>5.2353820287689132E-2</c:v>
                </c:pt>
                <c:pt idx="75">
                  <c:v>5.3491669921709804E-2</c:v>
                </c:pt>
                <c:pt idx="76">
                  <c:v>5.0995193859009164E-2</c:v>
                </c:pt>
                <c:pt idx="77">
                  <c:v>5.1721209856834933E-2</c:v>
                </c:pt>
                <c:pt idx="78">
                  <c:v>5.0634308713890318E-2</c:v>
                </c:pt>
                <c:pt idx="79">
                  <c:v>4.9454002003974012E-2</c:v>
                </c:pt>
                <c:pt idx="80">
                  <c:v>4.8914797140092087E-2</c:v>
                </c:pt>
                <c:pt idx="81">
                  <c:v>5.0078121019649133E-2</c:v>
                </c:pt>
                <c:pt idx="82">
                  <c:v>4.8197272557444534E-2</c:v>
                </c:pt>
                <c:pt idx="83">
                  <c:v>4.8252466756109634E-2</c:v>
                </c:pt>
                <c:pt idx="84">
                  <c:v>4.8647317561944806E-2</c:v>
                </c:pt>
                <c:pt idx="85">
                  <c:v>4.8902060017322932E-2</c:v>
                </c:pt>
                <c:pt idx="86">
                  <c:v>4.7496730805156935E-2</c:v>
                </c:pt>
                <c:pt idx="87">
                  <c:v>4.6999983017169622E-2</c:v>
                </c:pt>
                <c:pt idx="88">
                  <c:v>4.5921573289404397E-2</c:v>
                </c:pt>
                <c:pt idx="89">
                  <c:v>4.5942801827352511E-2</c:v>
                </c:pt>
                <c:pt idx="90">
                  <c:v>4.4507752662058711E-2</c:v>
                </c:pt>
                <c:pt idx="91">
                  <c:v>4.4804952193332512E-2</c:v>
                </c:pt>
                <c:pt idx="92">
                  <c:v>4.3603416945468716E-2</c:v>
                </c:pt>
                <c:pt idx="93">
                  <c:v>4.2758521135133128E-2</c:v>
                </c:pt>
                <c:pt idx="94">
                  <c:v>4.1968819523461806E-2</c:v>
                </c:pt>
                <c:pt idx="95">
                  <c:v>4.1145152251073763E-2</c:v>
                </c:pt>
                <c:pt idx="96">
                  <c:v>4.0610193094781324E-2</c:v>
                </c:pt>
                <c:pt idx="97">
                  <c:v>3.9391675016558554E-2</c:v>
                </c:pt>
                <c:pt idx="98">
                  <c:v>3.8495830715147249E-2</c:v>
                </c:pt>
                <c:pt idx="99">
                  <c:v>3.8321756703972309E-2</c:v>
                </c:pt>
                <c:pt idx="100">
                  <c:v>3.7803780378038047E-2</c:v>
                </c:pt>
                <c:pt idx="101">
                  <c:v>3.7073518672622589E-2</c:v>
                </c:pt>
                <c:pt idx="102">
                  <c:v>3.6194657201569252E-2</c:v>
                </c:pt>
                <c:pt idx="103">
                  <c:v>3.5579029601073654E-2</c:v>
                </c:pt>
                <c:pt idx="104">
                  <c:v>3.5918686208243511E-2</c:v>
                </c:pt>
                <c:pt idx="105">
                  <c:v>3.456855119474192E-2</c:v>
                </c:pt>
                <c:pt idx="106">
                  <c:v>3.3498632882156244E-2</c:v>
                </c:pt>
                <c:pt idx="107">
                  <c:v>3.2717422685665264E-2</c:v>
                </c:pt>
                <c:pt idx="108">
                  <c:v>3.2267377681165006E-2</c:v>
                </c:pt>
                <c:pt idx="109">
                  <c:v>3.1142265169913658E-2</c:v>
                </c:pt>
                <c:pt idx="110">
                  <c:v>3.0433232002445965E-2</c:v>
                </c:pt>
                <c:pt idx="111">
                  <c:v>2.9380296520218212E-2</c:v>
                </c:pt>
                <c:pt idx="112">
                  <c:v>2.9206222509043638E-2</c:v>
                </c:pt>
                <c:pt idx="113">
                  <c:v>2.7864578910721645E-2</c:v>
                </c:pt>
                <c:pt idx="114">
                  <c:v>2.6820134843673148E-2</c:v>
                </c:pt>
                <c:pt idx="115">
                  <c:v>2.6446512575786153E-2</c:v>
                </c:pt>
                <c:pt idx="116">
                  <c:v>2.4387344394816809E-2</c:v>
                </c:pt>
                <c:pt idx="117">
                  <c:v>2.3797191039858685E-2</c:v>
                </c:pt>
                <c:pt idx="118">
                  <c:v>2.2447056026357638E-2</c:v>
                </c:pt>
                <c:pt idx="119">
                  <c:v>2.2514987347791407E-2</c:v>
                </c:pt>
                <c:pt idx="120">
                  <c:v>2.038364213779871E-2</c:v>
                </c:pt>
                <c:pt idx="121">
                  <c:v>1.9810471613199238E-2</c:v>
                </c:pt>
                <c:pt idx="122">
                  <c:v>1.9097192738141699E-2</c:v>
                </c:pt>
                <c:pt idx="123">
                  <c:v>1.8562233581848799E-2</c:v>
                </c:pt>
                <c:pt idx="124">
                  <c:v>1.8218331267089129E-2</c:v>
                </c:pt>
                <c:pt idx="125">
                  <c:v>1.6995567481276418E-2</c:v>
                </c:pt>
                <c:pt idx="126">
                  <c:v>1.6235585822733326E-2</c:v>
                </c:pt>
                <c:pt idx="127">
                  <c:v>1.5471358456600501E-2</c:v>
                </c:pt>
                <c:pt idx="128">
                  <c:v>1.5144438972199102E-2</c:v>
                </c:pt>
                <c:pt idx="129">
                  <c:v>1.4694393967698699E-2</c:v>
                </c:pt>
                <c:pt idx="130">
                  <c:v>1.4482108588217425E-2</c:v>
                </c:pt>
                <c:pt idx="131">
                  <c:v>1.4015080753358403E-2</c:v>
                </c:pt>
                <c:pt idx="132">
                  <c:v>1.3688161268957336E-2</c:v>
                </c:pt>
                <c:pt idx="133">
                  <c:v>1.3267836217584126E-2</c:v>
                </c:pt>
                <c:pt idx="134">
                  <c:v>1.3051305130513216E-2</c:v>
                </c:pt>
                <c:pt idx="135">
                  <c:v>1.2851756873800602E-2</c:v>
                </c:pt>
                <c:pt idx="136">
                  <c:v>1.1773347146035515E-2</c:v>
                </c:pt>
                <c:pt idx="137">
                  <c:v>1.2355009085814203E-2</c:v>
                </c:pt>
                <c:pt idx="138">
                  <c:v>1.1628993087988114E-2</c:v>
                </c:pt>
                <c:pt idx="139">
                  <c:v>1.1947421157210229E-2</c:v>
                </c:pt>
                <c:pt idx="140">
                  <c:v>1.1679941579063604E-2</c:v>
                </c:pt>
                <c:pt idx="141">
                  <c:v>1.04996348691473E-2</c:v>
                </c:pt>
                <c:pt idx="142">
                  <c:v>1.1094033931695103E-2</c:v>
                </c:pt>
                <c:pt idx="143">
                  <c:v>1.0643988927194599E-2</c:v>
                </c:pt>
                <c:pt idx="144">
                  <c:v>1.0648234634784207E-2</c:v>
                </c:pt>
                <c:pt idx="145">
                  <c:v>1.0673708880322003E-2</c:v>
                </c:pt>
                <c:pt idx="146">
                  <c:v>1.0278858074486703E-2</c:v>
                </c:pt>
                <c:pt idx="147">
                  <c:v>1.0121766893670501E-2</c:v>
                </c:pt>
                <c:pt idx="148">
                  <c:v>9.8373044851655048E-3</c:v>
                </c:pt>
                <c:pt idx="149">
                  <c:v>9.5401049538916226E-3</c:v>
                </c:pt>
                <c:pt idx="150">
                  <c:v>9.8245673623966728E-3</c:v>
                </c:pt>
                <c:pt idx="151">
                  <c:v>9.6929504271181868E-3</c:v>
                </c:pt>
                <c:pt idx="152">
                  <c:v>9.0433571659052706E-3</c:v>
                </c:pt>
                <c:pt idx="153">
                  <c:v>9.9052358065996708E-3</c:v>
                </c:pt>
                <c:pt idx="154">
                  <c:v>9.5316135387123746E-3</c:v>
                </c:pt>
                <c:pt idx="155">
                  <c:v>9.1792198087734186E-3</c:v>
                </c:pt>
                <c:pt idx="156">
                  <c:v>8.8140889560655109E-3</c:v>
                </c:pt>
                <c:pt idx="157">
                  <c:v>8.6527520676597351E-3</c:v>
                </c:pt>
                <c:pt idx="158">
                  <c:v>8.3300782908480413E-3</c:v>
                </c:pt>
                <c:pt idx="159">
                  <c:v>8.1093014961873527E-3</c:v>
                </c:pt>
                <c:pt idx="160">
                  <c:v>8.5211351323811624E-3</c:v>
                </c:pt>
                <c:pt idx="161">
                  <c:v>8.6909634359662747E-3</c:v>
                </c:pt>
                <c:pt idx="162">
                  <c:v>8.1220386189563652E-3</c:v>
                </c:pt>
                <c:pt idx="163">
                  <c:v>8.4107467350508728E-3</c:v>
                </c:pt>
                <c:pt idx="164">
                  <c:v>8.2366727238761539E-3</c:v>
                </c:pt>
                <c:pt idx="165">
                  <c:v>8.1602499872629585E-3</c:v>
                </c:pt>
                <c:pt idx="166">
                  <c:v>7.947964607781589E-3</c:v>
                </c:pt>
                <c:pt idx="167">
                  <c:v>7.5743423398944507E-3</c:v>
                </c:pt>
                <c:pt idx="168">
                  <c:v>7.9691931457297974E-3</c:v>
                </c:pt>
                <c:pt idx="169">
                  <c:v>7.9989130988571341E-3</c:v>
                </c:pt>
                <c:pt idx="170">
                  <c:v>7.7823820117861467E-3</c:v>
                </c:pt>
                <c:pt idx="171">
                  <c:v>7.5998165854322137E-3</c:v>
                </c:pt>
                <c:pt idx="172">
                  <c:v>7.7951191345550308E-3</c:v>
                </c:pt>
                <c:pt idx="173">
                  <c:v>7.6635021992765805E-3</c:v>
                </c:pt>
                <c:pt idx="174">
                  <c:v>7.8375762104512334E-3</c:v>
                </c:pt>
                <c:pt idx="175">
                  <c:v>7.688976444814353E-3</c:v>
                </c:pt>
                <c:pt idx="176">
                  <c:v>8.0498615899325682E-3</c:v>
                </c:pt>
                <c:pt idx="177">
                  <c:v>7.7271878131209429E-3</c:v>
                </c:pt>
                <c:pt idx="178">
                  <c:v>8.2833755073620646E-3</c:v>
                </c:pt>
                <c:pt idx="179">
                  <c:v>7.5998165854322137E-3</c:v>
                </c:pt>
                <c:pt idx="180">
                  <c:v>7.2601599782619814E-3</c:v>
                </c:pt>
                <c:pt idx="181">
                  <c:v>7.7526620586587719E-3</c:v>
                </c:pt>
                <c:pt idx="182">
                  <c:v>7.2261943175449834E-3</c:v>
                </c:pt>
                <c:pt idx="183">
                  <c:v>6.9459776166296309E-3</c:v>
                </c:pt>
                <c:pt idx="184">
                  <c:v>7.3068627617479407E-3</c:v>
                </c:pt>
                <c:pt idx="185">
                  <c:v>6.8483263420682306E-3</c:v>
                </c:pt>
                <c:pt idx="186">
                  <c:v>7.2219486099553993E-3</c:v>
                </c:pt>
                <c:pt idx="187">
                  <c:v>7.2559142706723513E-3</c:v>
                </c:pt>
                <c:pt idx="188">
                  <c:v>7.1964743644175834E-3</c:v>
                </c:pt>
                <c:pt idx="189">
                  <c:v>6.8865377103748829E-3</c:v>
                </c:pt>
                <c:pt idx="190">
                  <c:v>6.7888864358134592E-3</c:v>
                </c:pt>
                <c:pt idx="191">
                  <c:v>7.2516685630828149E-3</c:v>
                </c:pt>
                <c:pt idx="192">
                  <c:v>7.8205933800928017E-3</c:v>
                </c:pt>
                <c:pt idx="193">
                  <c:v>7.1667544112902024E-3</c:v>
                </c:pt>
                <c:pt idx="194">
                  <c:v>7.8545590408097554E-3</c:v>
                </c:pt>
                <c:pt idx="195">
                  <c:v>7.4766910653330824E-3</c:v>
                </c:pt>
                <c:pt idx="196">
                  <c:v>7.947964607781589E-3</c:v>
                </c:pt>
                <c:pt idx="197">
                  <c:v>8.1687414024421284E-3</c:v>
                </c:pt>
                <c:pt idx="198">
                  <c:v>7.7993648421446939E-3</c:v>
                </c:pt>
                <c:pt idx="199">
                  <c:v>7.2813885162101724E-3</c:v>
                </c:pt>
                <c:pt idx="200">
                  <c:v>7.2644056858516739E-3</c:v>
                </c:pt>
                <c:pt idx="201">
                  <c:v>7.1625087037005923E-3</c:v>
                </c:pt>
                <c:pt idx="202">
                  <c:v>6.6869894536624079E-3</c:v>
                </c:pt>
                <c:pt idx="203">
                  <c:v>7.3875312059507921E-3</c:v>
                </c:pt>
                <c:pt idx="204">
                  <c:v>7.9564560229608821E-3</c:v>
                </c:pt>
                <c:pt idx="205">
                  <c:v>7.5573595095358923E-3</c:v>
                </c:pt>
                <c:pt idx="206">
                  <c:v>7.1667544112902024E-3</c:v>
                </c:pt>
                <c:pt idx="207">
                  <c:v>7.6804850296350435E-3</c:v>
                </c:pt>
                <c:pt idx="208">
                  <c:v>8.1942156479798915E-3</c:v>
                </c:pt>
                <c:pt idx="209">
                  <c:v>7.7059592751728733E-3</c:v>
                </c:pt>
                <c:pt idx="210">
                  <c:v>8.1899699403902727E-3</c:v>
                </c:pt>
                <c:pt idx="211">
                  <c:v>7.4979196032811416E-3</c:v>
                </c:pt>
                <c:pt idx="212">
                  <c:v>7.3832854983612349E-3</c:v>
                </c:pt>
                <c:pt idx="213">
                  <c:v>7.5361309715877524E-3</c:v>
                </c:pt>
                <c:pt idx="214">
                  <c:v>8.0541072975223397E-3</c:v>
                </c:pt>
                <c:pt idx="215">
                  <c:v>7.2898799313894421E-3</c:v>
                </c:pt>
                <c:pt idx="216">
                  <c:v>8.0286330519844726E-3</c:v>
                </c:pt>
                <c:pt idx="217">
                  <c:v>7.1370344581628024E-3</c:v>
                </c:pt>
                <c:pt idx="218">
                  <c:v>7.8460676256305786E-3</c:v>
                </c:pt>
                <c:pt idx="219">
                  <c:v>7.8248390876823823E-3</c:v>
                </c:pt>
                <c:pt idx="220">
                  <c:v>8.5253808399708766E-3</c:v>
                </c:pt>
                <c:pt idx="221">
                  <c:v>8.4574495185369657E-3</c:v>
                </c:pt>
                <c:pt idx="222">
                  <c:v>7.9564560229608821E-3</c:v>
                </c:pt>
                <c:pt idx="223">
                  <c:v>7.8672961635786898E-3</c:v>
                </c:pt>
                <c:pt idx="224">
                  <c:v>7.9182446546542488E-3</c:v>
                </c:pt>
                <c:pt idx="225">
                  <c:v>8.1432671569043723E-3</c:v>
                </c:pt>
                <c:pt idx="226">
                  <c:v>8.4022553198717272E-3</c:v>
                </c:pt>
                <c:pt idx="227">
                  <c:v>8.0541072975223397E-3</c:v>
                </c:pt>
                <c:pt idx="228">
                  <c:v>7.3663026680027095E-3</c:v>
                </c:pt>
                <c:pt idx="229">
                  <c:v>8.4829237640745188E-3</c:v>
                </c:pt>
                <c:pt idx="230">
                  <c:v>7.8375762104512334E-3</c:v>
                </c:pt>
                <c:pt idx="231">
                  <c:v>8.1347757417250983E-3</c:v>
                </c:pt>
                <c:pt idx="232">
                  <c:v>8.2791297997724354E-3</c:v>
                </c:pt>
                <c:pt idx="233">
                  <c:v>8.0286330519844726E-3</c:v>
                </c:pt>
                <c:pt idx="234">
                  <c:v>8.1432671569043723E-3</c:v>
                </c:pt>
                <c:pt idx="235">
                  <c:v>8.1432671569043723E-3</c:v>
                </c:pt>
                <c:pt idx="236">
                  <c:v>8.9626887217024685E-3</c:v>
                </c:pt>
                <c:pt idx="237">
                  <c:v>7.8588047483993811E-3</c:v>
                </c:pt>
                <c:pt idx="238">
                  <c:v>8.0583530051118214E-3</c:v>
                </c:pt>
                <c:pt idx="239">
                  <c:v>8.5890664538152989E-3</c:v>
                </c:pt>
                <c:pt idx="240">
                  <c:v>8.5593465006879518E-3</c:v>
                </c:pt>
                <c:pt idx="241">
                  <c:v>7.9904216836779E-3</c:v>
                </c:pt>
                <c:pt idx="242">
                  <c:v>8.5296265475605093E-3</c:v>
                </c:pt>
                <c:pt idx="243">
                  <c:v>7.9309817774230896E-3</c:v>
                </c:pt>
                <c:pt idx="244">
                  <c:v>7.5318852639981596E-3</c:v>
                </c:pt>
                <c:pt idx="245">
                  <c:v>7.8757875787578823E-3</c:v>
                </c:pt>
                <c:pt idx="246">
                  <c:v>7.5233938488188882E-3</c:v>
                </c:pt>
                <c:pt idx="247">
                  <c:v>8.1262843265458747E-3</c:v>
                </c:pt>
                <c:pt idx="248">
                  <c:v>7.671993614455864E-3</c:v>
                </c:pt>
                <c:pt idx="249">
                  <c:v>8.1177929113667256E-3</c:v>
                </c:pt>
                <c:pt idx="250">
                  <c:v>8.9287230609853396E-3</c:v>
                </c:pt>
                <c:pt idx="251">
                  <c:v>8.8735288623203006E-3</c:v>
                </c:pt>
                <c:pt idx="252">
                  <c:v>8.113547203777079E-3</c:v>
                </c:pt>
                <c:pt idx="253">
                  <c:v>8.1432671569043723E-3</c:v>
                </c:pt>
                <c:pt idx="254">
                  <c:v>7.3960226211301138E-3</c:v>
                </c:pt>
                <c:pt idx="255">
                  <c:v>7.4554625273848931E-3</c:v>
                </c:pt>
                <c:pt idx="256">
                  <c:v>7.8630504559890121E-3</c:v>
                </c:pt>
              </c:numCache>
            </c:numRef>
          </c:val>
          <c:smooth val="1"/>
        </c:ser>
        <c:marker val="1"/>
        <c:axId val="52485120"/>
        <c:axId val="54366976"/>
      </c:lineChart>
      <c:catAx>
        <c:axId val="52485120"/>
        <c:scaling>
          <c:orientation val="minMax"/>
        </c:scaling>
        <c:axPos val="b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4366976"/>
        <c:crosses val="autoZero"/>
        <c:auto val="1"/>
        <c:lblAlgn val="ctr"/>
        <c:lblOffset val="100"/>
        <c:tickLblSkip val="64"/>
        <c:tickMarkSkip val="64"/>
      </c:catAx>
      <c:valAx>
        <c:axId val="54366976"/>
        <c:scaling>
          <c:orientation val="minMax"/>
          <c:max val="1"/>
          <c:min val="0"/>
        </c:scaling>
        <c:delete val="1"/>
        <c:axPos val="l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52485120"/>
        <c:crosses val="autoZero"/>
        <c:crossBetween val="between"/>
        <c:majorUnit val="0.2"/>
      </c:valAx>
      <c:spPr>
        <a:noFill/>
        <a:ln w="1270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RDD!$A$129</c:f>
          <c:strCache>
            <c:ptCount val="1"/>
            <c:pt idx="0">
              <c:v>403.gcc</c:v>
            </c:pt>
          </c:strCache>
        </c:strRef>
      </c:tx>
      <c:layout>
        <c:manualLayout>
          <c:xMode val="edge"/>
          <c:yMode val="edge"/>
          <c:x val="0.53773071745385692"/>
          <c:y val="0.5367546428732630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600"/>
          </a:pPr>
          <a:endParaRPr lang="en-US"/>
        </a:p>
      </c:txPr>
    </c:title>
    <c:plotArea>
      <c:layout/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RDD!$C$32:$JI$32</c:f>
              <c:numCache>
                <c:formatCode>0.00</c:formatCode>
                <c:ptCount val="267"/>
                <c:pt idx="0">
                  <c:v>0</c:v>
                </c:pt>
                <c:pt idx="1">
                  <c:v>8.3084251821408509E-2</c:v>
                </c:pt>
                <c:pt idx="2">
                  <c:v>1</c:v>
                </c:pt>
                <c:pt idx="3">
                  <c:v>0.89290202605166158</c:v>
                </c:pt>
                <c:pt idx="4">
                  <c:v>0.56023809928162349</c:v>
                </c:pt>
                <c:pt idx="5">
                  <c:v>0.4378258580575064</c:v>
                </c:pt>
                <c:pt idx="6">
                  <c:v>0.37396192449433602</c:v>
                </c:pt>
                <c:pt idx="7">
                  <c:v>0.32020277499448579</c:v>
                </c:pt>
                <c:pt idx="8">
                  <c:v>0.28464072822376602</c:v>
                </c:pt>
                <c:pt idx="9">
                  <c:v>0.24869232206239636</c:v>
                </c:pt>
                <c:pt idx="10">
                  <c:v>0.21605981352852316</c:v>
                </c:pt>
                <c:pt idx="11">
                  <c:v>0.19653805003141817</c:v>
                </c:pt>
                <c:pt idx="12">
                  <c:v>0.17872730669293427</c:v>
                </c:pt>
                <c:pt idx="13">
                  <c:v>0.17586569977752617</c:v>
                </c:pt>
                <c:pt idx="14">
                  <c:v>0.18189035884720636</c:v>
                </c:pt>
                <c:pt idx="15">
                  <c:v>0.19195268583462116</c:v>
                </c:pt>
                <c:pt idx="16">
                  <c:v>0.21159332914423623</c:v>
                </c:pt>
                <c:pt idx="17">
                  <c:v>0.23442249885365901</c:v>
                </c:pt>
                <c:pt idx="18">
                  <c:v>0.25973965321060399</c:v>
                </c:pt>
                <c:pt idx="19">
                  <c:v>0.28236502895572602</c:v>
                </c:pt>
                <c:pt idx="20">
                  <c:v>0.30604758589066966</c:v>
                </c:pt>
                <c:pt idx="21">
                  <c:v>0.33339843418304455</c:v>
                </c:pt>
                <c:pt idx="22">
                  <c:v>0.35117521186081146</c:v>
                </c:pt>
                <c:pt idx="23">
                  <c:v>0.36460863067438831</c:v>
                </c:pt>
                <c:pt idx="24">
                  <c:v>0.37378785048316199</c:v>
                </c:pt>
                <c:pt idx="25">
                  <c:v>0.39374692186199933</c:v>
                </c:pt>
                <c:pt idx="26">
                  <c:v>0.39250717524583073</c:v>
                </c:pt>
                <c:pt idx="27">
                  <c:v>0.39441349795357367</c:v>
                </c:pt>
                <c:pt idx="28">
                  <c:v>0.40484095579369433</c:v>
                </c:pt>
                <c:pt idx="29">
                  <c:v>0.37388550175772767</c:v>
                </c:pt>
                <c:pt idx="30">
                  <c:v>0.3732613827420504</c:v>
                </c:pt>
                <c:pt idx="31">
                  <c:v>0.35561622199956266</c:v>
                </c:pt>
                <c:pt idx="32">
                  <c:v>0.33907494523037673</c:v>
                </c:pt>
                <c:pt idx="33">
                  <c:v>0.31630521542720547</c:v>
                </c:pt>
                <c:pt idx="34">
                  <c:v>0.29905065978296147</c:v>
                </c:pt>
                <c:pt idx="35">
                  <c:v>0.28888219010580773</c:v>
                </c:pt>
                <c:pt idx="36">
                  <c:v>0.27400098500416348</c:v>
                </c:pt>
                <c:pt idx="37">
                  <c:v>0.27947370208719002</c:v>
                </c:pt>
                <c:pt idx="38">
                  <c:v>0.27606439889272033</c:v>
                </c:pt>
                <c:pt idx="39">
                  <c:v>0.28610974304977732</c:v>
                </c:pt>
                <c:pt idx="40">
                  <c:v>0.30014605234108299</c:v>
                </c:pt>
                <c:pt idx="41">
                  <c:v>0.32220250326919747</c:v>
                </c:pt>
                <c:pt idx="42">
                  <c:v>0.3313265288793078</c:v>
                </c:pt>
                <c:pt idx="43">
                  <c:v>0.35708099111798486</c:v>
                </c:pt>
                <c:pt idx="44">
                  <c:v>0.35991287808026573</c:v>
                </c:pt>
                <c:pt idx="45">
                  <c:v>0.38983662517195566</c:v>
                </c:pt>
                <c:pt idx="46">
                  <c:v>0.39348793369903473</c:v>
                </c:pt>
                <c:pt idx="47">
                  <c:v>0.40729072907290731</c:v>
                </c:pt>
                <c:pt idx="48">
                  <c:v>0.40549479476249634</c:v>
                </c:pt>
                <c:pt idx="49">
                  <c:v>0.39916869045395348</c:v>
                </c:pt>
                <c:pt idx="50">
                  <c:v>0.40907817196814467</c:v>
                </c:pt>
                <c:pt idx="51">
                  <c:v>0.40822903045021475</c:v>
                </c:pt>
                <c:pt idx="52">
                  <c:v>0.36362787222118431</c:v>
                </c:pt>
                <c:pt idx="53">
                  <c:v>0.35630827233667273</c:v>
                </c:pt>
                <c:pt idx="54">
                  <c:v>0.35256780395020848</c:v>
                </c:pt>
                <c:pt idx="55">
                  <c:v>0.32926736069833401</c:v>
                </c:pt>
                <c:pt idx="56">
                  <c:v>0.28942139496969066</c:v>
                </c:pt>
                <c:pt idx="57">
                  <c:v>0.260427457840124</c:v>
                </c:pt>
                <c:pt idx="58">
                  <c:v>0.24228130360205816</c:v>
                </c:pt>
                <c:pt idx="59">
                  <c:v>0.20805240901448604</c:v>
                </c:pt>
                <c:pt idx="60">
                  <c:v>0.1913200754037668</c:v>
                </c:pt>
                <c:pt idx="61">
                  <c:v>0.16960328108282627</c:v>
                </c:pt>
                <c:pt idx="62">
                  <c:v>0.14351765365215804</c:v>
                </c:pt>
                <c:pt idx="63">
                  <c:v>0.13704294957797833</c:v>
                </c:pt>
                <c:pt idx="64">
                  <c:v>0.11355994089974991</c:v>
                </c:pt>
                <c:pt idx="65">
                  <c:v>0.10353157957305312</c:v>
                </c:pt>
                <c:pt idx="66">
                  <c:v>9.7579097532394701E-2</c:v>
                </c:pt>
                <c:pt idx="67">
                  <c:v>8.1785065298983606E-2</c:v>
                </c:pt>
                <c:pt idx="68">
                  <c:v>7.6274136847647014E-2</c:v>
                </c:pt>
                <c:pt idx="69">
                  <c:v>6.8440806344785388E-2</c:v>
                </c:pt>
                <c:pt idx="70">
                  <c:v>6.1690131277278723E-2</c:v>
                </c:pt>
                <c:pt idx="71">
                  <c:v>6.0662670040589478E-2</c:v>
                </c:pt>
                <c:pt idx="72">
                  <c:v>5.7138732741198822E-2</c:v>
                </c:pt>
                <c:pt idx="73">
                  <c:v>5.4782365028955823E-2</c:v>
                </c:pt>
                <c:pt idx="74">
                  <c:v>5.2353820287689111E-2</c:v>
                </c:pt>
                <c:pt idx="75">
                  <c:v>5.3491669921709513E-2</c:v>
                </c:pt>
                <c:pt idx="76">
                  <c:v>5.0995193859009046E-2</c:v>
                </c:pt>
                <c:pt idx="77">
                  <c:v>5.1721209856834822E-2</c:v>
                </c:pt>
                <c:pt idx="78">
                  <c:v>5.0634308713890297E-2</c:v>
                </c:pt>
                <c:pt idx="79">
                  <c:v>4.9454002003974006E-2</c:v>
                </c:pt>
                <c:pt idx="80">
                  <c:v>4.8914797140091976E-2</c:v>
                </c:pt>
                <c:pt idx="81">
                  <c:v>5.0078121019649112E-2</c:v>
                </c:pt>
                <c:pt idx="82">
                  <c:v>4.8197272557444423E-2</c:v>
                </c:pt>
                <c:pt idx="83">
                  <c:v>4.8252466756109613E-2</c:v>
                </c:pt>
                <c:pt idx="84">
                  <c:v>4.8647317561944785E-2</c:v>
                </c:pt>
                <c:pt idx="85">
                  <c:v>4.8902060017322523E-2</c:v>
                </c:pt>
                <c:pt idx="86">
                  <c:v>4.7496730805156831E-2</c:v>
                </c:pt>
                <c:pt idx="87">
                  <c:v>4.6999983017169601E-2</c:v>
                </c:pt>
                <c:pt idx="88">
                  <c:v>4.5921573289404376E-2</c:v>
                </c:pt>
                <c:pt idx="89">
                  <c:v>4.5942801827352497E-2</c:v>
                </c:pt>
                <c:pt idx="90">
                  <c:v>4.4507752662058697E-2</c:v>
                </c:pt>
                <c:pt idx="91">
                  <c:v>4.4804952193332512E-2</c:v>
                </c:pt>
                <c:pt idx="92">
                  <c:v>4.3603416945468133E-2</c:v>
                </c:pt>
                <c:pt idx="93">
                  <c:v>4.2758521135132982E-2</c:v>
                </c:pt>
                <c:pt idx="94">
                  <c:v>4.1968819523461806E-2</c:v>
                </c:pt>
                <c:pt idx="95">
                  <c:v>4.1145152251073527E-2</c:v>
                </c:pt>
                <c:pt idx="96">
                  <c:v>4.0610193094781234E-2</c:v>
                </c:pt>
                <c:pt idx="97">
                  <c:v>3.9391675016558311E-2</c:v>
                </c:pt>
                <c:pt idx="98">
                  <c:v>3.8495830715147041E-2</c:v>
                </c:pt>
                <c:pt idx="99">
                  <c:v>3.8321756703972309E-2</c:v>
                </c:pt>
                <c:pt idx="100">
                  <c:v>3.7803780378037805E-2</c:v>
                </c:pt>
                <c:pt idx="101">
                  <c:v>3.7073518672622471E-2</c:v>
                </c:pt>
                <c:pt idx="102">
                  <c:v>3.6194657201569218E-2</c:v>
                </c:pt>
                <c:pt idx="103">
                  <c:v>3.5579029601073411E-2</c:v>
                </c:pt>
                <c:pt idx="104">
                  <c:v>3.5918686208243511E-2</c:v>
                </c:pt>
                <c:pt idx="105">
                  <c:v>3.4568551194741767E-2</c:v>
                </c:pt>
                <c:pt idx="106">
                  <c:v>3.3498632882156099E-2</c:v>
                </c:pt>
                <c:pt idx="107">
                  <c:v>3.2717422685665042E-2</c:v>
                </c:pt>
                <c:pt idx="108">
                  <c:v>3.2267377681164867E-2</c:v>
                </c:pt>
                <c:pt idx="109">
                  <c:v>3.1142265169913433E-2</c:v>
                </c:pt>
                <c:pt idx="110">
                  <c:v>3.043323200244584E-2</c:v>
                </c:pt>
                <c:pt idx="111">
                  <c:v>2.9380296520218112E-2</c:v>
                </c:pt>
                <c:pt idx="112">
                  <c:v>2.9206222509043627E-2</c:v>
                </c:pt>
                <c:pt idx="113">
                  <c:v>2.7864578910721412E-2</c:v>
                </c:pt>
                <c:pt idx="114">
                  <c:v>2.6820134843673012E-2</c:v>
                </c:pt>
                <c:pt idx="115">
                  <c:v>2.6446512575786143E-2</c:v>
                </c:pt>
                <c:pt idx="116">
                  <c:v>2.4387344394816809E-2</c:v>
                </c:pt>
                <c:pt idx="117">
                  <c:v>2.3797191039858577E-2</c:v>
                </c:pt>
                <c:pt idx="118">
                  <c:v>2.2447056026357416E-2</c:v>
                </c:pt>
                <c:pt idx="119">
                  <c:v>2.2514987347791407E-2</c:v>
                </c:pt>
                <c:pt idx="120">
                  <c:v>2.038364213779871E-2</c:v>
                </c:pt>
                <c:pt idx="121">
                  <c:v>1.9810471613199331E-2</c:v>
                </c:pt>
                <c:pt idx="122">
                  <c:v>1.9097192738141699E-2</c:v>
                </c:pt>
                <c:pt idx="123">
                  <c:v>1.8562233581848799E-2</c:v>
                </c:pt>
                <c:pt idx="124">
                  <c:v>1.8218331267089122E-2</c:v>
                </c:pt>
                <c:pt idx="125">
                  <c:v>1.69955674812764E-2</c:v>
                </c:pt>
                <c:pt idx="126">
                  <c:v>1.6235585822733226E-2</c:v>
                </c:pt>
                <c:pt idx="127">
                  <c:v>1.5471358456600403E-2</c:v>
                </c:pt>
                <c:pt idx="128">
                  <c:v>1.5144438972199099E-2</c:v>
                </c:pt>
                <c:pt idx="129">
                  <c:v>1.4694393967698696E-2</c:v>
                </c:pt>
                <c:pt idx="130">
                  <c:v>1.4482108588217421E-2</c:v>
                </c:pt>
                <c:pt idx="131">
                  <c:v>1.4015080753358399E-2</c:v>
                </c:pt>
                <c:pt idx="132">
                  <c:v>1.3688161268957328E-2</c:v>
                </c:pt>
                <c:pt idx="133">
                  <c:v>1.3267836217584119E-2</c:v>
                </c:pt>
                <c:pt idx="134">
                  <c:v>1.3051305130513103E-2</c:v>
                </c:pt>
                <c:pt idx="135">
                  <c:v>1.2851756873800598E-2</c:v>
                </c:pt>
                <c:pt idx="136">
                  <c:v>1.1773347146035409E-2</c:v>
                </c:pt>
                <c:pt idx="137">
                  <c:v>1.2355009085814203E-2</c:v>
                </c:pt>
                <c:pt idx="138">
                  <c:v>1.1628993087988001E-2</c:v>
                </c:pt>
                <c:pt idx="139">
                  <c:v>1.1947421157210222E-2</c:v>
                </c:pt>
                <c:pt idx="140">
                  <c:v>1.1679941579063604E-2</c:v>
                </c:pt>
                <c:pt idx="141">
                  <c:v>1.04996348691473E-2</c:v>
                </c:pt>
                <c:pt idx="142">
                  <c:v>1.1094033931695099E-2</c:v>
                </c:pt>
                <c:pt idx="143">
                  <c:v>1.0643988927194594E-2</c:v>
                </c:pt>
                <c:pt idx="144">
                  <c:v>1.0648234634784202E-2</c:v>
                </c:pt>
                <c:pt idx="145">
                  <c:v>1.0673708880322E-2</c:v>
                </c:pt>
                <c:pt idx="146">
                  <c:v>1.0278858074486702E-2</c:v>
                </c:pt>
                <c:pt idx="147">
                  <c:v>1.01217668936705E-2</c:v>
                </c:pt>
                <c:pt idx="148">
                  <c:v>9.8373044851655014E-3</c:v>
                </c:pt>
                <c:pt idx="149">
                  <c:v>9.5401049538916208E-3</c:v>
                </c:pt>
                <c:pt idx="150">
                  <c:v>9.8245673623966225E-3</c:v>
                </c:pt>
                <c:pt idx="151">
                  <c:v>9.6929504271181816E-3</c:v>
                </c:pt>
                <c:pt idx="152">
                  <c:v>9.0433571659052706E-3</c:v>
                </c:pt>
                <c:pt idx="153">
                  <c:v>9.9052358065996396E-3</c:v>
                </c:pt>
                <c:pt idx="154">
                  <c:v>9.5316135387123746E-3</c:v>
                </c:pt>
                <c:pt idx="155">
                  <c:v>9.1792198087734013E-3</c:v>
                </c:pt>
                <c:pt idx="156">
                  <c:v>8.8140889560654728E-3</c:v>
                </c:pt>
                <c:pt idx="157">
                  <c:v>8.6527520676597039E-3</c:v>
                </c:pt>
                <c:pt idx="158">
                  <c:v>8.3300782908479528E-3</c:v>
                </c:pt>
                <c:pt idx="159">
                  <c:v>8.1093014961873527E-3</c:v>
                </c:pt>
                <c:pt idx="160">
                  <c:v>8.5211351323811624E-3</c:v>
                </c:pt>
                <c:pt idx="161">
                  <c:v>8.690963435966273E-3</c:v>
                </c:pt>
                <c:pt idx="162">
                  <c:v>8.1220386189563305E-3</c:v>
                </c:pt>
                <c:pt idx="163">
                  <c:v>8.4107467350508728E-3</c:v>
                </c:pt>
                <c:pt idx="164">
                  <c:v>8.2366727238761539E-3</c:v>
                </c:pt>
                <c:pt idx="165">
                  <c:v>8.1602499872628805E-3</c:v>
                </c:pt>
                <c:pt idx="166">
                  <c:v>7.9479646077815404E-3</c:v>
                </c:pt>
                <c:pt idx="167">
                  <c:v>7.5743423398944298E-3</c:v>
                </c:pt>
                <c:pt idx="168">
                  <c:v>7.9691931457297489E-3</c:v>
                </c:pt>
                <c:pt idx="169">
                  <c:v>7.9989130988570734E-3</c:v>
                </c:pt>
                <c:pt idx="170">
                  <c:v>7.7823820117860834E-3</c:v>
                </c:pt>
                <c:pt idx="171">
                  <c:v>7.5998165854322015E-3</c:v>
                </c:pt>
                <c:pt idx="172">
                  <c:v>7.7951191345550152E-3</c:v>
                </c:pt>
                <c:pt idx="173">
                  <c:v>7.6635021992765414E-3</c:v>
                </c:pt>
                <c:pt idx="174">
                  <c:v>7.83757621045123E-3</c:v>
                </c:pt>
                <c:pt idx="175">
                  <c:v>7.6889764448142914E-3</c:v>
                </c:pt>
                <c:pt idx="176">
                  <c:v>8.0498615899325682E-3</c:v>
                </c:pt>
                <c:pt idx="177">
                  <c:v>7.7271878131209386E-3</c:v>
                </c:pt>
                <c:pt idx="178">
                  <c:v>8.2833755073620646E-3</c:v>
                </c:pt>
                <c:pt idx="179">
                  <c:v>7.5998165854322015E-3</c:v>
                </c:pt>
                <c:pt idx="180">
                  <c:v>7.2601599782619796E-3</c:v>
                </c:pt>
                <c:pt idx="181">
                  <c:v>7.7526620586587476E-3</c:v>
                </c:pt>
                <c:pt idx="182">
                  <c:v>7.2261943175449634E-3</c:v>
                </c:pt>
                <c:pt idx="183">
                  <c:v>6.9459776166295902E-3</c:v>
                </c:pt>
                <c:pt idx="184">
                  <c:v>7.3068627617479147E-3</c:v>
                </c:pt>
                <c:pt idx="185">
                  <c:v>6.8483263420681924E-3</c:v>
                </c:pt>
                <c:pt idx="186">
                  <c:v>7.2219486099553533E-3</c:v>
                </c:pt>
                <c:pt idx="187">
                  <c:v>7.2559142706723496E-3</c:v>
                </c:pt>
                <c:pt idx="188">
                  <c:v>7.1964743644175704E-3</c:v>
                </c:pt>
                <c:pt idx="189">
                  <c:v>6.8865377103748699E-3</c:v>
                </c:pt>
                <c:pt idx="190">
                  <c:v>6.7888864358134496E-3</c:v>
                </c:pt>
                <c:pt idx="191">
                  <c:v>7.2516685630827984E-3</c:v>
                </c:pt>
                <c:pt idx="192">
                  <c:v>7.8205933800927514E-3</c:v>
                </c:pt>
                <c:pt idx="193">
                  <c:v>7.1667544112902024E-3</c:v>
                </c:pt>
                <c:pt idx="194">
                  <c:v>7.8545590408097433E-3</c:v>
                </c:pt>
                <c:pt idx="195">
                  <c:v>7.4766910653330581E-3</c:v>
                </c:pt>
                <c:pt idx="196">
                  <c:v>7.9479646077815404E-3</c:v>
                </c:pt>
                <c:pt idx="197">
                  <c:v>8.1687414024421284E-3</c:v>
                </c:pt>
                <c:pt idx="198">
                  <c:v>7.7993648421446609E-3</c:v>
                </c:pt>
                <c:pt idx="199">
                  <c:v>7.2813885162101698E-3</c:v>
                </c:pt>
                <c:pt idx="200">
                  <c:v>7.2644056858516565E-3</c:v>
                </c:pt>
                <c:pt idx="201">
                  <c:v>7.1625087037005724E-3</c:v>
                </c:pt>
                <c:pt idx="202">
                  <c:v>6.6869894536623993E-3</c:v>
                </c:pt>
                <c:pt idx="203">
                  <c:v>7.3875312059507809E-3</c:v>
                </c:pt>
                <c:pt idx="204">
                  <c:v>7.9564560229608613E-3</c:v>
                </c:pt>
                <c:pt idx="205">
                  <c:v>7.5573595095358714E-3</c:v>
                </c:pt>
                <c:pt idx="206">
                  <c:v>7.1667544112902024E-3</c:v>
                </c:pt>
                <c:pt idx="207">
                  <c:v>7.6804850296350426E-3</c:v>
                </c:pt>
                <c:pt idx="208">
                  <c:v>8.1942156479798915E-3</c:v>
                </c:pt>
                <c:pt idx="209">
                  <c:v>7.7059592751728134E-3</c:v>
                </c:pt>
                <c:pt idx="210">
                  <c:v>8.1899699403902692E-3</c:v>
                </c:pt>
                <c:pt idx="211">
                  <c:v>7.4979196032810913E-3</c:v>
                </c:pt>
                <c:pt idx="212">
                  <c:v>7.3832854983612193E-3</c:v>
                </c:pt>
                <c:pt idx="213">
                  <c:v>7.5361309715877324E-3</c:v>
                </c:pt>
                <c:pt idx="214">
                  <c:v>8.0541072975223293E-3</c:v>
                </c:pt>
                <c:pt idx="215">
                  <c:v>7.2898799313894152E-3</c:v>
                </c:pt>
                <c:pt idx="216">
                  <c:v>8.0286330519844622E-3</c:v>
                </c:pt>
                <c:pt idx="217">
                  <c:v>7.1370344581627998E-3</c:v>
                </c:pt>
                <c:pt idx="218">
                  <c:v>7.8460676256305595E-3</c:v>
                </c:pt>
                <c:pt idx="219">
                  <c:v>7.8248390876823511E-3</c:v>
                </c:pt>
                <c:pt idx="220">
                  <c:v>8.5253808399708246E-3</c:v>
                </c:pt>
                <c:pt idx="221">
                  <c:v>8.4574495185369327E-3</c:v>
                </c:pt>
                <c:pt idx="222">
                  <c:v>7.9564560229608613E-3</c:v>
                </c:pt>
                <c:pt idx="223">
                  <c:v>7.8672961635786534E-3</c:v>
                </c:pt>
                <c:pt idx="224">
                  <c:v>7.9182446546542176E-3</c:v>
                </c:pt>
                <c:pt idx="225">
                  <c:v>8.1432671569043723E-3</c:v>
                </c:pt>
                <c:pt idx="226">
                  <c:v>8.4022553198717185E-3</c:v>
                </c:pt>
                <c:pt idx="227">
                  <c:v>8.0541072975223293E-3</c:v>
                </c:pt>
                <c:pt idx="228">
                  <c:v>7.3663026680026852E-3</c:v>
                </c:pt>
                <c:pt idx="229">
                  <c:v>8.4829237640745188E-3</c:v>
                </c:pt>
                <c:pt idx="230">
                  <c:v>7.83757621045123E-3</c:v>
                </c:pt>
                <c:pt idx="231">
                  <c:v>8.1347757417250983E-3</c:v>
                </c:pt>
                <c:pt idx="232">
                  <c:v>8.2791297997724354E-3</c:v>
                </c:pt>
                <c:pt idx="233">
                  <c:v>8.0286330519844622E-3</c:v>
                </c:pt>
                <c:pt idx="234">
                  <c:v>8.1432671569043723E-3</c:v>
                </c:pt>
                <c:pt idx="235">
                  <c:v>8.1432671569043723E-3</c:v>
                </c:pt>
                <c:pt idx="236">
                  <c:v>8.9626887217024408E-3</c:v>
                </c:pt>
                <c:pt idx="237">
                  <c:v>7.858804748399369E-3</c:v>
                </c:pt>
                <c:pt idx="238">
                  <c:v>8.058353005111818E-3</c:v>
                </c:pt>
                <c:pt idx="239">
                  <c:v>8.5890664538152226E-3</c:v>
                </c:pt>
                <c:pt idx="240">
                  <c:v>8.5593465006879241E-3</c:v>
                </c:pt>
                <c:pt idx="241">
                  <c:v>7.990421683677881E-3</c:v>
                </c:pt>
                <c:pt idx="242">
                  <c:v>8.5296265475604746E-3</c:v>
                </c:pt>
                <c:pt idx="243">
                  <c:v>7.9309817774230323E-3</c:v>
                </c:pt>
                <c:pt idx="244">
                  <c:v>7.5318852639981162E-3</c:v>
                </c:pt>
                <c:pt idx="245">
                  <c:v>7.8757875787578806E-3</c:v>
                </c:pt>
                <c:pt idx="246">
                  <c:v>7.5233938488188734E-3</c:v>
                </c:pt>
                <c:pt idx="247">
                  <c:v>8.1262843265458747E-3</c:v>
                </c:pt>
                <c:pt idx="248">
                  <c:v>7.6719936144558501E-3</c:v>
                </c:pt>
                <c:pt idx="249">
                  <c:v>8.1177929113667065E-3</c:v>
                </c:pt>
                <c:pt idx="250">
                  <c:v>8.9287230609853396E-3</c:v>
                </c:pt>
                <c:pt idx="251">
                  <c:v>8.873528862320226E-3</c:v>
                </c:pt>
                <c:pt idx="252">
                  <c:v>8.1135472037770651E-3</c:v>
                </c:pt>
                <c:pt idx="253">
                  <c:v>8.1432671569043723E-3</c:v>
                </c:pt>
                <c:pt idx="254">
                  <c:v>7.3960226211300965E-3</c:v>
                </c:pt>
                <c:pt idx="255">
                  <c:v>7.4554625273848705E-3</c:v>
                </c:pt>
                <c:pt idx="256">
                  <c:v>7.863050455988993E-3</c:v>
                </c:pt>
              </c:numCache>
            </c:numRef>
          </c:val>
          <c:smooth val="1"/>
        </c:ser>
        <c:ser>
          <c:idx val="2"/>
          <c:order val="1"/>
          <c:spPr>
            <a:ln w="19050">
              <a:solidFill>
                <a:srgbClr val="FF6699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RDD!$C$34:$JI$34</c:f>
              <c:numCache>
                <c:formatCode>0.00</c:formatCode>
                <c:ptCount val="267"/>
                <c:pt idx="0">
                  <c:v>0</c:v>
                </c:pt>
                <c:pt idx="1">
                  <c:v>7.9278474359849912E-3</c:v>
                </c:pt>
                <c:pt idx="2">
                  <c:v>0.10243808015067002</c:v>
                </c:pt>
                <c:pt idx="3">
                  <c:v>0.18488909446934026</c:v>
                </c:pt>
                <c:pt idx="4">
                  <c:v>0.23272110383615704</c:v>
                </c:pt>
                <c:pt idx="5">
                  <c:v>0.26694276828393931</c:v>
                </c:pt>
                <c:pt idx="6">
                  <c:v>0.29370956604030501</c:v>
                </c:pt>
                <c:pt idx="7">
                  <c:v>0.31434442973873833</c:v>
                </c:pt>
                <c:pt idx="8">
                  <c:v>0.3308655329257274</c:v>
                </c:pt>
                <c:pt idx="9">
                  <c:v>0.34347490155119331</c:v>
                </c:pt>
                <c:pt idx="10">
                  <c:v>0.35269767285932402</c:v>
                </c:pt>
                <c:pt idx="11">
                  <c:v>0.35987987361199048</c:v>
                </c:pt>
                <c:pt idx="12">
                  <c:v>0.36529259751144333</c:v>
                </c:pt>
                <c:pt idx="13">
                  <c:v>0.37029192157441532</c:v>
                </c:pt>
                <c:pt idx="14">
                  <c:v>0.37563266011458446</c:v>
                </c:pt>
                <c:pt idx="15">
                  <c:v>0.38162484043593431</c:v>
                </c:pt>
                <c:pt idx="16">
                  <c:v>0.38899583001568533</c:v>
                </c:pt>
                <c:pt idx="17">
                  <c:v>0.39793501568264966</c:v>
                </c:pt>
                <c:pt idx="18">
                  <c:v>0.40857482739121154</c:v>
                </c:pt>
                <c:pt idx="19">
                  <c:v>0.42065864763212601</c:v>
                </c:pt>
                <c:pt idx="20">
                  <c:v>0.43423032419766833</c:v>
                </c:pt>
                <c:pt idx="21">
                  <c:v>0.44953330246378453</c:v>
                </c:pt>
                <c:pt idx="22">
                  <c:v>0.46584178987766767</c:v>
                </c:pt>
                <c:pt idx="23">
                  <c:v>0.48283902227091702</c:v>
                </c:pt>
                <c:pt idx="24">
                  <c:v>0.50022661131733559</c:v>
                </c:pt>
                <c:pt idx="25">
                  <c:v>0.5187933632512125</c:v>
                </c:pt>
                <c:pt idx="26">
                  <c:v>0.53703515823945003</c:v>
                </c:pt>
                <c:pt idx="27">
                  <c:v>0.55520133227221502</c:v>
                </c:pt>
                <c:pt idx="28">
                  <c:v>0.57391622894038596</c:v>
                </c:pt>
                <c:pt idx="29">
                  <c:v>0.59028819060944659</c:v>
                </c:pt>
                <c:pt idx="30">
                  <c:v>0.60647677033721459</c:v>
                </c:pt>
                <c:pt idx="31">
                  <c:v>0.62131681202394962</c:v>
                </c:pt>
                <c:pt idx="32">
                  <c:v>0.63491194277177865</c:v>
                </c:pt>
                <c:pt idx="33">
                  <c:v>0.64685938079153105</c:v>
                </c:pt>
                <c:pt idx="34">
                  <c:v>0.65756457913303601</c:v>
                </c:pt>
                <c:pt idx="35">
                  <c:v>0.66753154759254363</c:v>
                </c:pt>
                <c:pt idx="36">
                  <c:v>0.6764594763865186</c:v>
                </c:pt>
                <c:pt idx="37">
                  <c:v>0.68572898701129104</c:v>
                </c:pt>
                <c:pt idx="38">
                  <c:v>0.69475169873026499</c:v>
                </c:pt>
                <c:pt idx="39">
                  <c:v>0.7044251565361378</c:v>
                </c:pt>
                <c:pt idx="40">
                  <c:v>0.71501199541570803</c:v>
                </c:pt>
                <c:pt idx="41">
                  <c:v>0.72703819961862304</c:v>
                </c:pt>
                <c:pt idx="42">
                  <c:v>0.73966200981087304</c:v>
                </c:pt>
                <c:pt idx="43">
                  <c:v>0.75397433321328233</c:v>
                </c:pt>
                <c:pt idx="44">
                  <c:v>0.76849686697127861</c:v>
                </c:pt>
                <c:pt idx="45">
                  <c:v>0.78500103630617446</c:v>
                </c:pt>
                <c:pt idx="46">
                  <c:v>0.80180428987178098</c:v>
                </c:pt>
                <c:pt idx="47">
                  <c:v>0.81958173983358362</c:v>
                </c:pt>
                <c:pt idx="48">
                  <c:v>0.83734111636815634</c:v>
                </c:pt>
                <c:pt idx="49">
                  <c:v>0.854799732565524</c:v>
                </c:pt>
                <c:pt idx="50">
                  <c:v>0.87302559155183979</c:v>
                </c:pt>
                <c:pt idx="51">
                  <c:v>0.89133812121092415</c:v>
                </c:pt>
                <c:pt idx="52">
                  <c:v>0.90688501695555679</c:v>
                </c:pt>
                <c:pt idx="53">
                  <c:v>0.92208385482291233</c:v>
                </c:pt>
                <c:pt idx="54">
                  <c:v>0.93717360703486963</c:v>
                </c:pt>
                <c:pt idx="55">
                  <c:v>0.95087755177833899</c:v>
                </c:pt>
                <c:pt idx="56">
                  <c:v>0.96210206866332504</c:v>
                </c:pt>
                <c:pt idx="57">
                  <c:v>0.97154218256047464</c:v>
                </c:pt>
                <c:pt idx="58">
                  <c:v>0.97989935371692605</c:v>
                </c:pt>
                <c:pt idx="59">
                  <c:v>0.98612206681200121</c:v>
                </c:pt>
                <c:pt idx="60">
                  <c:v>0.99134367524946698</c:v>
                </c:pt>
                <c:pt idx="61">
                  <c:v>0.99524088098215757</c:v>
                </c:pt>
                <c:pt idx="62">
                  <c:v>0.99753252034224527</c:v>
                </c:pt>
                <c:pt idx="63">
                  <c:v>0.99948120228332904</c:v>
                </c:pt>
                <c:pt idx="64">
                  <c:v>1</c:v>
                </c:pt>
                <c:pt idx="65">
                  <c:v>0.99994985500852895</c:v>
                </c:pt>
                <c:pt idx="66">
                  <c:v>0.9995906764180712</c:v>
                </c:pt>
                <c:pt idx="67">
                  <c:v>0.99830389612034998</c:v>
                </c:pt>
                <c:pt idx="68">
                  <c:v>0.99673780740108764</c:v>
                </c:pt>
                <c:pt idx="69">
                  <c:v>0.99474887370121801</c:v>
                </c:pt>
                <c:pt idx="70">
                  <c:v>0.992406138604501</c:v>
                </c:pt>
                <c:pt idx="71">
                  <c:v>0.99006328611782657</c:v>
                </c:pt>
                <c:pt idx="72">
                  <c:v>0.98756687043463121</c:v>
                </c:pt>
                <c:pt idx="73">
                  <c:v>0.98498818531809496</c:v>
                </c:pt>
                <c:pt idx="74">
                  <c:v>0.98232269388761706</c:v>
                </c:pt>
                <c:pt idx="75">
                  <c:v>0.97978457349676162</c:v>
                </c:pt>
                <c:pt idx="76">
                  <c:v>0.97715504670689779</c:v>
                </c:pt>
                <c:pt idx="77">
                  <c:v>0.97462548772049196</c:v>
                </c:pt>
                <c:pt idx="78">
                  <c:v>0.97208740575090657</c:v>
                </c:pt>
                <c:pt idx="79">
                  <c:v>0.96953468022119405</c:v>
                </c:pt>
                <c:pt idx="80">
                  <c:v>0.96700419690120198</c:v>
                </c:pt>
                <c:pt idx="81">
                  <c:v>0.96459410826833103</c:v>
                </c:pt>
                <c:pt idx="82">
                  <c:v>0.96212703775921304</c:v>
                </c:pt>
                <c:pt idx="83">
                  <c:v>0.95971402715770104</c:v>
                </c:pt>
                <c:pt idx="84">
                  <c:v>0.95737356564450804</c:v>
                </c:pt>
                <c:pt idx="85">
                  <c:v>0.95509665607030092</c:v>
                </c:pt>
                <c:pt idx="86">
                  <c:v>0.95278835923986405</c:v>
                </c:pt>
                <c:pt idx="87">
                  <c:v>0.95049943959325278</c:v>
                </c:pt>
                <c:pt idx="88">
                  <c:v>0.94819662064539079</c:v>
                </c:pt>
                <c:pt idx="89">
                  <c:v>0.94594073184225658</c:v>
                </c:pt>
                <c:pt idx="90">
                  <c:v>0.94365017744942192</c:v>
                </c:pt>
                <c:pt idx="91">
                  <c:v>0.94142023249483209</c:v>
                </c:pt>
                <c:pt idx="92">
                  <c:v>0.93916772398081849</c:v>
                </c:pt>
                <c:pt idx="93">
                  <c:v>0.93691174116231657</c:v>
                </c:pt>
                <c:pt idx="94">
                  <c:v>0.93465479489516301</c:v>
                </c:pt>
                <c:pt idx="95">
                  <c:v>0.93239455191463649</c:v>
                </c:pt>
                <c:pt idx="96">
                  <c:v>0.93014609719040764</c:v>
                </c:pt>
                <c:pt idx="97">
                  <c:v>0.92787223616519721</c:v>
                </c:pt>
                <c:pt idx="98">
                  <c:v>0.92558983914939263</c:v>
                </c:pt>
                <c:pt idx="99">
                  <c:v>0.92333683196132721</c:v>
                </c:pt>
                <c:pt idx="100">
                  <c:v>0.92109444933469165</c:v>
                </c:pt>
                <c:pt idx="101">
                  <c:v>0.91885102936514762</c:v>
                </c:pt>
                <c:pt idx="102">
                  <c:v>0.91659835704424997</c:v>
                </c:pt>
                <c:pt idx="103">
                  <c:v>0.91434977537860662</c:v>
                </c:pt>
                <c:pt idx="104">
                  <c:v>0.91215444855265049</c:v>
                </c:pt>
                <c:pt idx="105">
                  <c:v>0.90992441690397208</c:v>
                </c:pt>
                <c:pt idx="106">
                  <c:v>0.90767383459122264</c:v>
                </c:pt>
                <c:pt idx="107">
                  <c:v>0.90541717862666204</c:v>
                </c:pt>
                <c:pt idx="108">
                  <c:v>0.90317097634032062</c:v>
                </c:pt>
                <c:pt idx="109">
                  <c:v>0.90090053924936497</c:v>
                </c:pt>
                <c:pt idx="110">
                  <c:v>0.89862662148266259</c:v>
                </c:pt>
                <c:pt idx="111">
                  <c:v>0.89633157004986896</c:v>
                </c:pt>
                <c:pt idx="112">
                  <c:v>0.89405914340776149</c:v>
                </c:pt>
                <c:pt idx="113">
                  <c:v>0.89175067065261604</c:v>
                </c:pt>
                <c:pt idx="114">
                  <c:v>0.88942070670183559</c:v>
                </c:pt>
                <c:pt idx="115">
                  <c:v>0.88710217262361002</c:v>
                </c:pt>
                <c:pt idx="116">
                  <c:v>0.88471171441199703</c:v>
                </c:pt>
                <c:pt idx="117">
                  <c:v>0.88232129534862602</c:v>
                </c:pt>
                <c:pt idx="118">
                  <c:v>0.87989351465598609</c:v>
                </c:pt>
                <c:pt idx="119">
                  <c:v>0.87749712827707305</c:v>
                </c:pt>
                <c:pt idx="120">
                  <c:v>0.87502530502393061</c:v>
                </c:pt>
                <c:pt idx="121">
                  <c:v>0.87255311271874103</c:v>
                </c:pt>
                <c:pt idx="122">
                  <c:v>0.87007355536325304</c:v>
                </c:pt>
                <c:pt idx="123">
                  <c:v>0.86759490874117662</c:v>
                </c:pt>
                <c:pt idx="124">
                  <c:v>0.8651259942931967</c:v>
                </c:pt>
                <c:pt idx="125">
                  <c:v>0.86262489088327821</c:v>
                </c:pt>
                <c:pt idx="126">
                  <c:v>0.860113288828802</c:v>
                </c:pt>
                <c:pt idx="127">
                  <c:v>0.85759078148248902</c:v>
                </c:pt>
                <c:pt idx="128">
                  <c:v>0.85507762069678694</c:v>
                </c:pt>
                <c:pt idx="129">
                  <c:v>0.85256780600490001</c:v>
                </c:pt>
                <c:pt idx="130">
                  <c:v>0.850072123231984</c:v>
                </c:pt>
                <c:pt idx="131">
                  <c:v>0.84757853402987693</c:v>
                </c:pt>
                <c:pt idx="132">
                  <c:v>0.84509325471858321</c:v>
                </c:pt>
                <c:pt idx="133">
                  <c:v>0.84261176292387996</c:v>
                </c:pt>
                <c:pt idx="134">
                  <c:v>0.84014312979927996</c:v>
                </c:pt>
                <c:pt idx="135">
                  <c:v>0.83768787594122096</c:v>
                </c:pt>
                <c:pt idx="136">
                  <c:v>0.83520599241024962</c:v>
                </c:pt>
                <c:pt idx="137">
                  <c:v>0.83277216483503858</c:v>
                </c:pt>
                <c:pt idx="138">
                  <c:v>0.83032735937174951</c:v>
                </c:pt>
                <c:pt idx="139">
                  <c:v>0.82791809800563099</c:v>
                </c:pt>
                <c:pt idx="140">
                  <c:v>0.82551799610332899</c:v>
                </c:pt>
                <c:pt idx="141">
                  <c:v>0.8230863661300315</c:v>
                </c:pt>
                <c:pt idx="142">
                  <c:v>0.82070149459418373</c:v>
                </c:pt>
                <c:pt idx="143">
                  <c:v>0.81831711730568701</c:v>
                </c:pt>
                <c:pt idx="144">
                  <c:v>0.815952958226276</c:v>
                </c:pt>
                <c:pt idx="145">
                  <c:v>0.81360970776614505</c:v>
                </c:pt>
                <c:pt idx="146">
                  <c:v>0.81126886018761557</c:v>
                </c:pt>
                <c:pt idx="147">
                  <c:v>0.80894053366599594</c:v>
                </c:pt>
                <c:pt idx="148">
                  <c:v>0.80661903128025703</c:v>
                </c:pt>
                <c:pt idx="149">
                  <c:v>0.8043036223318798</c:v>
                </c:pt>
                <c:pt idx="150">
                  <c:v>0.80201902264006764</c:v>
                </c:pt>
                <c:pt idx="151">
                  <c:v>0.79974724589394197</c:v>
                </c:pt>
                <c:pt idx="152">
                  <c:v>0.7974660995028785</c:v>
                </c:pt>
                <c:pt idx="153">
                  <c:v>0.79523940735324405</c:v>
                </c:pt>
                <c:pt idx="154">
                  <c:v>0.79301478886794241</c:v>
                </c:pt>
                <c:pt idx="155">
                  <c:v>0.7907929787779745</c:v>
                </c:pt>
                <c:pt idx="156">
                  <c:v>0.78857328854639197</c:v>
                </c:pt>
                <c:pt idx="157">
                  <c:v>0.78636406122455049</c:v>
                </c:pt>
                <c:pt idx="158">
                  <c:v>0.78415842690506399</c:v>
                </c:pt>
                <c:pt idx="159">
                  <c:v>0.78196045137755998</c:v>
                </c:pt>
                <c:pt idx="160">
                  <c:v>0.77979605086476478</c:v>
                </c:pt>
                <c:pt idx="161">
                  <c:v>0.77765506388051908</c:v>
                </c:pt>
                <c:pt idx="162">
                  <c:v>0.77550706849570805</c:v>
                </c:pt>
                <c:pt idx="163">
                  <c:v>0.773386911745502</c:v>
                </c:pt>
                <c:pt idx="164">
                  <c:v>0.77127559480552765</c:v>
                </c:pt>
                <c:pt idx="165">
                  <c:v>0.76917691787190101</c:v>
                </c:pt>
                <c:pt idx="166">
                  <c:v>0.76708524285869295</c:v>
                </c:pt>
                <c:pt idx="167">
                  <c:v>0.76499394359595962</c:v>
                </c:pt>
                <c:pt idx="168">
                  <c:v>0.76293366383466599</c:v>
                </c:pt>
                <c:pt idx="169">
                  <c:v>0.76088963979813395</c:v>
                </c:pt>
                <c:pt idx="170">
                  <c:v>0.75885192168748894</c:v>
                </c:pt>
                <c:pt idx="171">
                  <c:v>0.75682172026659633</c:v>
                </c:pt>
                <c:pt idx="172">
                  <c:v>0.75481381704901596</c:v>
                </c:pt>
                <c:pt idx="173">
                  <c:v>0.75281518384323598</c:v>
                </c:pt>
                <c:pt idx="174">
                  <c:v>0.75083766803443064</c:v>
                </c:pt>
                <c:pt idx="175">
                  <c:v>0.74886850265124505</c:v>
                </c:pt>
                <c:pt idx="176">
                  <c:v>0.74692739183096357</c:v>
                </c:pt>
                <c:pt idx="177">
                  <c:v>0.74498764155398878</c:v>
                </c:pt>
                <c:pt idx="178">
                  <c:v>0.74308312088081896</c:v>
                </c:pt>
                <c:pt idx="179">
                  <c:v>0.74116587142465162</c:v>
                </c:pt>
                <c:pt idx="180">
                  <c:v>0.73924901832438172</c:v>
                </c:pt>
                <c:pt idx="181">
                  <c:v>0.737364305989196</c:v>
                </c:pt>
                <c:pt idx="182">
                  <c:v>0.73547269310876362</c:v>
                </c:pt>
                <c:pt idx="183">
                  <c:v>0.73358345170244033</c:v>
                </c:pt>
                <c:pt idx="184">
                  <c:v>0.73172076801237762</c:v>
                </c:pt>
                <c:pt idx="185">
                  <c:v>0.72985354209591302</c:v>
                </c:pt>
                <c:pt idx="186">
                  <c:v>0.72801300674490499</c:v>
                </c:pt>
                <c:pt idx="187">
                  <c:v>0.72618626918430496</c:v>
                </c:pt>
                <c:pt idx="188">
                  <c:v>0.72436971247989834</c:v>
                </c:pt>
                <c:pt idx="189">
                  <c:v>0.72255388401868503</c:v>
                </c:pt>
                <c:pt idx="190">
                  <c:v>0.72074657354280491</c:v>
                </c:pt>
                <c:pt idx="191">
                  <c:v>0.71896842460920163</c:v>
                </c:pt>
                <c:pt idx="192">
                  <c:v>0.71722320968351094</c:v>
                </c:pt>
                <c:pt idx="193">
                  <c:v>0.71546578820368001</c:v>
                </c:pt>
                <c:pt idx="194">
                  <c:v>0.7137452942139747</c:v>
                </c:pt>
                <c:pt idx="195">
                  <c:v>0.71202261333002992</c:v>
                </c:pt>
                <c:pt idx="196">
                  <c:v>0.71032860389150165</c:v>
                </c:pt>
                <c:pt idx="197">
                  <c:v>0.70865402863222604</c:v>
                </c:pt>
                <c:pt idx="198">
                  <c:v>0.70697739352824063</c:v>
                </c:pt>
                <c:pt idx="199">
                  <c:v>0.70529324781021197</c:v>
                </c:pt>
                <c:pt idx="200">
                  <c:v>0.70361954679055805</c:v>
                </c:pt>
                <c:pt idx="201">
                  <c:v>0.70195314189835256</c:v>
                </c:pt>
                <c:pt idx="202">
                  <c:v>0.70028057383960396</c:v>
                </c:pt>
                <c:pt idx="203">
                  <c:v>0.69864370307352897</c:v>
                </c:pt>
                <c:pt idx="204">
                  <c:v>0.69703771528000102</c:v>
                </c:pt>
                <c:pt idx="205">
                  <c:v>0.69542817657992961</c:v>
                </c:pt>
                <c:pt idx="206">
                  <c:v>0.69381530950048265</c:v>
                </c:pt>
                <c:pt idx="207">
                  <c:v>0.692230892772006</c:v>
                </c:pt>
                <c:pt idx="208">
                  <c:v>0.69067480701695305</c:v>
                </c:pt>
                <c:pt idx="209">
                  <c:v>0.68911185032902078</c:v>
                </c:pt>
                <c:pt idx="210">
                  <c:v>0.68757589339140879</c:v>
                </c:pt>
                <c:pt idx="211">
                  <c:v>0.68602588844940293</c:v>
                </c:pt>
                <c:pt idx="212">
                  <c:v>0.68448181350824078</c:v>
                </c:pt>
                <c:pt idx="213">
                  <c:v>0.68295283945919794</c:v>
                </c:pt>
                <c:pt idx="214">
                  <c:v>0.68145146830302361</c:v>
                </c:pt>
                <c:pt idx="215">
                  <c:v>0.67993348610733961</c:v>
                </c:pt>
                <c:pt idx="216">
                  <c:v>0.67845038641794098</c:v>
                </c:pt>
                <c:pt idx="217">
                  <c:v>0.67694629990340394</c:v>
                </c:pt>
                <c:pt idx="218">
                  <c:v>0.67547575751095779</c:v>
                </c:pt>
                <c:pt idx="219">
                  <c:v>0.67401381969117946</c:v>
                </c:pt>
                <c:pt idx="220">
                  <c:v>0.67258487543639867</c:v>
                </c:pt>
                <c:pt idx="221">
                  <c:v>0.67116283783556063</c:v>
                </c:pt>
                <c:pt idx="222">
                  <c:v>0.66973302862019646</c:v>
                </c:pt>
                <c:pt idx="223">
                  <c:v>0.66830922927215464</c:v>
                </c:pt>
                <c:pt idx="224">
                  <c:v>0.66689606078337893</c:v>
                </c:pt>
                <c:pt idx="225">
                  <c:v>0.66549926258627634</c:v>
                </c:pt>
                <c:pt idx="226">
                  <c:v>0.6641198827148812</c:v>
                </c:pt>
                <c:pt idx="227">
                  <c:v>0.66273765462766365</c:v>
                </c:pt>
                <c:pt idx="228">
                  <c:v>0.66134125424638934</c:v>
                </c:pt>
                <c:pt idx="229">
                  <c:v>0.65999027806530008</c:v>
                </c:pt>
                <c:pt idx="230">
                  <c:v>0.65862653420149309</c:v>
                </c:pt>
                <c:pt idx="231">
                  <c:v>0.65728095560948097</c:v>
                </c:pt>
                <c:pt idx="232">
                  <c:v>0.65594845110374633</c:v>
                </c:pt>
                <c:pt idx="233">
                  <c:v>0.65461603495448895</c:v>
                </c:pt>
                <c:pt idx="234">
                  <c:v>0.65329555000408934</c:v>
                </c:pt>
                <c:pt idx="235">
                  <c:v>0.65198319590705256</c:v>
                </c:pt>
                <c:pt idx="236">
                  <c:v>0.65070548123313721</c:v>
                </c:pt>
                <c:pt idx="237">
                  <c:v>0.64940010388158764</c:v>
                </c:pt>
                <c:pt idx="238">
                  <c:v>0.64810907250760208</c:v>
                </c:pt>
                <c:pt idx="239">
                  <c:v>0.64684297199426699</c:v>
                </c:pt>
                <c:pt idx="240">
                  <c:v>0.64558374024398701</c:v>
                </c:pt>
                <c:pt idx="241">
                  <c:v>0.64431405427750366</c:v>
                </c:pt>
                <c:pt idx="242">
                  <c:v>0.64306923593461462</c:v>
                </c:pt>
                <c:pt idx="243">
                  <c:v>0.64181298257126596</c:v>
                </c:pt>
                <c:pt idx="244">
                  <c:v>0.64055157999969004</c:v>
                </c:pt>
                <c:pt idx="245">
                  <c:v>0.63930850792651062</c:v>
                </c:pt>
                <c:pt idx="246">
                  <c:v>0.63806170210842994</c:v>
                </c:pt>
                <c:pt idx="247">
                  <c:v>0.63684120989660964</c:v>
                </c:pt>
                <c:pt idx="248">
                  <c:v>0.63561373497050266</c:v>
                </c:pt>
                <c:pt idx="249">
                  <c:v>0.63440744260570192</c:v>
                </c:pt>
                <c:pt idx="250">
                  <c:v>0.63323368485128551</c:v>
                </c:pt>
                <c:pt idx="251">
                  <c:v>0.63206537687183062</c:v>
                </c:pt>
                <c:pt idx="252">
                  <c:v>0.63088053374968867</c:v>
                </c:pt>
                <c:pt idx="253">
                  <c:v>0.62970361597239466</c:v>
                </c:pt>
                <c:pt idx="254">
                  <c:v>0.62851051563502003</c:v>
                </c:pt>
                <c:pt idx="255">
                  <c:v>0.6273260964943328</c:v>
                </c:pt>
                <c:pt idx="256">
                  <c:v>0.62616102691945763</c:v>
                </c:pt>
              </c:numCache>
            </c:numRef>
          </c:val>
          <c:smooth val="1"/>
        </c:ser>
        <c:ser>
          <c:idx val="3"/>
          <c:order val="2"/>
          <c:spPr>
            <a:ln w="190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RDD!$C$35:$JI$35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0.52130393750000004</c:v>
                </c:pt>
                <c:pt idx="17">
                  <c:v>0.5352396747</c:v>
                </c:pt>
                <c:pt idx="18">
                  <c:v>0.54917541190000263</c:v>
                </c:pt>
                <c:pt idx="19">
                  <c:v>0.56311114909999749</c:v>
                </c:pt>
                <c:pt idx="20">
                  <c:v>0.57704688630000478</c:v>
                </c:pt>
                <c:pt idx="21">
                  <c:v>0.59402064897499951</c:v>
                </c:pt>
                <c:pt idx="22">
                  <c:v>0.61099441165000834</c:v>
                </c:pt>
                <c:pt idx="23">
                  <c:v>0.62796817432500263</c:v>
                </c:pt>
                <c:pt idx="24">
                  <c:v>0.64494193700000846</c:v>
                </c:pt>
                <c:pt idx="25">
                  <c:v>0.66199193402500833</c:v>
                </c:pt>
                <c:pt idx="26">
                  <c:v>0.67904193105000821</c:v>
                </c:pt>
                <c:pt idx="27">
                  <c:v>0.69609192807500264</c:v>
                </c:pt>
                <c:pt idx="28">
                  <c:v>0.71314192510000263</c:v>
                </c:pt>
                <c:pt idx="29">
                  <c:v>0.72554222735000262</c:v>
                </c:pt>
                <c:pt idx="30">
                  <c:v>0.73794252960000162</c:v>
                </c:pt>
                <c:pt idx="31">
                  <c:v>0.75034283185000161</c:v>
                </c:pt>
                <c:pt idx="32">
                  <c:v>0.76274313410000594</c:v>
                </c:pt>
                <c:pt idx="33">
                  <c:v>0.77116339812500001</c:v>
                </c:pt>
                <c:pt idx="34">
                  <c:v>0.77958366215000063</c:v>
                </c:pt>
                <c:pt idx="35">
                  <c:v>0.78800392617500004</c:v>
                </c:pt>
                <c:pt idx="36">
                  <c:v>0.79642419019999999</c:v>
                </c:pt>
                <c:pt idx="37">
                  <c:v>0.80378968322500466</c:v>
                </c:pt>
                <c:pt idx="38">
                  <c:v>0.81115517625000466</c:v>
                </c:pt>
                <c:pt idx="39">
                  <c:v>0.818520669275</c:v>
                </c:pt>
                <c:pt idx="40">
                  <c:v>0.8258861623</c:v>
                </c:pt>
                <c:pt idx="41">
                  <c:v>0.83495743612500595</c:v>
                </c:pt>
                <c:pt idx="42">
                  <c:v>0.84402870995000001</c:v>
                </c:pt>
                <c:pt idx="43">
                  <c:v>0.85309998377500262</c:v>
                </c:pt>
                <c:pt idx="44">
                  <c:v>0.86217125760000846</c:v>
                </c:pt>
                <c:pt idx="45">
                  <c:v>0.87305121375000594</c:v>
                </c:pt>
                <c:pt idx="46">
                  <c:v>0.88393116989999521</c:v>
                </c:pt>
                <c:pt idx="47">
                  <c:v>0.89481112605000002</c:v>
                </c:pt>
                <c:pt idx="48">
                  <c:v>0.90569108220000594</c:v>
                </c:pt>
                <c:pt idx="49">
                  <c:v>0.91535726350000002</c:v>
                </c:pt>
                <c:pt idx="50">
                  <c:v>0.92502344479999998</c:v>
                </c:pt>
                <c:pt idx="51">
                  <c:v>0.93468962610000594</c:v>
                </c:pt>
                <c:pt idx="52">
                  <c:v>0.9443558074000058</c:v>
                </c:pt>
                <c:pt idx="53">
                  <c:v>0.95124008962500162</c:v>
                </c:pt>
                <c:pt idx="54">
                  <c:v>0.95812437184999999</c:v>
                </c:pt>
                <c:pt idx="55">
                  <c:v>0.96500865407500591</c:v>
                </c:pt>
                <c:pt idx="56">
                  <c:v>0.97189293630000595</c:v>
                </c:pt>
                <c:pt idx="57">
                  <c:v>0.97595614232500005</c:v>
                </c:pt>
                <c:pt idx="58">
                  <c:v>0.98001934834999749</c:v>
                </c:pt>
                <c:pt idx="59">
                  <c:v>0.98408255437499959</c:v>
                </c:pt>
                <c:pt idx="60">
                  <c:v>0.98814576040000002</c:v>
                </c:pt>
                <c:pt idx="61">
                  <c:v>0.99013948589999956</c:v>
                </c:pt>
                <c:pt idx="62">
                  <c:v>0.99213321139999999</c:v>
                </c:pt>
                <c:pt idx="63">
                  <c:v>0.99412693689999998</c:v>
                </c:pt>
                <c:pt idx="64">
                  <c:v>0.99612066240000263</c:v>
                </c:pt>
                <c:pt idx="65">
                  <c:v>0.99698694714999958</c:v>
                </c:pt>
                <c:pt idx="66">
                  <c:v>0.99785323189999997</c:v>
                </c:pt>
                <c:pt idx="67">
                  <c:v>0.99871951665000591</c:v>
                </c:pt>
                <c:pt idx="68">
                  <c:v>0.99958580139999997</c:v>
                </c:pt>
                <c:pt idx="69">
                  <c:v>0.99968935105000001</c:v>
                </c:pt>
                <c:pt idx="70">
                  <c:v>0.99979290069999993</c:v>
                </c:pt>
                <c:pt idx="71">
                  <c:v>0.99989645035000263</c:v>
                </c:pt>
                <c:pt idx="72">
                  <c:v>1</c:v>
                </c:pt>
                <c:pt idx="73">
                  <c:v>0.99975176577499958</c:v>
                </c:pt>
                <c:pt idx="74">
                  <c:v>0.99950353154999749</c:v>
                </c:pt>
                <c:pt idx="75">
                  <c:v>0.99925529732500262</c:v>
                </c:pt>
                <c:pt idx="76">
                  <c:v>0.99900706309999998</c:v>
                </c:pt>
                <c:pt idx="77">
                  <c:v>0.99847809442500002</c:v>
                </c:pt>
                <c:pt idx="78">
                  <c:v>0.9979491257499975</c:v>
                </c:pt>
                <c:pt idx="79">
                  <c:v>0.99742015707499998</c:v>
                </c:pt>
                <c:pt idx="80">
                  <c:v>0.99689118840000002</c:v>
                </c:pt>
                <c:pt idx="81">
                  <c:v>0.99615511370000009</c:v>
                </c:pt>
                <c:pt idx="82">
                  <c:v>0.99541903899999751</c:v>
                </c:pt>
                <c:pt idx="83">
                  <c:v>0.99468296429999958</c:v>
                </c:pt>
                <c:pt idx="84">
                  <c:v>0.99394688959999999</c:v>
                </c:pt>
                <c:pt idx="85">
                  <c:v>0.99266051927499999</c:v>
                </c:pt>
                <c:pt idx="86">
                  <c:v>0.9913741489499952</c:v>
                </c:pt>
                <c:pt idx="87">
                  <c:v>0.99008777862499997</c:v>
                </c:pt>
                <c:pt idx="88">
                  <c:v>0.98880140830000263</c:v>
                </c:pt>
                <c:pt idx="89">
                  <c:v>0.98738576629999997</c:v>
                </c:pt>
                <c:pt idx="90">
                  <c:v>0.98597012429999997</c:v>
                </c:pt>
                <c:pt idx="91">
                  <c:v>0.98455448229999998</c:v>
                </c:pt>
                <c:pt idx="92">
                  <c:v>0.98313884029999998</c:v>
                </c:pt>
                <c:pt idx="93">
                  <c:v>0.98189122174999999</c:v>
                </c:pt>
                <c:pt idx="94">
                  <c:v>0.98064360320000465</c:v>
                </c:pt>
                <c:pt idx="95">
                  <c:v>0.97939598465000466</c:v>
                </c:pt>
                <c:pt idx="96">
                  <c:v>0.97814836610000466</c:v>
                </c:pt>
                <c:pt idx="97">
                  <c:v>0.97652573285000466</c:v>
                </c:pt>
                <c:pt idx="98">
                  <c:v>0.97490309960000365</c:v>
                </c:pt>
                <c:pt idx="99">
                  <c:v>0.97328046635000265</c:v>
                </c:pt>
                <c:pt idx="100">
                  <c:v>0.97165783310000708</c:v>
                </c:pt>
                <c:pt idx="101">
                  <c:v>0.97014493357500708</c:v>
                </c:pt>
                <c:pt idx="102">
                  <c:v>0.96863203405000264</c:v>
                </c:pt>
                <c:pt idx="103">
                  <c:v>0.96711913452500264</c:v>
                </c:pt>
                <c:pt idx="104">
                  <c:v>0.96560623500000264</c:v>
                </c:pt>
                <c:pt idx="105">
                  <c:v>0.96404467970000263</c:v>
                </c:pt>
                <c:pt idx="106">
                  <c:v>0.9624831243999975</c:v>
                </c:pt>
                <c:pt idx="107">
                  <c:v>0.96092156910000004</c:v>
                </c:pt>
                <c:pt idx="108">
                  <c:v>0.95936001380000002</c:v>
                </c:pt>
                <c:pt idx="109">
                  <c:v>0.95830188745000466</c:v>
                </c:pt>
                <c:pt idx="110">
                  <c:v>0.95724376109999998</c:v>
                </c:pt>
                <c:pt idx="111">
                  <c:v>0.95618563475000262</c:v>
                </c:pt>
                <c:pt idx="112">
                  <c:v>0.95512750840000005</c:v>
                </c:pt>
                <c:pt idx="113">
                  <c:v>0.95379344095000262</c:v>
                </c:pt>
                <c:pt idx="114">
                  <c:v>0.95245937350000265</c:v>
                </c:pt>
                <c:pt idx="115">
                  <c:v>0.95112530605000478</c:v>
                </c:pt>
                <c:pt idx="116">
                  <c:v>0.94979123860000847</c:v>
                </c:pt>
                <c:pt idx="117">
                  <c:v>0.94895429447500479</c:v>
                </c:pt>
                <c:pt idx="118">
                  <c:v>0.94811735035</c:v>
                </c:pt>
                <c:pt idx="119">
                  <c:v>0.94728040622500265</c:v>
                </c:pt>
                <c:pt idx="120">
                  <c:v>0.94644346210000263</c:v>
                </c:pt>
                <c:pt idx="121">
                  <c:v>0.94532456835000001</c:v>
                </c:pt>
                <c:pt idx="122">
                  <c:v>0.94420567460000593</c:v>
                </c:pt>
                <c:pt idx="123">
                  <c:v>0.9430867808499952</c:v>
                </c:pt>
                <c:pt idx="124">
                  <c:v>0.94196788710000001</c:v>
                </c:pt>
                <c:pt idx="125">
                  <c:v>0.94095492615000265</c:v>
                </c:pt>
                <c:pt idx="126">
                  <c:v>0.93994196520000162</c:v>
                </c:pt>
                <c:pt idx="127">
                  <c:v>0.93892900425000592</c:v>
                </c:pt>
                <c:pt idx="128">
                  <c:v>0.9379160433</c:v>
                </c:pt>
                <c:pt idx="129">
                  <c:v>0.93695218369999989</c:v>
                </c:pt>
                <c:pt idx="130">
                  <c:v>0.93598832409999999</c:v>
                </c:pt>
                <c:pt idx="131">
                  <c:v>0.93502446450000265</c:v>
                </c:pt>
                <c:pt idx="132">
                  <c:v>0.93406060489999998</c:v>
                </c:pt>
                <c:pt idx="133">
                  <c:v>0.93321684884999956</c:v>
                </c:pt>
                <c:pt idx="134">
                  <c:v>0.93237309280000003</c:v>
                </c:pt>
                <c:pt idx="135">
                  <c:v>0.93152933675000005</c:v>
                </c:pt>
                <c:pt idx="136">
                  <c:v>0.93068558070000007</c:v>
                </c:pt>
                <c:pt idx="137">
                  <c:v>0.93018980085000003</c:v>
                </c:pt>
                <c:pt idx="138">
                  <c:v>0.92969402100000265</c:v>
                </c:pt>
                <c:pt idx="139">
                  <c:v>0.92919824115000005</c:v>
                </c:pt>
                <c:pt idx="140">
                  <c:v>0.9287024613</c:v>
                </c:pt>
                <c:pt idx="141">
                  <c:v>0.92752002542500001</c:v>
                </c:pt>
                <c:pt idx="142">
                  <c:v>0.92633758954999956</c:v>
                </c:pt>
                <c:pt idx="143">
                  <c:v>0.92515515367500478</c:v>
                </c:pt>
                <c:pt idx="144">
                  <c:v>0.92397271780000001</c:v>
                </c:pt>
                <c:pt idx="145">
                  <c:v>0.92300162092500004</c:v>
                </c:pt>
                <c:pt idx="146">
                  <c:v>0.92203052404999997</c:v>
                </c:pt>
                <c:pt idx="147">
                  <c:v>0.92105942717500466</c:v>
                </c:pt>
                <c:pt idx="148">
                  <c:v>0.92008833030000003</c:v>
                </c:pt>
                <c:pt idx="149">
                  <c:v>0.91922012822499999</c:v>
                </c:pt>
                <c:pt idx="150">
                  <c:v>0.91835192615000005</c:v>
                </c:pt>
                <c:pt idx="151">
                  <c:v>0.91748372407499956</c:v>
                </c:pt>
                <c:pt idx="152">
                  <c:v>0.91661552200000163</c:v>
                </c:pt>
                <c:pt idx="153">
                  <c:v>0.91532807145000161</c:v>
                </c:pt>
                <c:pt idx="154">
                  <c:v>0.91404062090000004</c:v>
                </c:pt>
                <c:pt idx="155">
                  <c:v>0.91275317035000003</c:v>
                </c:pt>
                <c:pt idx="156">
                  <c:v>0.91146571979999957</c:v>
                </c:pt>
                <c:pt idx="157">
                  <c:v>0.91021159987499956</c:v>
                </c:pt>
                <c:pt idx="158">
                  <c:v>0.90895747994999998</c:v>
                </c:pt>
                <c:pt idx="159">
                  <c:v>0.90770336002499996</c:v>
                </c:pt>
                <c:pt idx="160">
                  <c:v>0.90644924010000005</c:v>
                </c:pt>
                <c:pt idx="161">
                  <c:v>0.90523655214999998</c:v>
                </c:pt>
                <c:pt idx="162">
                  <c:v>0.90402386420000003</c:v>
                </c:pt>
                <c:pt idx="163">
                  <c:v>0.90281117625000262</c:v>
                </c:pt>
                <c:pt idx="164">
                  <c:v>0.9015984883</c:v>
                </c:pt>
                <c:pt idx="165">
                  <c:v>0.90028553855000004</c:v>
                </c:pt>
                <c:pt idx="166">
                  <c:v>0.8989725887999952</c:v>
                </c:pt>
                <c:pt idx="167">
                  <c:v>0.89765963905000479</c:v>
                </c:pt>
                <c:pt idx="168">
                  <c:v>0.8963466892999995</c:v>
                </c:pt>
                <c:pt idx="169">
                  <c:v>0.89518038874999406</c:v>
                </c:pt>
                <c:pt idx="170">
                  <c:v>0.8940140881999995</c:v>
                </c:pt>
                <c:pt idx="171">
                  <c:v>0.89284778765000161</c:v>
                </c:pt>
                <c:pt idx="172">
                  <c:v>0.89168148710000161</c:v>
                </c:pt>
                <c:pt idx="173">
                  <c:v>0.89019692227500002</c:v>
                </c:pt>
                <c:pt idx="174">
                  <c:v>0.88871235744999999</c:v>
                </c:pt>
                <c:pt idx="175">
                  <c:v>0.88722779262500262</c:v>
                </c:pt>
                <c:pt idx="176">
                  <c:v>0.88574322780000003</c:v>
                </c:pt>
                <c:pt idx="177">
                  <c:v>0.8845209396999999</c:v>
                </c:pt>
                <c:pt idx="178">
                  <c:v>0.88329865160000265</c:v>
                </c:pt>
                <c:pt idx="179">
                  <c:v>0.88207636349999996</c:v>
                </c:pt>
                <c:pt idx="180">
                  <c:v>0.88085407540000005</c:v>
                </c:pt>
                <c:pt idx="181">
                  <c:v>0.87978973795000592</c:v>
                </c:pt>
                <c:pt idx="182">
                  <c:v>0.87872540050000847</c:v>
                </c:pt>
                <c:pt idx="183">
                  <c:v>0.8776610630500048</c:v>
                </c:pt>
                <c:pt idx="184">
                  <c:v>0.87659672560000002</c:v>
                </c:pt>
                <c:pt idx="185">
                  <c:v>0.87518938757500264</c:v>
                </c:pt>
                <c:pt idx="186">
                  <c:v>0.87378204955000005</c:v>
                </c:pt>
                <c:pt idx="187">
                  <c:v>0.87237471152500479</c:v>
                </c:pt>
                <c:pt idx="188">
                  <c:v>0.87096737350000264</c:v>
                </c:pt>
                <c:pt idx="189">
                  <c:v>0.86982684220000595</c:v>
                </c:pt>
                <c:pt idx="190">
                  <c:v>0.86868631090000004</c:v>
                </c:pt>
                <c:pt idx="191">
                  <c:v>0.86754577960000478</c:v>
                </c:pt>
                <c:pt idx="192">
                  <c:v>0.86640524830000265</c:v>
                </c:pt>
                <c:pt idx="193">
                  <c:v>0.86504236005000001</c:v>
                </c:pt>
                <c:pt idx="194">
                  <c:v>0.86367947180000593</c:v>
                </c:pt>
                <c:pt idx="195">
                  <c:v>0.86231658354999996</c:v>
                </c:pt>
                <c:pt idx="196">
                  <c:v>0.86095369530000265</c:v>
                </c:pt>
                <c:pt idx="197">
                  <c:v>0.859411137825</c:v>
                </c:pt>
                <c:pt idx="198">
                  <c:v>0.85786858035000002</c:v>
                </c:pt>
                <c:pt idx="199">
                  <c:v>0.85632602287500004</c:v>
                </c:pt>
                <c:pt idx="200">
                  <c:v>0.85478346540000005</c:v>
                </c:pt>
                <c:pt idx="201">
                  <c:v>0.85363130182500002</c:v>
                </c:pt>
                <c:pt idx="202">
                  <c:v>0.85247913825000465</c:v>
                </c:pt>
                <c:pt idx="203">
                  <c:v>0.85132697467500262</c:v>
                </c:pt>
                <c:pt idx="204">
                  <c:v>0.85017481110000592</c:v>
                </c:pt>
                <c:pt idx="205">
                  <c:v>0.84904229345000592</c:v>
                </c:pt>
                <c:pt idx="206">
                  <c:v>0.84790977580000004</c:v>
                </c:pt>
                <c:pt idx="207">
                  <c:v>0.84677725815000593</c:v>
                </c:pt>
                <c:pt idx="208">
                  <c:v>0.84564474050000593</c:v>
                </c:pt>
                <c:pt idx="209">
                  <c:v>0.8441016024250072</c:v>
                </c:pt>
                <c:pt idx="210">
                  <c:v>0.84255846435000004</c:v>
                </c:pt>
                <c:pt idx="211">
                  <c:v>0.84101532627500264</c:v>
                </c:pt>
                <c:pt idx="212">
                  <c:v>0.83947218819999958</c:v>
                </c:pt>
                <c:pt idx="213">
                  <c:v>0.83797846205000592</c:v>
                </c:pt>
                <c:pt idx="214">
                  <c:v>0.8364847358999975</c:v>
                </c:pt>
                <c:pt idx="215">
                  <c:v>0.83499100975000262</c:v>
                </c:pt>
                <c:pt idx="216">
                  <c:v>0.83349728360000264</c:v>
                </c:pt>
                <c:pt idx="217">
                  <c:v>0.83234119082500002</c:v>
                </c:pt>
                <c:pt idx="218">
                  <c:v>0.83118509805000262</c:v>
                </c:pt>
                <c:pt idx="219">
                  <c:v>0.83002900527500478</c:v>
                </c:pt>
                <c:pt idx="220">
                  <c:v>0.82887291250000594</c:v>
                </c:pt>
                <c:pt idx="221">
                  <c:v>0.82740334879999533</c:v>
                </c:pt>
                <c:pt idx="222">
                  <c:v>0.82593378509999749</c:v>
                </c:pt>
                <c:pt idx="223">
                  <c:v>0.82446422139999997</c:v>
                </c:pt>
                <c:pt idx="224">
                  <c:v>0.82299465770000479</c:v>
                </c:pt>
                <c:pt idx="225">
                  <c:v>0.82192412942500004</c:v>
                </c:pt>
                <c:pt idx="226">
                  <c:v>0.82085360115000161</c:v>
                </c:pt>
                <c:pt idx="227">
                  <c:v>0.81978307287500263</c:v>
                </c:pt>
                <c:pt idx="228">
                  <c:v>0.81871254459999998</c:v>
                </c:pt>
                <c:pt idx="229">
                  <c:v>0.81766516612500162</c:v>
                </c:pt>
                <c:pt idx="230">
                  <c:v>0.81661778765000004</c:v>
                </c:pt>
                <c:pt idx="231">
                  <c:v>0.81557040917500001</c:v>
                </c:pt>
                <c:pt idx="232">
                  <c:v>0.81452303070000009</c:v>
                </c:pt>
                <c:pt idx="233">
                  <c:v>0.81342586225000479</c:v>
                </c:pt>
                <c:pt idx="234">
                  <c:v>0.81232869380000161</c:v>
                </c:pt>
                <c:pt idx="235">
                  <c:v>0.81123152534999998</c:v>
                </c:pt>
                <c:pt idx="236">
                  <c:v>0.81013435690000002</c:v>
                </c:pt>
                <c:pt idx="237">
                  <c:v>0.80918372962499996</c:v>
                </c:pt>
                <c:pt idx="238">
                  <c:v>0.80823310235000001</c:v>
                </c:pt>
                <c:pt idx="239">
                  <c:v>0.80728247507499751</c:v>
                </c:pt>
                <c:pt idx="240">
                  <c:v>0.8063318478</c:v>
                </c:pt>
                <c:pt idx="241">
                  <c:v>0.8051232105750058</c:v>
                </c:pt>
                <c:pt idx="242">
                  <c:v>0.80391457335000005</c:v>
                </c:pt>
                <c:pt idx="243">
                  <c:v>0.80270593612500596</c:v>
                </c:pt>
                <c:pt idx="244">
                  <c:v>0.80149729889999999</c:v>
                </c:pt>
                <c:pt idx="245">
                  <c:v>0.80033691912499749</c:v>
                </c:pt>
                <c:pt idx="246">
                  <c:v>0.79917653934999999</c:v>
                </c:pt>
                <c:pt idx="247">
                  <c:v>0.7980161595749975</c:v>
                </c:pt>
                <c:pt idx="248">
                  <c:v>0.7968557798</c:v>
                </c:pt>
                <c:pt idx="249">
                  <c:v>0.79601744494999749</c:v>
                </c:pt>
                <c:pt idx="250">
                  <c:v>0.79517911010000264</c:v>
                </c:pt>
                <c:pt idx="251">
                  <c:v>0.79434077525000002</c:v>
                </c:pt>
                <c:pt idx="252">
                  <c:v>0.79350244039999751</c:v>
                </c:pt>
                <c:pt idx="253">
                  <c:v>0.79222862725000265</c:v>
                </c:pt>
                <c:pt idx="254">
                  <c:v>0.79095481410000479</c:v>
                </c:pt>
                <c:pt idx="255">
                  <c:v>0.78968100095000004</c:v>
                </c:pt>
                <c:pt idx="256">
                  <c:v>0.78840718779999419</c:v>
                </c:pt>
              </c:numCache>
            </c:numRef>
          </c:val>
          <c:smooth val="1"/>
        </c:ser>
        <c:marker val="1"/>
        <c:axId val="58281984"/>
        <c:axId val="58283520"/>
      </c:lineChart>
      <c:catAx>
        <c:axId val="58281984"/>
        <c:scaling>
          <c:orientation val="minMax"/>
        </c:scaling>
        <c:axPos val="b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8283520"/>
        <c:crosses val="autoZero"/>
        <c:auto val="1"/>
        <c:lblAlgn val="ctr"/>
        <c:lblOffset val="100"/>
        <c:tickLblSkip val="64"/>
        <c:tickMarkSkip val="64"/>
      </c:catAx>
      <c:valAx>
        <c:axId val="58283520"/>
        <c:scaling>
          <c:orientation val="minMax"/>
          <c:max val="1"/>
          <c:min val="0"/>
        </c:scaling>
        <c:delete val="1"/>
        <c:axPos val="l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58281984"/>
        <c:crosses val="autoZero"/>
        <c:crossBetween val="between"/>
        <c:majorUnit val="0.2"/>
      </c:valAx>
      <c:spPr>
        <a:noFill/>
        <a:ln w="1270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RDD!$A$134</c:f>
          <c:strCache>
            <c:ptCount val="1"/>
            <c:pt idx="0">
              <c:v>436.cactusADM</c:v>
            </c:pt>
          </c:strCache>
        </c:strRef>
      </c:tx>
      <c:layout>
        <c:manualLayout>
          <c:xMode val="edge"/>
          <c:yMode val="edge"/>
          <c:x val="0.28047157270920747"/>
          <c:y val="0.56156755229120658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600"/>
          </a:pPr>
          <a:endParaRPr lang="en-US"/>
        </a:p>
      </c:txPr>
    </c:title>
    <c:plotArea>
      <c:layout/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RDD!$C$52:$JI$52</c:f>
              <c:numCache>
                <c:formatCode>0.00</c:formatCode>
                <c:ptCount val="267"/>
                <c:pt idx="0">
                  <c:v>0</c:v>
                </c:pt>
                <c:pt idx="1">
                  <c:v>0.18794553149451726</c:v>
                </c:pt>
                <c:pt idx="2">
                  <c:v>3.5923169321613524E-3</c:v>
                </c:pt>
                <c:pt idx="3">
                  <c:v>3.0085654306851208E-3</c:v>
                </c:pt>
                <c:pt idx="4">
                  <c:v>1.3302798639410127E-3</c:v>
                </c:pt>
                <c:pt idx="5">
                  <c:v>2.2339720921878423E-3</c:v>
                </c:pt>
                <c:pt idx="6">
                  <c:v>2.8070589027717006E-2</c:v>
                </c:pt>
                <c:pt idx="7">
                  <c:v>4.2945026324947511E-2</c:v>
                </c:pt>
                <c:pt idx="8">
                  <c:v>0.10902120589589002</c:v>
                </c:pt>
                <c:pt idx="9">
                  <c:v>0.13252281682551387</c:v>
                </c:pt>
                <c:pt idx="10">
                  <c:v>0.100562422119692</c:v>
                </c:pt>
                <c:pt idx="11">
                  <c:v>8.4234219063976948E-2</c:v>
                </c:pt>
                <c:pt idx="12">
                  <c:v>8.0546481213304988E-2</c:v>
                </c:pt>
                <c:pt idx="13">
                  <c:v>0.18426901963425701</c:v>
                </c:pt>
                <c:pt idx="14">
                  <c:v>0.17209443303135533</c:v>
                </c:pt>
                <c:pt idx="15">
                  <c:v>0.11529092154155417</c:v>
                </c:pt>
                <c:pt idx="16">
                  <c:v>9.14805958755711E-2</c:v>
                </c:pt>
                <c:pt idx="17">
                  <c:v>8.4324026987282488E-2</c:v>
                </c:pt>
                <c:pt idx="18">
                  <c:v>7.9182523378125133E-2</c:v>
                </c:pt>
                <c:pt idx="19">
                  <c:v>7.0981937381425511E-2</c:v>
                </c:pt>
                <c:pt idx="20">
                  <c:v>3.6405886909372596E-2</c:v>
                </c:pt>
                <c:pt idx="21">
                  <c:v>2.0577240427036948E-2</c:v>
                </c:pt>
                <c:pt idx="22">
                  <c:v>1.76921608908946E-2</c:v>
                </c:pt>
                <c:pt idx="23">
                  <c:v>2.0852277192155412E-2</c:v>
                </c:pt>
                <c:pt idx="24">
                  <c:v>3.4272948730901816E-2</c:v>
                </c:pt>
                <c:pt idx="25">
                  <c:v>0.20475645213799243</c:v>
                </c:pt>
                <c:pt idx="26">
                  <c:v>0.20756856273644717</c:v>
                </c:pt>
                <c:pt idx="27">
                  <c:v>0.31352507324959167</c:v>
                </c:pt>
                <c:pt idx="28">
                  <c:v>0.34220186575960948</c:v>
                </c:pt>
                <c:pt idx="29">
                  <c:v>0.30466215381852102</c:v>
                </c:pt>
                <c:pt idx="30">
                  <c:v>0.26228404000943001</c:v>
                </c:pt>
                <c:pt idx="31">
                  <c:v>0.25216942264731279</c:v>
                </c:pt>
                <c:pt idx="32">
                  <c:v>0.27270175911269801</c:v>
                </c:pt>
                <c:pt idx="33">
                  <c:v>0.29102818846192702</c:v>
                </c:pt>
                <c:pt idx="34">
                  <c:v>0.29203852759909732</c:v>
                </c:pt>
                <c:pt idx="35">
                  <c:v>0.26114460198251033</c:v>
                </c:pt>
                <c:pt idx="36">
                  <c:v>0.23686278471918201</c:v>
                </c:pt>
                <c:pt idx="37">
                  <c:v>0.17498512556270426</c:v>
                </c:pt>
                <c:pt idx="38">
                  <c:v>9.7632438621897508E-2</c:v>
                </c:pt>
                <c:pt idx="39">
                  <c:v>5.5478844621066697E-2</c:v>
                </c:pt>
                <c:pt idx="40">
                  <c:v>2.0392011585222206E-2</c:v>
                </c:pt>
                <c:pt idx="41">
                  <c:v>4.3938526476498409E-2</c:v>
                </c:pt>
                <c:pt idx="42">
                  <c:v>0.10423893397995009</c:v>
                </c:pt>
                <c:pt idx="43">
                  <c:v>0.23790118883238737</c:v>
                </c:pt>
                <c:pt idx="44">
                  <c:v>0.28511209151427647</c:v>
                </c:pt>
                <c:pt idx="45">
                  <c:v>0.25069881790321008</c:v>
                </c:pt>
                <c:pt idx="46">
                  <c:v>0.17787020509884488</c:v>
                </c:pt>
                <c:pt idx="47">
                  <c:v>9.6936427216291227E-2</c:v>
                </c:pt>
                <c:pt idx="48">
                  <c:v>8.8348544550343008E-2</c:v>
                </c:pt>
                <c:pt idx="49">
                  <c:v>8.3162136979535034E-2</c:v>
                </c:pt>
                <c:pt idx="50">
                  <c:v>8.5076168344953254E-2</c:v>
                </c:pt>
                <c:pt idx="51">
                  <c:v>8.1467012427171415E-2</c:v>
                </c:pt>
                <c:pt idx="52">
                  <c:v>7.0431863851188423E-2</c:v>
                </c:pt>
                <c:pt idx="53">
                  <c:v>5.7134678206984812E-2</c:v>
                </c:pt>
                <c:pt idx="54">
                  <c:v>5.9357424308759933E-2</c:v>
                </c:pt>
                <c:pt idx="55">
                  <c:v>5.3362745428215431E-2</c:v>
                </c:pt>
                <c:pt idx="56">
                  <c:v>3.8488308130984909E-2</c:v>
                </c:pt>
                <c:pt idx="57">
                  <c:v>3.5805296422277359E-2</c:v>
                </c:pt>
                <c:pt idx="58">
                  <c:v>3.3397321478687514E-2</c:v>
                </c:pt>
                <c:pt idx="59">
                  <c:v>5.3710751131019058E-2</c:v>
                </c:pt>
                <c:pt idx="60">
                  <c:v>0.24221758214618633</c:v>
                </c:pt>
                <c:pt idx="61">
                  <c:v>0.80492035159802466</c:v>
                </c:pt>
                <c:pt idx="62">
                  <c:v>0.94896664758248461</c:v>
                </c:pt>
                <c:pt idx="63">
                  <c:v>1</c:v>
                </c:pt>
                <c:pt idx="64">
                  <c:v>0.52144725468404762</c:v>
                </c:pt>
                <c:pt idx="65">
                  <c:v>0.19342942781127026</c:v>
                </c:pt>
                <c:pt idx="66">
                  <c:v>3.9105737603700216E-2</c:v>
                </c:pt>
                <c:pt idx="67">
                  <c:v>8.0939390877760708E-3</c:v>
                </c:pt>
                <c:pt idx="68">
                  <c:v>1.1472962202090299E-2</c:v>
                </c:pt>
                <c:pt idx="69">
                  <c:v>1.3998810045016321E-2</c:v>
                </c:pt>
                <c:pt idx="70">
                  <c:v>1.7024214461320804E-2</c:v>
                </c:pt>
                <c:pt idx="71">
                  <c:v>2.5460546256693511E-2</c:v>
                </c:pt>
                <c:pt idx="72">
                  <c:v>2.4214461320849989E-2</c:v>
                </c:pt>
                <c:pt idx="73">
                  <c:v>2.2940311408974564E-2</c:v>
                </c:pt>
                <c:pt idx="74">
                  <c:v>2.6549467326755012E-2</c:v>
                </c:pt>
                <c:pt idx="75">
                  <c:v>2.3013280346658588E-2</c:v>
                </c:pt>
                <c:pt idx="76">
                  <c:v>2.5516676208758485E-2</c:v>
                </c:pt>
                <c:pt idx="77">
                  <c:v>2.2676500634268511E-2</c:v>
                </c:pt>
                <c:pt idx="78">
                  <c:v>3.006881532123171E-2</c:v>
                </c:pt>
                <c:pt idx="79">
                  <c:v>2.6717857182950146E-2</c:v>
                </c:pt>
                <c:pt idx="80">
                  <c:v>3.6299240000449449E-2</c:v>
                </c:pt>
                <c:pt idx="81">
                  <c:v>3.3779005152729732E-2</c:v>
                </c:pt>
                <c:pt idx="82">
                  <c:v>3.4396434625444797E-2</c:v>
                </c:pt>
                <c:pt idx="83">
                  <c:v>2.7599097430371027E-2</c:v>
                </c:pt>
                <c:pt idx="84">
                  <c:v>2.8137944970195006E-2</c:v>
                </c:pt>
                <c:pt idx="85">
                  <c:v>2.9137058116952403E-2</c:v>
                </c:pt>
                <c:pt idx="86">
                  <c:v>2.9153897102571928E-2</c:v>
                </c:pt>
                <c:pt idx="87">
                  <c:v>3.2347691375071604E-2</c:v>
                </c:pt>
                <c:pt idx="88">
                  <c:v>3.5457290719474163E-2</c:v>
                </c:pt>
                <c:pt idx="89">
                  <c:v>3.6972799425229651E-2</c:v>
                </c:pt>
                <c:pt idx="90">
                  <c:v>4.2473534727601778E-2</c:v>
                </c:pt>
                <c:pt idx="91">
                  <c:v>6.0306020498658533E-2</c:v>
                </c:pt>
                <c:pt idx="92">
                  <c:v>6.0182534604115524E-2</c:v>
                </c:pt>
                <c:pt idx="93">
                  <c:v>7.5309556685638601E-2</c:v>
                </c:pt>
                <c:pt idx="94">
                  <c:v>9.1396400947474227E-2</c:v>
                </c:pt>
                <c:pt idx="95">
                  <c:v>9.345075719305404E-2</c:v>
                </c:pt>
                <c:pt idx="96">
                  <c:v>0.109060496862336</c:v>
                </c:pt>
                <c:pt idx="97">
                  <c:v>0.10989122015289808</c:v>
                </c:pt>
                <c:pt idx="98">
                  <c:v>0.11762031455225108</c:v>
                </c:pt>
                <c:pt idx="99">
                  <c:v>0.11233848606293298</c:v>
                </c:pt>
                <c:pt idx="100">
                  <c:v>0.11684572121375408</c:v>
                </c:pt>
                <c:pt idx="101">
                  <c:v>0.108162417629295</c:v>
                </c:pt>
                <c:pt idx="102">
                  <c:v>0.1078087989312861</c:v>
                </c:pt>
                <c:pt idx="103">
                  <c:v>9.4365675411713243E-2</c:v>
                </c:pt>
                <c:pt idx="104">
                  <c:v>8.3033038089785544E-2</c:v>
                </c:pt>
                <c:pt idx="105">
                  <c:v>6.7153874650591014E-2</c:v>
                </c:pt>
                <c:pt idx="106">
                  <c:v>5.3542361274823508E-2</c:v>
                </c:pt>
                <c:pt idx="107">
                  <c:v>4.0610020319042733E-2</c:v>
                </c:pt>
                <c:pt idx="108">
                  <c:v>3.1814456830453898E-2</c:v>
                </c:pt>
                <c:pt idx="109">
                  <c:v>2.2154492080063811E-2</c:v>
                </c:pt>
                <c:pt idx="110">
                  <c:v>1.6614465811246207E-2</c:v>
                </c:pt>
                <c:pt idx="111">
                  <c:v>1.2174586602903003E-2</c:v>
                </c:pt>
                <c:pt idx="112">
                  <c:v>7.5270265719193106E-3</c:v>
                </c:pt>
                <c:pt idx="113">
                  <c:v>5.0348567002323824E-3</c:v>
                </c:pt>
                <c:pt idx="114">
                  <c:v>4.9955657337868932E-4</c:v>
                </c:pt>
                <c:pt idx="115">
                  <c:v>3.7607067883564698E-4</c:v>
                </c:pt>
                <c:pt idx="116">
                  <c:v>2.3574579867308799E-4</c:v>
                </c:pt>
                <c:pt idx="117">
                  <c:v>2.0206782743407512E-4</c:v>
                </c:pt>
                <c:pt idx="118">
                  <c:v>2.4697178908609574E-4</c:v>
                </c:pt>
                <c:pt idx="119">
                  <c:v>1.6277686098856221E-4</c:v>
                </c:pt>
                <c:pt idx="120">
                  <c:v>2.1329381784708002E-4</c:v>
                </c:pt>
                <c:pt idx="121">
                  <c:v>9.5420918510535728E-5</c:v>
                </c:pt>
                <c:pt idx="122">
                  <c:v>1.0103391371703803E-4</c:v>
                </c:pt>
                <c:pt idx="123">
                  <c:v>8.4194928097533275E-5</c:v>
                </c:pt>
                <c:pt idx="124">
                  <c:v>8.9807923304035145E-5</c:v>
                </c:pt>
                <c:pt idx="125">
                  <c:v>7.2968937684528246E-5</c:v>
                </c:pt>
                <c:pt idx="126">
                  <c:v>7.2968937684528246E-5</c:v>
                </c:pt>
                <c:pt idx="127">
                  <c:v>2.8064976032510616E-5</c:v>
                </c:pt>
                <c:pt idx="128">
                  <c:v>3.9290966445515187E-5</c:v>
                </c:pt>
                <c:pt idx="129">
                  <c:v>1.683898561950654E-5</c:v>
                </c:pt>
                <c:pt idx="130">
                  <c:v>1.1225990413004203E-5</c:v>
                </c:pt>
                <c:pt idx="131">
                  <c:v>3.3677971239012842E-5</c:v>
                </c:pt>
                <c:pt idx="132">
                  <c:v>1.683898561950654E-5</c:v>
                </c:pt>
                <c:pt idx="133">
                  <c:v>1.683898561950654E-5</c:v>
                </c:pt>
                <c:pt idx="134">
                  <c:v>3.3677971239012842E-5</c:v>
                </c:pt>
                <c:pt idx="135">
                  <c:v>2.2451980826008759E-5</c:v>
                </c:pt>
                <c:pt idx="136">
                  <c:v>2.8064976032510616E-5</c:v>
                </c:pt>
                <c:pt idx="137">
                  <c:v>2.8064976032510616E-5</c:v>
                </c:pt>
                <c:pt idx="138">
                  <c:v>2.2451980826008759E-5</c:v>
                </c:pt>
                <c:pt idx="139">
                  <c:v>3.3677971239012842E-5</c:v>
                </c:pt>
                <c:pt idx="140">
                  <c:v>1.683898561950654E-5</c:v>
                </c:pt>
                <c:pt idx="141">
                  <c:v>5.0516956858519755E-5</c:v>
                </c:pt>
                <c:pt idx="142">
                  <c:v>1.1225990413004203E-5</c:v>
                </c:pt>
                <c:pt idx="143">
                  <c:v>2.2451980826008759E-5</c:v>
                </c:pt>
                <c:pt idx="144">
                  <c:v>3.9290966445515187E-5</c:v>
                </c:pt>
                <c:pt idx="145">
                  <c:v>1.683898561950654E-5</c:v>
                </c:pt>
                <c:pt idx="146">
                  <c:v>2.8064976032510616E-5</c:v>
                </c:pt>
                <c:pt idx="147">
                  <c:v>2.8064976032510616E-5</c:v>
                </c:pt>
                <c:pt idx="148">
                  <c:v>1.1225990413004203E-5</c:v>
                </c:pt>
                <c:pt idx="149">
                  <c:v>2.2451980826008759E-5</c:v>
                </c:pt>
                <c:pt idx="150">
                  <c:v>1.1225990413004203E-5</c:v>
                </c:pt>
                <c:pt idx="151">
                  <c:v>2.2451980826008759E-5</c:v>
                </c:pt>
                <c:pt idx="152">
                  <c:v>1.683898561950654E-5</c:v>
                </c:pt>
                <c:pt idx="153">
                  <c:v>5.6129952065020899E-6</c:v>
                </c:pt>
                <c:pt idx="154">
                  <c:v>5.6129952065020899E-6</c:v>
                </c:pt>
                <c:pt idx="155">
                  <c:v>1.683898561950654E-5</c:v>
                </c:pt>
                <c:pt idx="156">
                  <c:v>1.683898561950654E-5</c:v>
                </c:pt>
                <c:pt idx="157">
                  <c:v>1.683898561950654E-5</c:v>
                </c:pt>
                <c:pt idx="158">
                  <c:v>0</c:v>
                </c:pt>
                <c:pt idx="159">
                  <c:v>1.1225990413004203E-5</c:v>
                </c:pt>
                <c:pt idx="160">
                  <c:v>1.683898561950654E-5</c:v>
                </c:pt>
                <c:pt idx="161">
                  <c:v>2.2451980826008759E-5</c:v>
                </c:pt>
                <c:pt idx="162">
                  <c:v>1.683898561950654E-5</c:v>
                </c:pt>
                <c:pt idx="163">
                  <c:v>1.683898561950654E-5</c:v>
                </c:pt>
                <c:pt idx="164">
                  <c:v>2.2451980826008759E-5</c:v>
                </c:pt>
                <c:pt idx="165">
                  <c:v>1.1225990413004203E-5</c:v>
                </c:pt>
                <c:pt idx="166">
                  <c:v>1.1225990413004203E-5</c:v>
                </c:pt>
                <c:pt idx="167">
                  <c:v>1.683898561950654E-5</c:v>
                </c:pt>
                <c:pt idx="168">
                  <c:v>1.683898561950654E-5</c:v>
                </c:pt>
                <c:pt idx="169">
                  <c:v>1.1225990413004203E-5</c:v>
                </c:pt>
                <c:pt idx="170">
                  <c:v>3.3677971239012842E-5</c:v>
                </c:pt>
                <c:pt idx="171">
                  <c:v>5.6129952065020899E-6</c:v>
                </c:pt>
                <c:pt idx="172">
                  <c:v>2.2451980826008759E-5</c:v>
                </c:pt>
                <c:pt idx="173">
                  <c:v>5.6129952065020899E-6</c:v>
                </c:pt>
                <c:pt idx="174">
                  <c:v>5.6129952065020899E-6</c:v>
                </c:pt>
                <c:pt idx="175">
                  <c:v>1.683898561950654E-5</c:v>
                </c:pt>
                <c:pt idx="176">
                  <c:v>1.1225990413004203E-5</c:v>
                </c:pt>
                <c:pt idx="177">
                  <c:v>1.683898561950654E-5</c:v>
                </c:pt>
                <c:pt idx="178">
                  <c:v>0</c:v>
                </c:pt>
                <c:pt idx="179">
                  <c:v>0</c:v>
                </c:pt>
                <c:pt idx="180">
                  <c:v>1.1225990413004203E-5</c:v>
                </c:pt>
                <c:pt idx="181">
                  <c:v>5.6129952065020899E-6</c:v>
                </c:pt>
                <c:pt idx="182">
                  <c:v>1.1225990413004203E-5</c:v>
                </c:pt>
                <c:pt idx="183">
                  <c:v>1.1225990413004203E-5</c:v>
                </c:pt>
                <c:pt idx="184">
                  <c:v>0</c:v>
                </c:pt>
                <c:pt idx="185">
                  <c:v>0</c:v>
                </c:pt>
                <c:pt idx="186">
                  <c:v>5.6129952065020899E-6</c:v>
                </c:pt>
                <c:pt idx="187">
                  <c:v>0</c:v>
                </c:pt>
                <c:pt idx="188">
                  <c:v>5.6129952065020899E-6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5.6129952065020899E-6</c:v>
                </c:pt>
                <c:pt idx="200">
                  <c:v>5.6129952065020899E-6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1.683898561950654E-5</c:v>
                </c:pt>
                <c:pt idx="206">
                  <c:v>5.6129952065020899E-6</c:v>
                </c:pt>
                <c:pt idx="207">
                  <c:v>0</c:v>
                </c:pt>
                <c:pt idx="208">
                  <c:v>1.1225990413004203E-5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5.6129952065020899E-6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5.6129952065020899E-6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5.6129952065020899E-6</c:v>
                </c:pt>
                <c:pt idx="245">
                  <c:v>0</c:v>
                </c:pt>
                <c:pt idx="246">
                  <c:v>5.6129952065020899E-6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</c:numCache>
            </c:numRef>
          </c:val>
          <c:smooth val="1"/>
        </c:ser>
        <c:ser>
          <c:idx val="2"/>
          <c:order val="1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RDD!$C$54:$JI$54</c:f>
              <c:numCache>
                <c:formatCode>0.00</c:formatCode>
                <c:ptCount val="267"/>
                <c:pt idx="0">
                  <c:v>0</c:v>
                </c:pt>
                <c:pt idx="1">
                  <c:v>4.7519366534532322E-2</c:v>
                </c:pt>
                <c:pt idx="2">
                  <c:v>4.6571676533333613E-2</c:v>
                </c:pt>
                <c:pt idx="3">
                  <c:v>4.5556550719378419E-2</c:v>
                </c:pt>
                <c:pt idx="4">
                  <c:v>4.4232384189976923E-2</c:v>
                </c:pt>
                <c:pt idx="5">
                  <c:v>4.3197806963547823E-2</c:v>
                </c:pt>
                <c:pt idx="6">
                  <c:v>4.7717520017329096E-2</c:v>
                </c:pt>
                <c:pt idx="7">
                  <c:v>5.5019509575765797E-2</c:v>
                </c:pt>
                <c:pt idx="8">
                  <c:v>7.5137534511249132E-2</c:v>
                </c:pt>
                <c:pt idx="9">
                  <c:v>9.8779684668013013E-2</c:v>
                </c:pt>
                <c:pt idx="10">
                  <c:v>0.11509203302461808</c:v>
                </c:pt>
                <c:pt idx="11">
                  <c:v>0.12752280596265481</c:v>
                </c:pt>
                <c:pt idx="12">
                  <c:v>0.138659394924879</c:v>
                </c:pt>
                <c:pt idx="13">
                  <c:v>0.16778385529873788</c:v>
                </c:pt>
                <c:pt idx="14">
                  <c:v>0.19354248009076433</c:v>
                </c:pt>
                <c:pt idx="15">
                  <c:v>0.20844097455309427</c:v>
                </c:pt>
                <c:pt idx="16">
                  <c:v>0.21869041598880401</c:v>
                </c:pt>
                <c:pt idx="17">
                  <c:v>0.22732754855036516</c:v>
                </c:pt>
                <c:pt idx="18">
                  <c:v>0.23477912598029504</c:v>
                </c:pt>
                <c:pt idx="19">
                  <c:v>0.24063373877376001</c:v>
                </c:pt>
                <c:pt idx="20">
                  <c:v>0.24089585322408888</c:v>
                </c:pt>
                <c:pt idx="21">
                  <c:v>0.23875336449508716</c:v>
                </c:pt>
                <c:pt idx="22">
                  <c:v>0.23627675746220317</c:v>
                </c:pt>
                <c:pt idx="23">
                  <c:v>0.23436494681911116</c:v>
                </c:pt>
                <c:pt idx="24">
                  <c:v>0.23444570307609833</c:v>
                </c:pt>
                <c:pt idx="25">
                  <c:v>0.25843298663157699</c:v>
                </c:pt>
                <c:pt idx="26">
                  <c:v>0.28210523738369431</c:v>
                </c:pt>
                <c:pt idx="27">
                  <c:v>0.31969023184849432</c:v>
                </c:pt>
                <c:pt idx="28">
                  <c:v>0.36032763057641931</c:v>
                </c:pt>
                <c:pt idx="29">
                  <c:v>0.39499711301961754</c:v>
                </c:pt>
                <c:pt idx="30">
                  <c:v>0.4232058615803484</c:v>
                </c:pt>
                <c:pt idx="31">
                  <c:v>0.44944458874202631</c:v>
                </c:pt>
                <c:pt idx="32">
                  <c:v>0.47784476724259273</c:v>
                </c:pt>
                <c:pt idx="33">
                  <c:v>0.50809655397681097</c:v>
                </c:pt>
                <c:pt idx="34">
                  <c:v>0.5379300117563045</c:v>
                </c:pt>
                <c:pt idx="35">
                  <c:v>0.56323747174810601</c:v>
                </c:pt>
                <c:pt idx="36">
                  <c:v>0.58497943736119196</c:v>
                </c:pt>
                <c:pt idx="37">
                  <c:v>0.59845440836448405</c:v>
                </c:pt>
                <c:pt idx="38">
                  <c:v>0.60194356600551779</c:v>
                </c:pt>
                <c:pt idx="39">
                  <c:v>0.60015064895220449</c:v>
                </c:pt>
                <c:pt idx="40">
                  <c:v>0.59413598535661705</c:v>
                </c:pt>
                <c:pt idx="41">
                  <c:v>0.59113250530999306</c:v>
                </c:pt>
                <c:pt idx="42">
                  <c:v>0.59540711386067258</c:v>
                </c:pt>
                <c:pt idx="43">
                  <c:v>0.61541186269994264</c:v>
                </c:pt>
                <c:pt idx="44">
                  <c:v>0.64068942951207108</c:v>
                </c:pt>
                <c:pt idx="45">
                  <c:v>0.66162766240417625</c:v>
                </c:pt>
                <c:pt idx="46">
                  <c:v>0.67384241425353286</c:v>
                </c:pt>
                <c:pt idx="47">
                  <c:v>0.67659027458621779</c:v>
                </c:pt>
                <c:pt idx="48">
                  <c:v>0.67834526232968073</c:v>
                </c:pt>
                <c:pt idx="49">
                  <c:v>0.67951772587287951</c:v>
                </c:pt>
                <c:pt idx="50">
                  <c:v>0.68091390872359303</c:v>
                </c:pt>
                <c:pt idx="51">
                  <c:v>0.68191972234482578</c:v>
                </c:pt>
                <c:pt idx="52">
                  <c:v>0.68173658889542921</c:v>
                </c:pt>
                <c:pt idx="53">
                  <c:v>0.68015312486389401</c:v>
                </c:pt>
                <c:pt idx="54">
                  <c:v>0.67886317096310178</c:v>
                </c:pt>
                <c:pt idx="55">
                  <c:v>0.67699108890383808</c:v>
                </c:pt>
                <c:pt idx="56">
                  <c:v>0.67362549458724108</c:v>
                </c:pt>
                <c:pt idx="57">
                  <c:v>0.67006700869929392</c:v>
                </c:pt>
                <c:pt idx="58">
                  <c:v>0.66634873279128692</c:v>
                </c:pt>
                <c:pt idx="59">
                  <c:v>0.66477206403973865</c:v>
                </c:pt>
                <c:pt idx="60">
                  <c:v>0.682172857718919</c:v>
                </c:pt>
                <c:pt idx="61">
                  <c:v>0.75624458260997696</c:v>
                </c:pt>
                <c:pt idx="62">
                  <c:v>0.84566579006377895</c:v>
                </c:pt>
                <c:pt idx="63">
                  <c:v>0.94153570692698096</c:v>
                </c:pt>
                <c:pt idx="64">
                  <c:v>0.9880071920243495</c:v>
                </c:pt>
                <c:pt idx="65">
                  <c:v>1</c:v>
                </c:pt>
                <c:pt idx="66">
                  <c:v>0.99584106706092701</c:v>
                </c:pt>
                <c:pt idx="67">
                  <c:v>0.98856158937104466</c:v>
                </c:pt>
                <c:pt idx="68">
                  <c:v>0.98174877280762596</c:v>
                </c:pt>
                <c:pt idx="69">
                  <c:v>0.97530579084524249</c:v>
                </c:pt>
                <c:pt idx="70">
                  <c:v>0.96927490127418592</c:v>
                </c:pt>
                <c:pt idx="71">
                  <c:v>0.96418761518665996</c:v>
                </c:pt>
                <c:pt idx="72">
                  <c:v>0.95906629238059093</c:v>
                </c:pt>
                <c:pt idx="73">
                  <c:v>0.95390833190214797</c:v>
                </c:pt>
                <c:pt idx="74">
                  <c:v>0.94918981834513794</c:v>
                </c:pt>
                <c:pt idx="75">
                  <c:v>0.94421128777465857</c:v>
                </c:pt>
                <c:pt idx="76">
                  <c:v>0.93955640004565733</c:v>
                </c:pt>
                <c:pt idx="77">
                  <c:v>0.93471021918091002</c:v>
                </c:pt>
                <c:pt idx="78">
                  <c:v>0.93064218865438764</c:v>
                </c:pt>
                <c:pt idx="79">
                  <c:v>0.9263310739062165</c:v>
                </c:pt>
                <c:pt idx="80">
                  <c:v>0.92298402117382505</c:v>
                </c:pt>
                <c:pt idx="81">
                  <c:v>0.91946640458899398</c:v>
                </c:pt>
                <c:pt idx="82">
                  <c:v>0.91606843363673762</c:v>
                </c:pt>
                <c:pt idx="83">
                  <c:v>0.91211248282076918</c:v>
                </c:pt>
                <c:pt idx="84">
                  <c:v>0.90827063408875663</c:v>
                </c:pt>
                <c:pt idx="85">
                  <c:v>0.90458194813797721</c:v>
                </c:pt>
                <c:pt idx="86">
                  <c:v>0.90095601239749878</c:v>
                </c:pt>
                <c:pt idx="87">
                  <c:v>0.89767268864141203</c:v>
                </c:pt>
                <c:pt idx="88">
                  <c:v>0.89471887240330494</c:v>
                </c:pt>
                <c:pt idx="89">
                  <c:v>0.89194996487941802</c:v>
                </c:pt>
                <c:pt idx="90">
                  <c:v>0.88970869584003598</c:v>
                </c:pt>
                <c:pt idx="91">
                  <c:v>0.88905078355408762</c:v>
                </c:pt>
                <c:pt idx="92">
                  <c:v>0.88841537428510597</c:v>
                </c:pt>
                <c:pt idx="93">
                  <c:v>0.88910230281342151</c:v>
                </c:pt>
                <c:pt idx="94">
                  <c:v>0.891177618037859</c:v>
                </c:pt>
                <c:pt idx="95">
                  <c:v>0.89344229360147565</c:v>
                </c:pt>
                <c:pt idx="96">
                  <c:v>0.89703368266330163</c:v>
                </c:pt>
                <c:pt idx="97">
                  <c:v>0.90070401295921365</c:v>
                </c:pt>
                <c:pt idx="98">
                  <c:v>0.90502780876428301</c:v>
                </c:pt>
                <c:pt idx="99">
                  <c:v>0.90892116531198497</c:v>
                </c:pt>
                <c:pt idx="100">
                  <c:v>0.91319667092942503</c:v>
                </c:pt>
                <c:pt idx="101">
                  <c:v>0.91676675636410165</c:v>
                </c:pt>
                <c:pt idx="102">
                  <c:v>0.9203196419208115</c:v>
                </c:pt>
                <c:pt idx="103">
                  <c:v>0.92278787320525002</c:v>
                </c:pt>
                <c:pt idx="104">
                  <c:v>0.924351695601901</c:v>
                </c:pt>
                <c:pt idx="105">
                  <c:v>0.92465134218456879</c:v>
                </c:pt>
                <c:pt idx="106">
                  <c:v>0.92388079868851292</c:v>
                </c:pt>
                <c:pt idx="107">
                  <c:v>0.92210486328673702</c:v>
                </c:pt>
                <c:pt idx="108">
                  <c:v>0.91966310121753259</c:v>
                </c:pt>
                <c:pt idx="109">
                  <c:v>0.91649420417471905</c:v>
                </c:pt>
                <c:pt idx="110">
                  <c:v>0.91293044053323902</c:v>
                </c:pt>
                <c:pt idx="111">
                  <c:v>0.90906228154272106</c:v>
                </c:pt>
                <c:pt idx="112">
                  <c:v>0.90487698008459994</c:v>
                </c:pt>
                <c:pt idx="113">
                  <c:v>0.90054487692917795</c:v>
                </c:pt>
                <c:pt idx="114">
                  <c:v>0.89591046834515498</c:v>
                </c:pt>
                <c:pt idx="115">
                  <c:v>0.89131460719922151</c:v>
                </c:pt>
                <c:pt idx="116">
                  <c:v>0.88675538836060597</c:v>
                </c:pt>
                <c:pt idx="117">
                  <c:v>0.88224027611251066</c:v>
                </c:pt>
                <c:pt idx="118">
                  <c:v>0.87777449455240608</c:v>
                </c:pt>
                <c:pt idx="119">
                  <c:v>0.87334765758936195</c:v>
                </c:pt>
                <c:pt idx="120">
                  <c:v>0.86896916724079465</c:v>
                </c:pt>
                <c:pt idx="121">
                  <c:v>0.86462586530555008</c:v>
                </c:pt>
                <c:pt idx="122">
                  <c:v>0.86032627269103479</c:v>
                </c:pt>
                <c:pt idx="123">
                  <c:v>0.85606809957828778</c:v>
                </c:pt>
                <c:pt idx="124">
                  <c:v>0.85185236070097858</c:v>
                </c:pt>
                <c:pt idx="125">
                  <c:v>0.84767680935606005</c:v>
                </c:pt>
                <c:pt idx="126">
                  <c:v>0.84354206320357994</c:v>
                </c:pt>
                <c:pt idx="127">
                  <c:v>0.83944431644721063</c:v>
                </c:pt>
                <c:pt idx="128">
                  <c:v>0.83538701392503301</c:v>
                </c:pt>
                <c:pt idx="129">
                  <c:v>0.83136719174265628</c:v>
                </c:pt>
                <c:pt idx="130">
                  <c:v>0.82738549112187365</c:v>
                </c:pt>
                <c:pt idx="131">
                  <c:v>0.82344332972408096</c:v>
                </c:pt>
                <c:pt idx="132">
                  <c:v>0.81953741407286651</c:v>
                </c:pt>
                <c:pt idx="133">
                  <c:v>0.815668393189665</c:v>
                </c:pt>
                <c:pt idx="134">
                  <c:v>0.81183690683603249</c:v>
                </c:pt>
                <c:pt idx="135">
                  <c:v>0.8080405082083888</c:v>
                </c:pt>
                <c:pt idx="136">
                  <c:v>0.80427985285541892</c:v>
                </c:pt>
                <c:pt idx="137">
                  <c:v>0.80055406410978802</c:v>
                </c:pt>
                <c:pt idx="138">
                  <c:v>0.79686228052501096</c:v>
                </c:pt>
                <c:pt idx="139">
                  <c:v>0.7932051630086665</c:v>
                </c:pt>
                <c:pt idx="140">
                  <c:v>0.78958036350721406</c:v>
                </c:pt>
                <c:pt idx="141">
                  <c:v>0.78599079508994796</c:v>
                </c:pt>
                <c:pt idx="142">
                  <c:v>0.78243115981830058</c:v>
                </c:pt>
                <c:pt idx="143">
                  <c:v>0.77890436920406403</c:v>
                </c:pt>
                <c:pt idx="144">
                  <c:v>0.77541035056790097</c:v>
                </c:pt>
                <c:pt idx="145">
                  <c:v>0.77194610768601979</c:v>
                </c:pt>
                <c:pt idx="146">
                  <c:v>0.76851342225905162</c:v>
                </c:pt>
                <c:pt idx="147">
                  <c:v>0.76511115272717678</c:v>
                </c:pt>
                <c:pt idx="148">
                  <c:v>0.76173781547741193</c:v>
                </c:pt>
                <c:pt idx="149">
                  <c:v>0.7583948193913308</c:v>
                </c:pt>
                <c:pt idx="150">
                  <c:v>0.75508034098374599</c:v>
                </c:pt>
                <c:pt idx="151">
                  <c:v>0.75179542656883824</c:v>
                </c:pt>
                <c:pt idx="152">
                  <c:v>0.74853863331231163</c:v>
                </c:pt>
                <c:pt idx="153">
                  <c:v>0.74530924430702805</c:v>
                </c:pt>
                <c:pt idx="154">
                  <c:v>0.74210760460900294</c:v>
                </c:pt>
                <c:pt idx="155">
                  <c:v>0.73893405511090404</c:v>
                </c:pt>
                <c:pt idx="156">
                  <c:v>0.7357875450696445</c:v>
                </c:pt>
                <c:pt idx="157">
                  <c:v>0.73266773037652666</c:v>
                </c:pt>
                <c:pt idx="158">
                  <c:v>0.72957324175145133</c:v>
                </c:pt>
                <c:pt idx="159">
                  <c:v>0.72650546704271002</c:v>
                </c:pt>
                <c:pt idx="160">
                  <c:v>0.7234637320384858</c:v>
                </c:pt>
                <c:pt idx="161">
                  <c:v>0.72044771186012302</c:v>
                </c:pt>
                <c:pt idx="162">
                  <c:v>0.71745641221501666</c:v>
                </c:pt>
                <c:pt idx="163">
                  <c:v>0.71448986121528202</c:v>
                </c:pt>
                <c:pt idx="164">
                  <c:v>0.71154808733812391</c:v>
                </c:pt>
                <c:pt idx="165">
                  <c:v>0.7086297880139848</c:v>
                </c:pt>
                <c:pt idx="166">
                  <c:v>0.70573533632068408</c:v>
                </c:pt>
                <c:pt idx="167">
                  <c:v>0.70286477101195921</c:v>
                </c:pt>
                <c:pt idx="168">
                  <c:v>0.70001747417609561</c:v>
                </c:pt>
                <c:pt idx="169">
                  <c:v>0.697192837072935</c:v>
                </c:pt>
                <c:pt idx="170">
                  <c:v>0.69439221312435762</c:v>
                </c:pt>
                <c:pt idx="171">
                  <c:v>0.69161240058976903</c:v>
                </c:pt>
                <c:pt idx="172">
                  <c:v>0.68885572743110579</c:v>
                </c:pt>
                <c:pt idx="173">
                  <c:v>0.68611999287727998</c:v>
                </c:pt>
                <c:pt idx="174">
                  <c:v>0.68340590539939905</c:v>
                </c:pt>
                <c:pt idx="175">
                  <c:v>0.68071384611709562</c:v>
                </c:pt>
                <c:pt idx="176">
                  <c:v>0.67804260592060162</c:v>
                </c:pt>
                <c:pt idx="177">
                  <c:v>0.67539257131003905</c:v>
                </c:pt>
                <c:pt idx="178">
                  <c:v>0.67276223754423792</c:v>
                </c:pt>
                <c:pt idx="179">
                  <c:v>0.67015231210289194</c:v>
                </c:pt>
                <c:pt idx="180">
                  <c:v>0.66756318199561393</c:v>
                </c:pt>
                <c:pt idx="181">
                  <c:v>0.66499367727563397</c:v>
                </c:pt>
                <c:pt idx="182">
                  <c:v>0.66244418969388696</c:v>
                </c:pt>
                <c:pt idx="183">
                  <c:v>0.6599141827638918</c:v>
                </c:pt>
                <c:pt idx="184">
                  <c:v>0.65740282079350765</c:v>
                </c:pt>
                <c:pt idx="185">
                  <c:v>0.65491050077884705</c:v>
                </c:pt>
                <c:pt idx="186">
                  <c:v>0.65243731107375003</c:v>
                </c:pt>
                <c:pt idx="187">
                  <c:v>0.64998243082841678</c:v>
                </c:pt>
                <c:pt idx="188">
                  <c:v>0.6475462565740282</c:v>
                </c:pt>
                <c:pt idx="189">
                  <c:v>0.64512797874143002</c:v>
                </c:pt>
                <c:pt idx="190">
                  <c:v>0.64272769594508494</c:v>
                </c:pt>
                <c:pt idx="191">
                  <c:v>0.64034520807088746</c:v>
                </c:pt>
                <c:pt idx="192">
                  <c:v>0.63798031796094701</c:v>
                </c:pt>
                <c:pt idx="193">
                  <c:v>0.63563283135922066</c:v>
                </c:pt>
                <c:pt idx="194">
                  <c:v>0.63330255685824199</c:v>
                </c:pt>
                <c:pt idx="195">
                  <c:v>0.63098930584718604</c:v>
                </c:pt>
                <c:pt idx="196">
                  <c:v>0.62869289246092108</c:v>
                </c:pt>
                <c:pt idx="197">
                  <c:v>0.62641313353022399</c:v>
                </c:pt>
                <c:pt idx="198">
                  <c:v>0.6241498485331467</c:v>
                </c:pt>
                <c:pt idx="199">
                  <c:v>0.62190314821258763</c:v>
                </c:pt>
                <c:pt idx="200">
                  <c:v>0.619672567307054</c:v>
                </c:pt>
                <c:pt idx="201">
                  <c:v>0.61745764653184665</c:v>
                </c:pt>
                <c:pt idx="202">
                  <c:v>0.61525850312516062</c:v>
                </c:pt>
                <c:pt idx="203">
                  <c:v>0.61307496910677461</c:v>
                </c:pt>
                <c:pt idx="204">
                  <c:v>0.61090687887265049</c:v>
                </c:pt>
                <c:pt idx="205">
                  <c:v>0.60875491530708692</c:v>
                </c:pt>
                <c:pt idx="206">
                  <c:v>0.60661750581857865</c:v>
                </c:pt>
                <c:pt idx="207">
                  <c:v>0.60449477605631263</c:v>
                </c:pt>
                <c:pt idx="208">
                  <c:v>0.60238740829014703</c:v>
                </c:pt>
                <c:pt idx="209">
                  <c:v>0.60029413257965791</c:v>
                </c:pt>
                <c:pt idx="210">
                  <c:v>0.59821535461347464</c:v>
                </c:pt>
                <c:pt idx="211">
                  <c:v>0.59615092429724503</c:v>
                </c:pt>
                <c:pt idx="212">
                  <c:v>0.59410069360139905</c:v>
                </c:pt>
                <c:pt idx="213">
                  <c:v>0.59206451652570802</c:v>
                </c:pt>
                <c:pt idx="214">
                  <c:v>0.59004224906469549</c:v>
                </c:pt>
                <c:pt idx="215">
                  <c:v>0.58803374917365014</c:v>
                </c:pt>
                <c:pt idx="216">
                  <c:v>0.58603887673539601</c:v>
                </c:pt>
                <c:pt idx="217">
                  <c:v>0.58405749352765457</c:v>
                </c:pt>
                <c:pt idx="218">
                  <c:v>0.58208946319117805</c:v>
                </c:pt>
                <c:pt idx="219">
                  <c:v>0.58013465119843399</c:v>
                </c:pt>
                <c:pt idx="220">
                  <c:v>0.57819292482295515</c:v>
                </c:pt>
                <c:pt idx="221">
                  <c:v>0.576264153109323</c:v>
                </c:pt>
                <c:pt idx="222">
                  <c:v>0.57434820684368193</c:v>
                </c:pt>
                <c:pt idx="223">
                  <c:v>0.57244495852490562</c:v>
                </c:pt>
                <c:pt idx="224">
                  <c:v>0.57055428233633598</c:v>
                </c:pt>
                <c:pt idx="225">
                  <c:v>0.56867605411803379</c:v>
                </c:pt>
                <c:pt idx="226">
                  <c:v>0.56681015133958179</c:v>
                </c:pt>
                <c:pt idx="227">
                  <c:v>0.56495645307347908</c:v>
                </c:pt>
                <c:pt idx="228">
                  <c:v>0.56311483996897505</c:v>
                </c:pt>
                <c:pt idx="229">
                  <c:v>0.56128545258406093</c:v>
                </c:pt>
                <c:pt idx="230">
                  <c:v>0.55946765786038399</c:v>
                </c:pt>
                <c:pt idx="231">
                  <c:v>0.55766159944856564</c:v>
                </c:pt>
                <c:pt idx="232">
                  <c:v>0.55586716405379299</c:v>
                </c:pt>
                <c:pt idx="233">
                  <c:v>0.55408423983482702</c:v>
                </c:pt>
                <c:pt idx="234">
                  <c:v>0.55231271638073998</c:v>
                </c:pt>
                <c:pt idx="235">
                  <c:v>0.550552484688133</c:v>
                </c:pt>
                <c:pt idx="236">
                  <c:v>0.54880343713878721</c:v>
                </c:pt>
                <c:pt idx="237">
                  <c:v>0.54706546747768403</c:v>
                </c:pt>
                <c:pt idx="238">
                  <c:v>0.54533872125407401</c:v>
                </c:pt>
                <c:pt idx="239">
                  <c:v>0.543622593888057</c:v>
                </c:pt>
                <c:pt idx="240">
                  <c:v>0.54191723360743904</c:v>
                </c:pt>
                <c:pt idx="241">
                  <c:v>0.54022253939909703</c:v>
                </c:pt>
                <c:pt idx="242">
                  <c:v>0.53853841150953363</c:v>
                </c:pt>
                <c:pt idx="243">
                  <c:v>0.536864751425288</c:v>
                </c:pt>
                <c:pt idx="244">
                  <c:v>0.53520170731436101</c:v>
                </c:pt>
                <c:pt idx="245">
                  <c:v>0.53354869210715161</c:v>
                </c:pt>
                <c:pt idx="246">
                  <c:v>0.531906100248145</c:v>
                </c:pt>
                <c:pt idx="247">
                  <c:v>0.53027335026481304</c:v>
                </c:pt>
                <c:pt idx="248">
                  <c:v>0.52865059345258092</c:v>
                </c:pt>
                <c:pt idx="249">
                  <c:v>0.52703773834721857</c:v>
                </c:pt>
                <c:pt idx="250">
                  <c:v>0.52543469459732151</c:v>
                </c:pt>
                <c:pt idx="251">
                  <c:v>0.52384137294739264</c:v>
                </c:pt>
                <c:pt idx="252">
                  <c:v>0.52225768522127858</c:v>
                </c:pt>
                <c:pt idx="253">
                  <c:v>0.52068354430593256</c:v>
                </c:pt>
                <c:pt idx="254">
                  <c:v>0.51911886413542796</c:v>
                </c:pt>
                <c:pt idx="255">
                  <c:v>0.51756355967524215</c:v>
                </c:pt>
                <c:pt idx="256">
                  <c:v>0.51601754690690893</c:v>
                </c:pt>
              </c:numCache>
            </c:numRef>
          </c:val>
          <c:smooth val="1"/>
        </c:ser>
        <c:ser>
          <c:idx val="3"/>
          <c:order val="2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RDD!$C$55:$JI$55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0.15181427850000126</c:v>
                </c:pt>
                <c:pt idx="17">
                  <c:v>0.14557644162500016</c:v>
                </c:pt>
                <c:pt idx="18">
                  <c:v>0.13933860475000001</c:v>
                </c:pt>
                <c:pt idx="19">
                  <c:v>0.133100767875</c:v>
                </c:pt>
                <c:pt idx="20">
                  <c:v>0.12686293100000001</c:v>
                </c:pt>
                <c:pt idx="21">
                  <c:v>0.13290934585000133</c:v>
                </c:pt>
                <c:pt idx="22">
                  <c:v>0.13895576070000001</c:v>
                </c:pt>
                <c:pt idx="23">
                  <c:v>0.14500217555000117</c:v>
                </c:pt>
                <c:pt idx="24">
                  <c:v>0.15104859040000126</c:v>
                </c:pt>
                <c:pt idx="25">
                  <c:v>0.16185310775</c:v>
                </c:pt>
                <c:pt idx="26">
                  <c:v>0.17265762509999988</c:v>
                </c:pt>
                <c:pt idx="27">
                  <c:v>0.18346214245000236</c:v>
                </c:pt>
                <c:pt idx="28">
                  <c:v>0.19426665980000016</c:v>
                </c:pt>
                <c:pt idx="29">
                  <c:v>0.21066616702500016</c:v>
                </c:pt>
                <c:pt idx="30">
                  <c:v>0.22706567424999988</c:v>
                </c:pt>
                <c:pt idx="31">
                  <c:v>0.24346518147500243</c:v>
                </c:pt>
                <c:pt idx="32">
                  <c:v>0.2598646887000024</c:v>
                </c:pt>
                <c:pt idx="33">
                  <c:v>0.26515278192500247</c:v>
                </c:pt>
                <c:pt idx="34">
                  <c:v>0.27044087515000248</c:v>
                </c:pt>
                <c:pt idx="35">
                  <c:v>0.27572896837500455</c:v>
                </c:pt>
                <c:pt idx="36">
                  <c:v>0.28101706160000239</c:v>
                </c:pt>
                <c:pt idx="37">
                  <c:v>0.28624117527500031</c:v>
                </c:pt>
                <c:pt idx="38">
                  <c:v>0.2914652889500024</c:v>
                </c:pt>
                <c:pt idx="39">
                  <c:v>0.29668940262500032</c:v>
                </c:pt>
                <c:pt idx="40">
                  <c:v>0.30191351630000246</c:v>
                </c:pt>
                <c:pt idx="41">
                  <c:v>0.3082801222500024</c:v>
                </c:pt>
                <c:pt idx="42">
                  <c:v>0.31464672820000134</c:v>
                </c:pt>
                <c:pt idx="43">
                  <c:v>0.32101333415000033</c:v>
                </c:pt>
                <c:pt idx="44">
                  <c:v>0.32737994010000254</c:v>
                </c:pt>
                <c:pt idx="45">
                  <c:v>0.33470660267500246</c:v>
                </c:pt>
                <c:pt idx="46">
                  <c:v>0.34203326525000033</c:v>
                </c:pt>
                <c:pt idx="47">
                  <c:v>0.34935992782500247</c:v>
                </c:pt>
                <c:pt idx="48">
                  <c:v>0.35668659040000134</c:v>
                </c:pt>
                <c:pt idx="49">
                  <c:v>0.35659459052500031</c:v>
                </c:pt>
                <c:pt idx="50">
                  <c:v>0.35650259065000239</c:v>
                </c:pt>
                <c:pt idx="51">
                  <c:v>0.35641059077500248</c:v>
                </c:pt>
                <c:pt idx="52">
                  <c:v>0.35631859090000473</c:v>
                </c:pt>
                <c:pt idx="53">
                  <c:v>0.37005138670000032</c:v>
                </c:pt>
                <c:pt idx="54">
                  <c:v>0.3837841825000024</c:v>
                </c:pt>
                <c:pt idx="55">
                  <c:v>0.39751697830000593</c:v>
                </c:pt>
                <c:pt idx="56">
                  <c:v>0.41124977410000002</c:v>
                </c:pt>
                <c:pt idx="57">
                  <c:v>0.43352357347500248</c:v>
                </c:pt>
                <c:pt idx="58">
                  <c:v>0.45579737284999999</c:v>
                </c:pt>
                <c:pt idx="59">
                  <c:v>0.47807117222500239</c:v>
                </c:pt>
                <c:pt idx="60">
                  <c:v>0.50034497160000002</c:v>
                </c:pt>
                <c:pt idx="61">
                  <c:v>0.5936599648249995</c:v>
                </c:pt>
                <c:pt idx="62">
                  <c:v>0.68697495805000264</c:v>
                </c:pt>
                <c:pt idx="63">
                  <c:v>0.780289951275</c:v>
                </c:pt>
                <c:pt idx="64">
                  <c:v>0.87360494450000592</c:v>
                </c:pt>
                <c:pt idx="65">
                  <c:v>0.8970072295</c:v>
                </c:pt>
                <c:pt idx="66">
                  <c:v>0.92040951450000263</c:v>
                </c:pt>
                <c:pt idx="67">
                  <c:v>0.94381179950000005</c:v>
                </c:pt>
                <c:pt idx="68">
                  <c:v>0.96721408450000002</c:v>
                </c:pt>
                <c:pt idx="69">
                  <c:v>0.97541056337499998</c:v>
                </c:pt>
                <c:pt idx="70">
                  <c:v>0.98360704225000162</c:v>
                </c:pt>
                <c:pt idx="71">
                  <c:v>0.99180352112499959</c:v>
                </c:pt>
                <c:pt idx="72">
                  <c:v>1</c:v>
                </c:pt>
                <c:pt idx="73">
                  <c:v>0.99870735157500001</c:v>
                </c:pt>
                <c:pt idx="74">
                  <c:v>0.99741470314999958</c:v>
                </c:pt>
                <c:pt idx="75">
                  <c:v>0.99612205472499959</c:v>
                </c:pt>
                <c:pt idx="76">
                  <c:v>0.99482940630000594</c:v>
                </c:pt>
                <c:pt idx="77">
                  <c:v>0.99347422365000004</c:v>
                </c:pt>
                <c:pt idx="78">
                  <c:v>0.99211904099999959</c:v>
                </c:pt>
                <c:pt idx="79">
                  <c:v>0.99076385835000003</c:v>
                </c:pt>
                <c:pt idx="80">
                  <c:v>0.98940867569999991</c:v>
                </c:pt>
                <c:pt idx="81">
                  <c:v>0.98985442400000001</c:v>
                </c:pt>
                <c:pt idx="82">
                  <c:v>0.9903001723</c:v>
                </c:pt>
                <c:pt idx="83">
                  <c:v>0.99074592060000466</c:v>
                </c:pt>
                <c:pt idx="84">
                  <c:v>0.99119166889999999</c:v>
                </c:pt>
                <c:pt idx="85">
                  <c:v>0.98721617974999165</c:v>
                </c:pt>
                <c:pt idx="86">
                  <c:v>0.98324069060000263</c:v>
                </c:pt>
                <c:pt idx="87">
                  <c:v>0.97926520145000062</c:v>
                </c:pt>
                <c:pt idx="88">
                  <c:v>0.97528971230000594</c:v>
                </c:pt>
                <c:pt idx="89">
                  <c:v>0.96914083797500594</c:v>
                </c:pt>
                <c:pt idx="90">
                  <c:v>0.96299196365000594</c:v>
                </c:pt>
                <c:pt idx="91">
                  <c:v>0.95684308932500162</c:v>
                </c:pt>
                <c:pt idx="92">
                  <c:v>0.95069421500000595</c:v>
                </c:pt>
                <c:pt idx="93">
                  <c:v>0.94200720979999997</c:v>
                </c:pt>
                <c:pt idx="94">
                  <c:v>0.93332020460000265</c:v>
                </c:pt>
                <c:pt idx="95">
                  <c:v>0.92463319939999999</c:v>
                </c:pt>
                <c:pt idx="96">
                  <c:v>0.91594619420000001</c:v>
                </c:pt>
                <c:pt idx="97">
                  <c:v>0.91673236157499749</c:v>
                </c:pt>
                <c:pt idx="98">
                  <c:v>0.91751852894999519</c:v>
                </c:pt>
                <c:pt idx="99">
                  <c:v>0.91830469632500467</c:v>
                </c:pt>
                <c:pt idx="100">
                  <c:v>0.91909086370000004</c:v>
                </c:pt>
                <c:pt idx="101">
                  <c:v>0.93031286464999996</c:v>
                </c:pt>
                <c:pt idx="102">
                  <c:v>0.94153486559999999</c:v>
                </c:pt>
                <c:pt idx="103">
                  <c:v>0.9527568665500058</c:v>
                </c:pt>
                <c:pt idx="104">
                  <c:v>0.96397886750000594</c:v>
                </c:pt>
                <c:pt idx="105">
                  <c:v>0.96416408914999996</c:v>
                </c:pt>
                <c:pt idx="106">
                  <c:v>0.96434931080000263</c:v>
                </c:pt>
                <c:pt idx="107">
                  <c:v>0.96453453245000265</c:v>
                </c:pt>
                <c:pt idx="108">
                  <c:v>0.96471975410000466</c:v>
                </c:pt>
                <c:pt idx="109">
                  <c:v>0.96158879107499751</c:v>
                </c:pt>
                <c:pt idx="110">
                  <c:v>0.95845782805000002</c:v>
                </c:pt>
                <c:pt idx="111">
                  <c:v>0.95532686502499997</c:v>
                </c:pt>
                <c:pt idx="112">
                  <c:v>0.95219590200000592</c:v>
                </c:pt>
                <c:pt idx="113">
                  <c:v>0.94403176550000001</c:v>
                </c:pt>
                <c:pt idx="114">
                  <c:v>0.93586762899999998</c:v>
                </c:pt>
                <c:pt idx="115">
                  <c:v>0.92770349250000594</c:v>
                </c:pt>
                <c:pt idx="116">
                  <c:v>0.91953935600000003</c:v>
                </c:pt>
                <c:pt idx="117">
                  <c:v>0.90838855439999999</c:v>
                </c:pt>
                <c:pt idx="118">
                  <c:v>0.89723775279999951</c:v>
                </c:pt>
                <c:pt idx="119">
                  <c:v>0.88608695119999958</c:v>
                </c:pt>
                <c:pt idx="120">
                  <c:v>0.87493614959999999</c:v>
                </c:pt>
                <c:pt idx="121">
                  <c:v>0.87195550327500593</c:v>
                </c:pt>
                <c:pt idx="122">
                  <c:v>0.8689748569500072</c:v>
                </c:pt>
                <c:pt idx="123">
                  <c:v>0.86599421062500948</c:v>
                </c:pt>
                <c:pt idx="124">
                  <c:v>0.86301356429999998</c:v>
                </c:pt>
                <c:pt idx="125">
                  <c:v>0.86091616839999996</c:v>
                </c:pt>
                <c:pt idx="126">
                  <c:v>0.85881877250000593</c:v>
                </c:pt>
                <c:pt idx="127">
                  <c:v>0.85672137660000847</c:v>
                </c:pt>
                <c:pt idx="128">
                  <c:v>0.85462398070000001</c:v>
                </c:pt>
                <c:pt idx="129">
                  <c:v>0.85401476784999997</c:v>
                </c:pt>
                <c:pt idx="130">
                  <c:v>0.85340555500000004</c:v>
                </c:pt>
                <c:pt idx="131">
                  <c:v>0.85279634215000466</c:v>
                </c:pt>
                <c:pt idx="132">
                  <c:v>0.85218712929999996</c:v>
                </c:pt>
                <c:pt idx="133">
                  <c:v>0.87070979045000596</c:v>
                </c:pt>
                <c:pt idx="134">
                  <c:v>0.88923245159999997</c:v>
                </c:pt>
                <c:pt idx="135">
                  <c:v>0.90775511275000265</c:v>
                </c:pt>
                <c:pt idx="136">
                  <c:v>0.92627777389999999</c:v>
                </c:pt>
                <c:pt idx="137">
                  <c:v>0.93027134042500004</c:v>
                </c:pt>
                <c:pt idx="138">
                  <c:v>0.93426490694999997</c:v>
                </c:pt>
                <c:pt idx="139">
                  <c:v>0.9382584734750048</c:v>
                </c:pt>
                <c:pt idx="140">
                  <c:v>0.94225203999999996</c:v>
                </c:pt>
                <c:pt idx="141">
                  <c:v>0.94160411682500478</c:v>
                </c:pt>
                <c:pt idx="142">
                  <c:v>0.94095619365000005</c:v>
                </c:pt>
                <c:pt idx="143">
                  <c:v>0.94030827047500265</c:v>
                </c:pt>
                <c:pt idx="144">
                  <c:v>0.93966034730000003</c:v>
                </c:pt>
                <c:pt idx="145">
                  <c:v>0.93838094444999998</c:v>
                </c:pt>
                <c:pt idx="146">
                  <c:v>0.93710154160000003</c:v>
                </c:pt>
                <c:pt idx="147">
                  <c:v>0.93582213874999998</c:v>
                </c:pt>
                <c:pt idx="148">
                  <c:v>0.93454273589999959</c:v>
                </c:pt>
                <c:pt idx="149">
                  <c:v>0.93092803342500696</c:v>
                </c:pt>
                <c:pt idx="150">
                  <c:v>0.92731333094999957</c:v>
                </c:pt>
                <c:pt idx="151">
                  <c:v>0.92369862847500595</c:v>
                </c:pt>
                <c:pt idx="152">
                  <c:v>0.920083926</c:v>
                </c:pt>
                <c:pt idx="153">
                  <c:v>0.91603625994999749</c:v>
                </c:pt>
                <c:pt idx="154">
                  <c:v>0.91198859389999998</c:v>
                </c:pt>
                <c:pt idx="155">
                  <c:v>0.90794092785000002</c:v>
                </c:pt>
                <c:pt idx="156">
                  <c:v>0.90389326179999996</c:v>
                </c:pt>
                <c:pt idx="157">
                  <c:v>0.89809336694999997</c:v>
                </c:pt>
                <c:pt idx="158">
                  <c:v>0.89229347210000265</c:v>
                </c:pt>
                <c:pt idx="159">
                  <c:v>0.88649357725</c:v>
                </c:pt>
                <c:pt idx="160">
                  <c:v>0.88069368240000478</c:v>
                </c:pt>
                <c:pt idx="161">
                  <c:v>0.87303848477500001</c:v>
                </c:pt>
                <c:pt idx="162">
                  <c:v>0.86538328715000001</c:v>
                </c:pt>
                <c:pt idx="163">
                  <c:v>0.85772808952500479</c:v>
                </c:pt>
                <c:pt idx="164">
                  <c:v>0.85007289190000002</c:v>
                </c:pt>
                <c:pt idx="165">
                  <c:v>0.86069313020000593</c:v>
                </c:pt>
                <c:pt idx="166">
                  <c:v>0.87131336849999996</c:v>
                </c:pt>
                <c:pt idx="167">
                  <c:v>0.88193360679999999</c:v>
                </c:pt>
                <c:pt idx="168">
                  <c:v>0.89255384509999958</c:v>
                </c:pt>
                <c:pt idx="169">
                  <c:v>0.893626101625</c:v>
                </c:pt>
                <c:pt idx="170">
                  <c:v>0.89469835815000265</c:v>
                </c:pt>
                <c:pt idx="171">
                  <c:v>0.89577061467500596</c:v>
                </c:pt>
                <c:pt idx="172">
                  <c:v>0.89684287120000161</c:v>
                </c:pt>
                <c:pt idx="173">
                  <c:v>0.89359199272500001</c:v>
                </c:pt>
                <c:pt idx="174">
                  <c:v>0.89034111425000162</c:v>
                </c:pt>
                <c:pt idx="175">
                  <c:v>0.88709023577500001</c:v>
                </c:pt>
                <c:pt idx="176">
                  <c:v>0.88383935730000263</c:v>
                </c:pt>
                <c:pt idx="177">
                  <c:v>0.86931068862500005</c:v>
                </c:pt>
                <c:pt idx="178">
                  <c:v>0.85478201995000003</c:v>
                </c:pt>
                <c:pt idx="179">
                  <c:v>0.840253351275</c:v>
                </c:pt>
                <c:pt idx="180">
                  <c:v>0.82572468260000709</c:v>
                </c:pt>
                <c:pt idx="181">
                  <c:v>0.82922263267500596</c:v>
                </c:pt>
                <c:pt idx="182">
                  <c:v>0.83272058275000005</c:v>
                </c:pt>
                <c:pt idx="183">
                  <c:v>0.83621853282500003</c:v>
                </c:pt>
                <c:pt idx="184">
                  <c:v>0.83971648290000001</c:v>
                </c:pt>
                <c:pt idx="185">
                  <c:v>0.84096556124999999</c:v>
                </c:pt>
                <c:pt idx="186">
                  <c:v>0.84221463960000265</c:v>
                </c:pt>
                <c:pt idx="187">
                  <c:v>0.84346371794999997</c:v>
                </c:pt>
                <c:pt idx="188">
                  <c:v>0.84471279630000262</c:v>
                </c:pt>
                <c:pt idx="189">
                  <c:v>0.83902738457500003</c:v>
                </c:pt>
                <c:pt idx="190">
                  <c:v>0.83334197285000466</c:v>
                </c:pt>
                <c:pt idx="191">
                  <c:v>0.82765656112499997</c:v>
                </c:pt>
                <c:pt idx="192">
                  <c:v>0.82197114940000005</c:v>
                </c:pt>
                <c:pt idx="193">
                  <c:v>0.81373011595</c:v>
                </c:pt>
                <c:pt idx="194">
                  <c:v>0.80548908250000162</c:v>
                </c:pt>
                <c:pt idx="195">
                  <c:v>0.79724804905000002</c:v>
                </c:pt>
                <c:pt idx="196">
                  <c:v>0.78900701560000264</c:v>
                </c:pt>
                <c:pt idx="197">
                  <c:v>0.79290291955000003</c:v>
                </c:pt>
                <c:pt idx="198">
                  <c:v>0.79679882350000708</c:v>
                </c:pt>
                <c:pt idx="199">
                  <c:v>0.80069472745000592</c:v>
                </c:pt>
                <c:pt idx="200">
                  <c:v>0.80459063140000264</c:v>
                </c:pt>
                <c:pt idx="201">
                  <c:v>0.82124511427500479</c:v>
                </c:pt>
                <c:pt idx="202">
                  <c:v>0.83789959715000595</c:v>
                </c:pt>
                <c:pt idx="203">
                  <c:v>0.854554080025</c:v>
                </c:pt>
                <c:pt idx="204">
                  <c:v>0.87120856290000004</c:v>
                </c:pt>
                <c:pt idx="205">
                  <c:v>0.87415470230000591</c:v>
                </c:pt>
                <c:pt idx="206">
                  <c:v>0.87710084170000002</c:v>
                </c:pt>
                <c:pt idx="207">
                  <c:v>0.88004698109999957</c:v>
                </c:pt>
                <c:pt idx="208">
                  <c:v>0.88299312050000001</c:v>
                </c:pt>
                <c:pt idx="209">
                  <c:v>0.87982711287500592</c:v>
                </c:pt>
                <c:pt idx="210">
                  <c:v>0.87666110525000263</c:v>
                </c:pt>
                <c:pt idx="211">
                  <c:v>0.87349509762500821</c:v>
                </c:pt>
                <c:pt idx="212">
                  <c:v>0.87032909000000591</c:v>
                </c:pt>
                <c:pt idx="213">
                  <c:v>0.87209710600000478</c:v>
                </c:pt>
                <c:pt idx="214">
                  <c:v>0.87386512200000166</c:v>
                </c:pt>
                <c:pt idx="215">
                  <c:v>0.87563313800000264</c:v>
                </c:pt>
                <c:pt idx="216">
                  <c:v>0.87740115400000263</c:v>
                </c:pt>
                <c:pt idx="217">
                  <c:v>0.87636507320000478</c:v>
                </c:pt>
                <c:pt idx="218">
                  <c:v>0.87532899240000595</c:v>
                </c:pt>
                <c:pt idx="219">
                  <c:v>0.87429291160000466</c:v>
                </c:pt>
                <c:pt idx="220">
                  <c:v>0.87325683080000005</c:v>
                </c:pt>
                <c:pt idx="221">
                  <c:v>0.86964238667500593</c:v>
                </c:pt>
                <c:pt idx="222">
                  <c:v>0.86602794255000592</c:v>
                </c:pt>
                <c:pt idx="223">
                  <c:v>0.86241349842500004</c:v>
                </c:pt>
                <c:pt idx="224">
                  <c:v>0.85879905430000847</c:v>
                </c:pt>
                <c:pt idx="225">
                  <c:v>0.84916721407500162</c:v>
                </c:pt>
                <c:pt idx="226">
                  <c:v>0.83953537384999999</c:v>
                </c:pt>
                <c:pt idx="227">
                  <c:v>0.8299035336250048</c:v>
                </c:pt>
                <c:pt idx="228">
                  <c:v>0.82027169340000594</c:v>
                </c:pt>
                <c:pt idx="229">
                  <c:v>0.814719351925</c:v>
                </c:pt>
                <c:pt idx="230">
                  <c:v>0.80916701045000161</c:v>
                </c:pt>
                <c:pt idx="231">
                  <c:v>0.803614668975</c:v>
                </c:pt>
                <c:pt idx="232">
                  <c:v>0.7980623274999975</c:v>
                </c:pt>
                <c:pt idx="233">
                  <c:v>0.78883351040000005</c:v>
                </c:pt>
                <c:pt idx="234">
                  <c:v>0.77960469330001048</c:v>
                </c:pt>
                <c:pt idx="235">
                  <c:v>0.77037587620000847</c:v>
                </c:pt>
                <c:pt idx="236">
                  <c:v>0.7611470591000048</c:v>
                </c:pt>
                <c:pt idx="237">
                  <c:v>0.76992544272500596</c:v>
                </c:pt>
                <c:pt idx="238">
                  <c:v>0.77870382635000845</c:v>
                </c:pt>
                <c:pt idx="239">
                  <c:v>0.78748220997499407</c:v>
                </c:pt>
                <c:pt idx="240">
                  <c:v>0.79626059360000001</c:v>
                </c:pt>
                <c:pt idx="241">
                  <c:v>0.79640690242500001</c:v>
                </c:pt>
                <c:pt idx="242">
                  <c:v>0.79655321125</c:v>
                </c:pt>
                <c:pt idx="243">
                  <c:v>0.79669952007500466</c:v>
                </c:pt>
                <c:pt idx="244">
                  <c:v>0.79684582890000466</c:v>
                </c:pt>
                <c:pt idx="245">
                  <c:v>0.80172033470000004</c:v>
                </c:pt>
                <c:pt idx="246">
                  <c:v>0.80659484050000263</c:v>
                </c:pt>
                <c:pt idx="247">
                  <c:v>0.81146934630000001</c:v>
                </c:pt>
                <c:pt idx="248">
                  <c:v>0.81634385210000593</c:v>
                </c:pt>
                <c:pt idx="249">
                  <c:v>0.81443660039999999</c:v>
                </c:pt>
                <c:pt idx="250">
                  <c:v>0.81252934869999993</c:v>
                </c:pt>
                <c:pt idx="251">
                  <c:v>0.81062209700000265</c:v>
                </c:pt>
                <c:pt idx="252">
                  <c:v>0.80871484530000004</c:v>
                </c:pt>
                <c:pt idx="253">
                  <c:v>0.80502031325000478</c:v>
                </c:pt>
                <c:pt idx="254">
                  <c:v>0.80132578119999998</c:v>
                </c:pt>
                <c:pt idx="255">
                  <c:v>0.79763124915000005</c:v>
                </c:pt>
                <c:pt idx="256">
                  <c:v>0.79393671710000002</c:v>
                </c:pt>
              </c:numCache>
            </c:numRef>
          </c:val>
          <c:smooth val="1"/>
        </c:ser>
        <c:marker val="1"/>
        <c:axId val="58304768"/>
        <c:axId val="60952576"/>
      </c:lineChart>
      <c:catAx>
        <c:axId val="58304768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60952576"/>
        <c:crosses val="autoZero"/>
        <c:auto val="1"/>
        <c:lblAlgn val="ctr"/>
        <c:lblOffset val="100"/>
        <c:tickLblSkip val="64"/>
        <c:tickMarkSkip val="64"/>
      </c:catAx>
      <c:valAx>
        <c:axId val="60952576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58304768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RDD!$A$140</c:f>
          <c:strCache>
            <c:ptCount val="1"/>
            <c:pt idx="0">
              <c:v>464.h264ref</c:v>
            </c:pt>
          </c:strCache>
        </c:strRef>
      </c:tx>
      <c:layout>
        <c:manualLayout>
          <c:xMode val="edge"/>
          <c:yMode val="edge"/>
          <c:x val="0.3706758275540214"/>
          <c:y val="0.39608862266086986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600"/>
          </a:pPr>
          <a:endParaRPr lang="en-US"/>
        </a:p>
      </c:txPr>
    </c:title>
    <c:plotArea>
      <c:layout/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RDD!$C$76:$JI$76</c:f>
              <c:numCache>
                <c:formatCode>0.00</c:formatCode>
                <c:ptCount val="267"/>
                <c:pt idx="0">
                  <c:v>0</c:v>
                </c:pt>
                <c:pt idx="1">
                  <c:v>7.6804709975245924E-2</c:v>
                </c:pt>
                <c:pt idx="2">
                  <c:v>0.49926406636783655</c:v>
                </c:pt>
                <c:pt idx="3">
                  <c:v>0.84190807519903965</c:v>
                </c:pt>
                <c:pt idx="4">
                  <c:v>0.84958520104368962</c:v>
                </c:pt>
                <c:pt idx="5">
                  <c:v>0.75608817822974661</c:v>
                </c:pt>
                <c:pt idx="6">
                  <c:v>0.71509332976517004</c:v>
                </c:pt>
                <c:pt idx="7">
                  <c:v>0.70298387636315596</c:v>
                </c:pt>
                <c:pt idx="8">
                  <c:v>0.71153074195490107</c:v>
                </c:pt>
                <c:pt idx="9">
                  <c:v>0.74550076938516097</c:v>
                </c:pt>
                <c:pt idx="10">
                  <c:v>0.80201712718271156</c:v>
                </c:pt>
                <c:pt idx="11">
                  <c:v>0.84501906737138366</c:v>
                </c:pt>
                <c:pt idx="12">
                  <c:v>0.88927543988760249</c:v>
                </c:pt>
                <c:pt idx="13">
                  <c:v>0.96390580049509134</c:v>
                </c:pt>
                <c:pt idx="14">
                  <c:v>0.99205526192547</c:v>
                </c:pt>
                <c:pt idx="15">
                  <c:v>1</c:v>
                </c:pt>
                <c:pt idx="16">
                  <c:v>0.98304007493142398</c:v>
                </c:pt>
                <c:pt idx="17">
                  <c:v>0.96280190004683464</c:v>
                </c:pt>
                <c:pt idx="18">
                  <c:v>0.95092660734595602</c:v>
                </c:pt>
                <c:pt idx="19">
                  <c:v>0.92026828126045357</c:v>
                </c:pt>
                <c:pt idx="20">
                  <c:v>0.92227537298454765</c:v>
                </c:pt>
                <c:pt idx="21">
                  <c:v>0.88218371579581156</c:v>
                </c:pt>
                <c:pt idx="22">
                  <c:v>0.83834548738878234</c:v>
                </c:pt>
                <c:pt idx="23">
                  <c:v>0.78256506322338903</c:v>
                </c:pt>
                <c:pt idx="24">
                  <c:v>0.71805379005820602</c:v>
                </c:pt>
                <c:pt idx="25">
                  <c:v>0.66058406369171363</c:v>
                </c:pt>
                <c:pt idx="26">
                  <c:v>0.60428514083093132</c:v>
                </c:pt>
                <c:pt idx="27">
                  <c:v>0.54597912624606904</c:v>
                </c:pt>
                <c:pt idx="28">
                  <c:v>0.48869338328761847</c:v>
                </c:pt>
                <c:pt idx="29">
                  <c:v>0.45771726767913301</c:v>
                </c:pt>
                <c:pt idx="30">
                  <c:v>0.41434736067438332</c:v>
                </c:pt>
                <c:pt idx="31">
                  <c:v>0.36965611828460854</c:v>
                </c:pt>
                <c:pt idx="32">
                  <c:v>0.34057001404964654</c:v>
                </c:pt>
                <c:pt idx="33">
                  <c:v>0.30947681809058947</c:v>
                </c:pt>
                <c:pt idx="34">
                  <c:v>0.27968823175219132</c:v>
                </c:pt>
                <c:pt idx="35">
                  <c:v>0.25545259918378332</c:v>
                </c:pt>
                <c:pt idx="36">
                  <c:v>0.22802234562119517</c:v>
                </c:pt>
                <c:pt idx="37">
                  <c:v>0.20295042483441517</c:v>
                </c:pt>
                <c:pt idx="38">
                  <c:v>0.17822974509935116</c:v>
                </c:pt>
                <c:pt idx="39">
                  <c:v>0.15377667759416616</c:v>
                </c:pt>
                <c:pt idx="40">
                  <c:v>0.14340670368635816</c:v>
                </c:pt>
                <c:pt idx="41">
                  <c:v>0.11883655583060108</c:v>
                </c:pt>
                <c:pt idx="42">
                  <c:v>9.8799090118419822E-2</c:v>
                </c:pt>
                <c:pt idx="43">
                  <c:v>8.0685087308490028E-2</c:v>
                </c:pt>
                <c:pt idx="44">
                  <c:v>7.0315113400682416E-2</c:v>
                </c:pt>
                <c:pt idx="45">
                  <c:v>6.0112397136549839E-2</c:v>
                </c:pt>
                <c:pt idx="46">
                  <c:v>4.8337459021877333E-2</c:v>
                </c:pt>
                <c:pt idx="47">
                  <c:v>3.8335451930153204E-2</c:v>
                </c:pt>
                <c:pt idx="48">
                  <c:v>3.2163644878571006E-2</c:v>
                </c:pt>
                <c:pt idx="49">
                  <c:v>2.6644142637318739E-2</c:v>
                </c:pt>
                <c:pt idx="50">
                  <c:v>2.0455609821368809E-2</c:v>
                </c:pt>
                <c:pt idx="51">
                  <c:v>1.8465243861644502E-2</c:v>
                </c:pt>
                <c:pt idx="52">
                  <c:v>1.5956379206529724E-2</c:v>
                </c:pt>
                <c:pt idx="53">
                  <c:v>1.3414063022680099E-2</c:v>
                </c:pt>
                <c:pt idx="54">
                  <c:v>1.0637586137686502E-2</c:v>
                </c:pt>
                <c:pt idx="55">
                  <c:v>9.2995249882919708E-3</c:v>
                </c:pt>
                <c:pt idx="56">
                  <c:v>7.4931424366094053E-3</c:v>
                </c:pt>
                <c:pt idx="57">
                  <c:v>6.9077406837493235E-3</c:v>
                </c:pt>
                <c:pt idx="58">
                  <c:v>5.920920586070781E-3</c:v>
                </c:pt>
                <c:pt idx="59">
                  <c:v>4.883923195290101E-3</c:v>
                </c:pt>
                <c:pt idx="60">
                  <c:v>4.6832140228808524E-3</c:v>
                </c:pt>
                <c:pt idx="61">
                  <c:v>4.7166655516157124E-3</c:v>
                </c:pt>
                <c:pt idx="62">
                  <c:v>4.081086505653358E-3</c:v>
                </c:pt>
                <c:pt idx="63">
                  <c:v>3.9305546263464202E-3</c:v>
                </c:pt>
                <c:pt idx="64">
                  <c:v>3.4622332240583412E-3</c:v>
                </c:pt>
                <c:pt idx="65">
                  <c:v>3.4622332240583412E-3</c:v>
                </c:pt>
                <c:pt idx="66">
                  <c:v>2.5088646551147402E-3</c:v>
                </c:pt>
                <c:pt idx="67">
                  <c:v>2.8099284137285108E-3</c:v>
                </c:pt>
                <c:pt idx="68">
                  <c:v>2.8601057068308026E-3</c:v>
                </c:pt>
                <c:pt idx="69">
                  <c:v>3.0273633505051452E-3</c:v>
                </c:pt>
                <c:pt idx="70">
                  <c:v>2.0405432528266846E-3</c:v>
                </c:pt>
                <c:pt idx="71">
                  <c:v>2.1743493677661412E-3</c:v>
                </c:pt>
                <c:pt idx="72">
                  <c:v>2.2412524252358188E-3</c:v>
                </c:pt>
                <c:pt idx="73">
                  <c:v>2.0238174884592212E-3</c:v>
                </c:pt>
                <c:pt idx="74">
                  <c:v>1.7227537298454623E-3</c:v>
                </c:pt>
                <c:pt idx="75">
                  <c:v>1.8063825516826226E-3</c:v>
                </c:pt>
                <c:pt idx="76">
                  <c:v>1.5387703218037335E-3</c:v>
                </c:pt>
                <c:pt idx="77">
                  <c:v>1.4885930287014213E-3</c:v>
                </c:pt>
                <c:pt idx="78">
                  <c:v>1.4049642068642498E-3</c:v>
                </c:pt>
                <c:pt idx="79">
                  <c:v>1.6223991436408718E-3</c:v>
                </c:pt>
                <c:pt idx="80">
                  <c:v>1.2878838562922301E-3</c:v>
                </c:pt>
                <c:pt idx="81">
                  <c:v>1.3882384424968321E-3</c:v>
                </c:pt>
                <c:pt idx="82">
                  <c:v>1.1206262126179198E-3</c:v>
                </c:pt>
                <c:pt idx="83">
                  <c:v>1.0704489195156321E-3</c:v>
                </c:pt>
                <c:pt idx="84">
                  <c:v>1.0537231551481898E-3</c:v>
                </c:pt>
                <c:pt idx="85">
                  <c:v>9.0319127584130641E-4</c:v>
                </c:pt>
                <c:pt idx="86">
                  <c:v>8.3628821837158918E-4</c:v>
                </c:pt>
                <c:pt idx="87">
                  <c:v>1.0537231551481898E-3</c:v>
                </c:pt>
                <c:pt idx="88">
                  <c:v>7.3593363216699033E-4</c:v>
                </c:pt>
                <c:pt idx="89">
                  <c:v>8.5301398273901225E-4</c:v>
                </c:pt>
                <c:pt idx="90">
                  <c:v>7.0248210343212814E-4</c:v>
                </c:pt>
                <c:pt idx="91">
                  <c:v>5.8540175286010611E-4</c:v>
                </c:pt>
                <c:pt idx="92">
                  <c:v>6.1885328159496939E-4</c:v>
                </c:pt>
                <c:pt idx="93">
                  <c:v>5.0177293102294813E-4</c:v>
                </c:pt>
                <c:pt idx="94">
                  <c:v>6.8575633906469531E-4</c:v>
                </c:pt>
                <c:pt idx="95">
                  <c:v>6.69030574697268E-4</c:v>
                </c:pt>
                <c:pt idx="96">
                  <c:v>5.6867598849267534E-4</c:v>
                </c:pt>
                <c:pt idx="97">
                  <c:v>6.3557904596240472E-4</c:v>
                </c:pt>
                <c:pt idx="98">
                  <c:v>7.0248210343212814E-4</c:v>
                </c:pt>
                <c:pt idx="99">
                  <c:v>5.8540175286010611E-4</c:v>
                </c:pt>
                <c:pt idx="100">
                  <c:v>5.3522445975781119E-4</c:v>
                </c:pt>
                <c:pt idx="101">
                  <c:v>5.3522445975781119E-4</c:v>
                </c:pt>
                <c:pt idx="102">
                  <c:v>4.6832140228808523E-4</c:v>
                </c:pt>
                <c:pt idx="103">
                  <c:v>4.8504716665551611E-4</c:v>
                </c:pt>
                <c:pt idx="104">
                  <c:v>4.1814410918579464E-4</c:v>
                </c:pt>
                <c:pt idx="105">
                  <c:v>4.6832140228808523E-4</c:v>
                </c:pt>
                <c:pt idx="106">
                  <c:v>5.0177293102294813E-4</c:v>
                </c:pt>
                <c:pt idx="107">
                  <c:v>2.8433799424634054E-4</c:v>
                </c:pt>
                <c:pt idx="108">
                  <c:v>4.3486987355322813E-4</c:v>
                </c:pt>
                <c:pt idx="109">
                  <c:v>4.6832140228808523E-4</c:v>
                </c:pt>
                <c:pt idx="110">
                  <c:v>3.6796681608349614E-4</c:v>
                </c:pt>
                <c:pt idx="111">
                  <c:v>3.846925804509274E-4</c:v>
                </c:pt>
                <c:pt idx="112">
                  <c:v>4.3486987355322813E-4</c:v>
                </c:pt>
                <c:pt idx="113">
                  <c:v>3.5124105171606412E-4</c:v>
                </c:pt>
                <c:pt idx="114">
                  <c:v>3.3451528734863416E-4</c:v>
                </c:pt>
                <c:pt idx="115">
                  <c:v>3.6796681608349614E-4</c:v>
                </c:pt>
                <c:pt idx="116">
                  <c:v>3.1778952298120247E-4</c:v>
                </c:pt>
                <c:pt idx="117">
                  <c:v>1.0035458620459003E-4</c:v>
                </c:pt>
                <c:pt idx="118">
                  <c:v>3.0106375861377256E-4</c:v>
                </c:pt>
                <c:pt idx="119">
                  <c:v>2.3416070114404337E-4</c:v>
                </c:pt>
                <c:pt idx="120">
                  <c:v>2.1743493677661352E-4</c:v>
                </c:pt>
                <c:pt idx="121">
                  <c:v>2.8433799424634054E-4</c:v>
                </c:pt>
                <c:pt idx="122">
                  <c:v>2.1743493677661352E-4</c:v>
                </c:pt>
                <c:pt idx="123">
                  <c:v>2.007091724091815E-4</c:v>
                </c:pt>
                <c:pt idx="124">
                  <c:v>2.1743493677661352E-4</c:v>
                </c:pt>
                <c:pt idx="125">
                  <c:v>2.007091724091815E-4</c:v>
                </c:pt>
                <c:pt idx="126">
                  <c:v>2.007091724091815E-4</c:v>
                </c:pt>
                <c:pt idx="127">
                  <c:v>2.007091724091815E-4</c:v>
                </c:pt>
                <c:pt idx="128">
                  <c:v>3.0106375861377256E-4</c:v>
                </c:pt>
                <c:pt idx="129">
                  <c:v>2.8433799424634054E-4</c:v>
                </c:pt>
                <c:pt idx="130">
                  <c:v>2.3416070114404337E-4</c:v>
                </c:pt>
                <c:pt idx="131">
                  <c:v>2.007091724091815E-4</c:v>
                </c:pt>
                <c:pt idx="132">
                  <c:v>1.8398340804174802E-4</c:v>
                </c:pt>
                <c:pt idx="133">
                  <c:v>1.5053187930688403E-4</c:v>
                </c:pt>
                <c:pt idx="134">
                  <c:v>2.007091724091815E-4</c:v>
                </c:pt>
                <c:pt idx="135">
                  <c:v>2.1743493677661352E-4</c:v>
                </c:pt>
                <c:pt idx="136">
                  <c:v>2.6761222987890738E-4</c:v>
                </c:pt>
                <c:pt idx="137">
                  <c:v>1.8398340804174802E-4</c:v>
                </c:pt>
                <c:pt idx="138">
                  <c:v>2.3416070114404337E-4</c:v>
                </c:pt>
                <c:pt idx="139">
                  <c:v>3.6796681608349614E-4</c:v>
                </c:pt>
                <c:pt idx="140">
                  <c:v>2.3416070114404337E-4</c:v>
                </c:pt>
                <c:pt idx="141">
                  <c:v>1.6725764367431733E-4</c:v>
                </c:pt>
                <c:pt idx="142">
                  <c:v>1.3380611493945418E-4</c:v>
                </c:pt>
                <c:pt idx="143">
                  <c:v>1.5053187930688403E-4</c:v>
                </c:pt>
                <c:pt idx="144">
                  <c:v>1.6725764367431733E-4</c:v>
                </c:pt>
                <c:pt idx="145">
                  <c:v>1.6725764367431733E-4</c:v>
                </c:pt>
                <c:pt idx="146">
                  <c:v>1.0035458620459003E-4</c:v>
                </c:pt>
                <c:pt idx="147">
                  <c:v>1.6725764367431733E-4</c:v>
                </c:pt>
                <c:pt idx="148">
                  <c:v>6.6903057469726995E-5</c:v>
                </c:pt>
                <c:pt idx="149">
                  <c:v>1.3380611493945418E-4</c:v>
                </c:pt>
                <c:pt idx="150">
                  <c:v>1.5053187930688403E-4</c:v>
                </c:pt>
                <c:pt idx="151">
                  <c:v>1.1708035057202227E-4</c:v>
                </c:pt>
                <c:pt idx="152">
                  <c:v>1.6725764367431733E-4</c:v>
                </c:pt>
                <c:pt idx="153">
                  <c:v>1.3380611493945418E-4</c:v>
                </c:pt>
                <c:pt idx="154">
                  <c:v>1.8398340804174802E-4</c:v>
                </c:pt>
                <c:pt idx="155">
                  <c:v>1.3380611493945418E-4</c:v>
                </c:pt>
                <c:pt idx="156">
                  <c:v>1.8398340804174802E-4</c:v>
                </c:pt>
                <c:pt idx="157">
                  <c:v>1.0035458620459003E-4</c:v>
                </c:pt>
                <c:pt idx="158">
                  <c:v>6.6903057469726995E-5</c:v>
                </c:pt>
                <c:pt idx="159">
                  <c:v>1.0035458620459003E-4</c:v>
                </c:pt>
                <c:pt idx="160">
                  <c:v>1.3380611493945418E-4</c:v>
                </c:pt>
                <c:pt idx="161">
                  <c:v>6.6903057469726995E-5</c:v>
                </c:pt>
                <c:pt idx="162">
                  <c:v>1.1708035057202227E-4</c:v>
                </c:pt>
                <c:pt idx="163">
                  <c:v>1.0035458620459003E-4</c:v>
                </c:pt>
                <c:pt idx="164">
                  <c:v>8.3628821837159273E-5</c:v>
                </c:pt>
                <c:pt idx="165">
                  <c:v>1.3380611493945418E-4</c:v>
                </c:pt>
                <c:pt idx="166">
                  <c:v>1.8398340804174802E-4</c:v>
                </c:pt>
                <c:pt idx="167">
                  <c:v>1.6725764367431733E-4</c:v>
                </c:pt>
                <c:pt idx="168">
                  <c:v>1.0035458620459003E-4</c:v>
                </c:pt>
                <c:pt idx="169">
                  <c:v>8.3628821837159273E-5</c:v>
                </c:pt>
                <c:pt idx="170">
                  <c:v>1.8398340804174802E-4</c:v>
                </c:pt>
                <c:pt idx="171">
                  <c:v>1.5053187930688403E-4</c:v>
                </c:pt>
                <c:pt idx="172">
                  <c:v>1.6725764367431733E-4</c:v>
                </c:pt>
                <c:pt idx="173">
                  <c:v>1.0035458620459003E-4</c:v>
                </c:pt>
                <c:pt idx="174">
                  <c:v>1.1708035057202227E-4</c:v>
                </c:pt>
                <c:pt idx="175">
                  <c:v>1.5053187930688403E-4</c:v>
                </c:pt>
                <c:pt idx="176">
                  <c:v>6.6903057469726995E-5</c:v>
                </c:pt>
                <c:pt idx="177">
                  <c:v>6.6903057469726995E-5</c:v>
                </c:pt>
                <c:pt idx="178">
                  <c:v>8.3628821837159273E-5</c:v>
                </c:pt>
                <c:pt idx="179">
                  <c:v>1.5053187930688403E-4</c:v>
                </c:pt>
                <c:pt idx="180">
                  <c:v>2.007091724091815E-4</c:v>
                </c:pt>
                <c:pt idx="181">
                  <c:v>8.3628821837159273E-5</c:v>
                </c:pt>
                <c:pt idx="182">
                  <c:v>6.6903057469726995E-5</c:v>
                </c:pt>
                <c:pt idx="183">
                  <c:v>1.8398340804174802E-4</c:v>
                </c:pt>
                <c:pt idx="184">
                  <c:v>8.3628821837159273E-5</c:v>
                </c:pt>
                <c:pt idx="185">
                  <c:v>6.6903057469726995E-5</c:v>
                </c:pt>
                <c:pt idx="186">
                  <c:v>5.0177293102294833E-5</c:v>
                </c:pt>
                <c:pt idx="187">
                  <c:v>1.0035458620459003E-4</c:v>
                </c:pt>
                <c:pt idx="188">
                  <c:v>1.8398340804174802E-4</c:v>
                </c:pt>
                <c:pt idx="189">
                  <c:v>1.1708035057202227E-4</c:v>
                </c:pt>
                <c:pt idx="190">
                  <c:v>1.0035458620459003E-4</c:v>
                </c:pt>
                <c:pt idx="191">
                  <c:v>1.1708035057202227E-4</c:v>
                </c:pt>
                <c:pt idx="192">
                  <c:v>1.5053187930688403E-4</c:v>
                </c:pt>
                <c:pt idx="193">
                  <c:v>2.007091724091815E-4</c:v>
                </c:pt>
                <c:pt idx="194">
                  <c:v>1.5053187930688403E-4</c:v>
                </c:pt>
                <c:pt idx="195">
                  <c:v>1.3380611493945418E-4</c:v>
                </c:pt>
                <c:pt idx="196">
                  <c:v>2.1743493677661352E-4</c:v>
                </c:pt>
                <c:pt idx="197">
                  <c:v>1.1708035057202227E-4</c:v>
                </c:pt>
                <c:pt idx="198">
                  <c:v>1.6725764367431733E-4</c:v>
                </c:pt>
                <c:pt idx="199">
                  <c:v>1.1708035057202227E-4</c:v>
                </c:pt>
                <c:pt idx="200">
                  <c:v>2.1743493677661352E-4</c:v>
                </c:pt>
                <c:pt idx="201">
                  <c:v>1.3380611493945418E-4</c:v>
                </c:pt>
                <c:pt idx="202">
                  <c:v>1.0035458620459003E-4</c:v>
                </c:pt>
                <c:pt idx="203">
                  <c:v>1.6725764367431733E-4</c:v>
                </c:pt>
                <c:pt idx="204">
                  <c:v>2.007091724091815E-4</c:v>
                </c:pt>
                <c:pt idx="205">
                  <c:v>1.8398340804174802E-4</c:v>
                </c:pt>
                <c:pt idx="206">
                  <c:v>1.3380611493945418E-4</c:v>
                </c:pt>
                <c:pt idx="207">
                  <c:v>2.6761222987890738E-4</c:v>
                </c:pt>
                <c:pt idx="208">
                  <c:v>1.3380611493945418E-4</c:v>
                </c:pt>
                <c:pt idx="209">
                  <c:v>1.5053187930688403E-4</c:v>
                </c:pt>
                <c:pt idx="210">
                  <c:v>1.6725764367431733E-4</c:v>
                </c:pt>
                <c:pt idx="211">
                  <c:v>2.007091724091815E-4</c:v>
                </c:pt>
                <c:pt idx="212">
                  <c:v>2.007091724091815E-4</c:v>
                </c:pt>
                <c:pt idx="213">
                  <c:v>1.5053187930688403E-4</c:v>
                </c:pt>
                <c:pt idx="214">
                  <c:v>2.6761222987890738E-4</c:v>
                </c:pt>
                <c:pt idx="215">
                  <c:v>2.5088646551147401E-4</c:v>
                </c:pt>
                <c:pt idx="216">
                  <c:v>3.0106375861377256E-4</c:v>
                </c:pt>
                <c:pt idx="217">
                  <c:v>3.1778952298120247E-4</c:v>
                </c:pt>
                <c:pt idx="218">
                  <c:v>2.3416070114404337E-4</c:v>
                </c:pt>
                <c:pt idx="219">
                  <c:v>2.3416070114404337E-4</c:v>
                </c:pt>
                <c:pt idx="220">
                  <c:v>3.0106375861377256E-4</c:v>
                </c:pt>
                <c:pt idx="221">
                  <c:v>3.0106375861377256E-4</c:v>
                </c:pt>
                <c:pt idx="222">
                  <c:v>4.1814410918579464E-4</c:v>
                </c:pt>
                <c:pt idx="223">
                  <c:v>2.6761222987890738E-4</c:v>
                </c:pt>
                <c:pt idx="224">
                  <c:v>2.8433799424634054E-4</c:v>
                </c:pt>
                <c:pt idx="225">
                  <c:v>4.0141834481835812E-4</c:v>
                </c:pt>
                <c:pt idx="226">
                  <c:v>3.5124105171606412E-4</c:v>
                </c:pt>
                <c:pt idx="227">
                  <c:v>3.846925804509274E-4</c:v>
                </c:pt>
                <c:pt idx="228">
                  <c:v>3.6796681608349614E-4</c:v>
                </c:pt>
                <c:pt idx="229">
                  <c:v>3.846925804509274E-4</c:v>
                </c:pt>
                <c:pt idx="230">
                  <c:v>3.5124105171606412E-4</c:v>
                </c:pt>
                <c:pt idx="231">
                  <c:v>5.184986953903789E-4</c:v>
                </c:pt>
                <c:pt idx="232">
                  <c:v>5.184986953903789E-4</c:v>
                </c:pt>
                <c:pt idx="233">
                  <c:v>4.1814410918579464E-4</c:v>
                </c:pt>
                <c:pt idx="234">
                  <c:v>4.8504716665551611E-4</c:v>
                </c:pt>
                <c:pt idx="235">
                  <c:v>6.3557904596240472E-4</c:v>
                </c:pt>
                <c:pt idx="236">
                  <c:v>2.3416070114404337E-4</c:v>
                </c:pt>
                <c:pt idx="237">
                  <c:v>4.3486987355322813E-4</c:v>
                </c:pt>
                <c:pt idx="238">
                  <c:v>5.0177293102294813E-4</c:v>
                </c:pt>
                <c:pt idx="239">
                  <c:v>5.184986953903789E-4</c:v>
                </c:pt>
                <c:pt idx="240">
                  <c:v>5.3522445975781119E-4</c:v>
                </c:pt>
                <c:pt idx="241">
                  <c:v>7.6938516090185502E-4</c:v>
                </c:pt>
                <c:pt idx="242">
                  <c:v>6.1885328159496939E-4</c:v>
                </c:pt>
                <c:pt idx="243">
                  <c:v>6.3557904596240472E-4</c:v>
                </c:pt>
                <c:pt idx="244">
                  <c:v>5.0177293102294813E-4</c:v>
                </c:pt>
                <c:pt idx="245">
                  <c:v>5.3522445975781119E-4</c:v>
                </c:pt>
                <c:pt idx="246">
                  <c:v>6.3557904596240472E-4</c:v>
                </c:pt>
                <c:pt idx="247">
                  <c:v>6.1885328159496939E-4</c:v>
                </c:pt>
                <c:pt idx="248">
                  <c:v>6.3557904596240472E-4</c:v>
                </c:pt>
                <c:pt idx="249">
                  <c:v>5.184986953903789E-4</c:v>
                </c:pt>
                <c:pt idx="250">
                  <c:v>6.1885328159496939E-4</c:v>
                </c:pt>
                <c:pt idx="251">
                  <c:v>5.5195022412524413E-4</c:v>
                </c:pt>
                <c:pt idx="252">
                  <c:v>7.6938516090185502E-4</c:v>
                </c:pt>
                <c:pt idx="253">
                  <c:v>5.6867598849267534E-4</c:v>
                </c:pt>
                <c:pt idx="254">
                  <c:v>5.5195022412524413E-4</c:v>
                </c:pt>
                <c:pt idx="255">
                  <c:v>6.1885328159496939E-4</c:v>
                </c:pt>
                <c:pt idx="256">
                  <c:v>5.5195022412524413E-4</c:v>
                </c:pt>
              </c:numCache>
            </c:numRef>
          </c:val>
          <c:smooth val="1"/>
        </c:ser>
        <c:ser>
          <c:idx val="2"/>
          <c:order val="1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RDD!$C$78:$JI$78</c:f>
              <c:numCache>
                <c:formatCode>0.00</c:formatCode>
                <c:ptCount val="267"/>
                <c:pt idx="0">
                  <c:v>0</c:v>
                </c:pt>
                <c:pt idx="1">
                  <c:v>2.5334335362320643E-3</c:v>
                </c:pt>
                <c:pt idx="2">
                  <c:v>1.8587675451943005E-2</c:v>
                </c:pt>
                <c:pt idx="3">
                  <c:v>4.5336686649435208E-2</c:v>
                </c:pt>
                <c:pt idx="4">
                  <c:v>7.1951349734093395E-2</c:v>
                </c:pt>
                <c:pt idx="5">
                  <c:v>9.5034553343300243E-2</c:v>
                </c:pt>
                <c:pt idx="6">
                  <c:v>0.11637153682018908</c:v>
                </c:pt>
                <c:pt idx="7">
                  <c:v>0.13700601509940416</c:v>
                </c:pt>
                <c:pt idx="8">
                  <c:v>0.15772924220474416</c:v>
                </c:pt>
                <c:pt idx="9">
                  <c:v>0.17954067307749727</c:v>
                </c:pt>
                <c:pt idx="10">
                  <c:v>0.203400827423769</c:v>
                </c:pt>
                <c:pt idx="11">
                  <c:v>0.22900406519324401</c:v>
                </c:pt>
                <c:pt idx="12">
                  <c:v>0.25660507871722893</c:v>
                </c:pt>
                <c:pt idx="13">
                  <c:v>0.28766809268101501</c:v>
                </c:pt>
                <c:pt idx="14">
                  <c:v>0.32070388566999047</c:v>
                </c:pt>
                <c:pt idx="15">
                  <c:v>0.35513279765545047</c:v>
                </c:pt>
                <c:pt idx="16">
                  <c:v>0.39005947783288486</c:v>
                </c:pt>
                <c:pt idx="17">
                  <c:v>0.42542676248671346</c:v>
                </c:pt>
                <c:pt idx="18">
                  <c:v>0.46171785413322275</c:v>
                </c:pt>
                <c:pt idx="19">
                  <c:v>0.49812372985532533</c:v>
                </c:pt>
                <c:pt idx="20">
                  <c:v>0.53637053588963757</c:v>
                </c:pt>
                <c:pt idx="21">
                  <c:v>0.57441075122665819</c:v>
                </c:pt>
                <c:pt idx="22">
                  <c:v>0.61197695527313978</c:v>
                </c:pt>
                <c:pt idx="23">
                  <c:v>0.64826722437155604</c:v>
                </c:pt>
                <c:pt idx="24">
                  <c:v>0.68254346407411304</c:v>
                </c:pt>
                <c:pt idx="25">
                  <c:v>0.71496626797035057</c:v>
                </c:pt>
                <c:pt idx="26">
                  <c:v>0.74536554839764257</c:v>
                </c:pt>
                <c:pt idx="27">
                  <c:v>0.7733590350251538</c:v>
                </c:pt>
                <c:pt idx="28">
                  <c:v>0.79875069843525104</c:v>
                </c:pt>
                <c:pt idx="29">
                  <c:v>0.8231267357302342</c:v>
                </c:pt>
                <c:pt idx="30">
                  <c:v>0.84549464342963565</c:v>
                </c:pt>
                <c:pt idx="31">
                  <c:v>0.86557776549858678</c:v>
                </c:pt>
                <c:pt idx="32">
                  <c:v>0.8843496320891957</c:v>
                </c:pt>
                <c:pt idx="33">
                  <c:v>0.9015555183545958</c:v>
                </c:pt>
                <c:pt idx="34">
                  <c:v>0.91718126802493649</c:v>
                </c:pt>
                <c:pt idx="35">
                  <c:v>0.93155018317420157</c:v>
                </c:pt>
                <c:pt idx="36">
                  <c:v>0.94433099192232106</c:v>
                </c:pt>
                <c:pt idx="37">
                  <c:v>0.95561722979805896</c:v>
                </c:pt>
                <c:pt idx="38">
                  <c:v>0.96535624009125121</c:v>
                </c:pt>
                <c:pt idx="39">
                  <c:v>0.97349371200805579</c:v>
                </c:pt>
                <c:pt idx="40">
                  <c:v>0.98109534364388196</c:v>
                </c:pt>
                <c:pt idx="41">
                  <c:v>0.98698429659700404</c:v>
                </c:pt>
                <c:pt idx="42">
                  <c:v>0.9914657780571835</c:v>
                </c:pt>
                <c:pt idx="43">
                  <c:v>0.99465014367349092</c:v>
                </c:pt>
                <c:pt idx="44">
                  <c:v>0.99713090768337764</c:v>
                </c:pt>
                <c:pt idx="45">
                  <c:v>0.99890185948378096</c:v>
                </c:pt>
                <c:pt idx="46">
                  <c:v>0.99981653665728698</c:v>
                </c:pt>
                <c:pt idx="47">
                  <c:v>1</c:v>
                </c:pt>
                <c:pt idx="48">
                  <c:v>0.99974861647220392</c:v>
                </c:pt>
                <c:pt idx="49">
                  <c:v>0.99910659626345</c:v>
                </c:pt>
                <c:pt idx="50">
                  <c:v>0.99801248877519433</c:v>
                </c:pt>
                <c:pt idx="51">
                  <c:v>0.99679749093885062</c:v>
                </c:pt>
                <c:pt idx="52">
                  <c:v>0.99541730134979856</c:v>
                </c:pt>
                <c:pt idx="53">
                  <c:v>0.99386619492065942</c:v>
                </c:pt>
                <c:pt idx="54">
                  <c:v>0.99212249409988462</c:v>
                </c:pt>
                <c:pt idx="55">
                  <c:v>0.99029786755416205</c:v>
                </c:pt>
                <c:pt idx="56">
                  <c:v>0.98835354474772141</c:v>
                </c:pt>
                <c:pt idx="57">
                  <c:v>0.98638432734994419</c:v>
                </c:pt>
                <c:pt idx="58">
                  <c:v>0.98435776548352449</c:v>
                </c:pt>
                <c:pt idx="59">
                  <c:v>0.98226881575246106</c:v>
                </c:pt>
                <c:pt idx="60">
                  <c:v>0.98018195329206459</c:v>
                </c:pt>
                <c:pt idx="61">
                  <c:v>0.97811512851840765</c:v>
                </c:pt>
                <c:pt idx="62">
                  <c:v>0.97601609013677404</c:v>
                </c:pt>
                <c:pt idx="63">
                  <c:v>0.9739217722495116</c:v>
                </c:pt>
                <c:pt idx="64">
                  <c:v>0.97180730504385804</c:v>
                </c:pt>
                <c:pt idx="65">
                  <c:v>0.96970824339228778</c:v>
                </c:pt>
                <c:pt idx="66">
                  <c:v>0.96755119411144197</c:v>
                </c:pt>
                <c:pt idx="67">
                  <c:v>0.96543126715197003</c:v>
                </c:pt>
                <c:pt idx="68">
                  <c:v>0.96332944519792496</c:v>
                </c:pt>
                <c:pt idx="69">
                  <c:v>0.96125454674931599</c:v>
                </c:pt>
                <c:pt idx="70">
                  <c:v>0.95911911296490004</c:v>
                </c:pt>
                <c:pt idx="71">
                  <c:v>0.95700684666848934</c:v>
                </c:pt>
                <c:pt idx="72">
                  <c:v>0.95491271025258362</c:v>
                </c:pt>
                <c:pt idx="73">
                  <c:v>0.95281531466329494</c:v>
                </c:pt>
                <c:pt idx="74">
                  <c:v>0.95070811788923903</c:v>
                </c:pt>
                <c:pt idx="75">
                  <c:v>0.94861943419149009</c:v>
                </c:pt>
                <c:pt idx="76">
                  <c:v>0.9465231452305185</c:v>
                </c:pt>
                <c:pt idx="77">
                  <c:v>0.94443502740804663</c:v>
                </c:pt>
                <c:pt idx="78">
                  <c:v>0.94235247677933798</c:v>
                </c:pt>
                <c:pt idx="79">
                  <c:v>0.94029746530597502</c:v>
                </c:pt>
                <c:pt idx="80">
                  <c:v>0.93822963203686394</c:v>
                </c:pt>
                <c:pt idx="81">
                  <c:v>0.93618037395932097</c:v>
                </c:pt>
                <c:pt idx="82">
                  <c:v>0.93412290023194056</c:v>
                </c:pt>
                <c:pt idx="83">
                  <c:v>0.93207268407483801</c:v>
                </c:pt>
                <c:pt idx="84">
                  <c:v>0.93003202065247503</c:v>
                </c:pt>
                <c:pt idx="85">
                  <c:v>0.92799117257074593</c:v>
                </c:pt>
                <c:pt idx="86">
                  <c:v>0.92595594770538103</c:v>
                </c:pt>
                <c:pt idx="87">
                  <c:v>0.92394656957106258</c:v>
                </c:pt>
                <c:pt idx="88">
                  <c:v>0.921924943232733</c:v>
                </c:pt>
                <c:pt idx="89">
                  <c:v>0.91992166948004761</c:v>
                </c:pt>
                <c:pt idx="90">
                  <c:v>0.91791779675459961</c:v>
                </c:pt>
                <c:pt idx="91">
                  <c:v>0.91591549877498302</c:v>
                </c:pt>
                <c:pt idx="92">
                  <c:v>0.91392521454128695</c:v>
                </c:pt>
                <c:pt idx="93">
                  <c:v>0.91193633536227459</c:v>
                </c:pt>
                <c:pt idx="94">
                  <c:v>0.90996976483805359</c:v>
                </c:pt>
                <c:pt idx="95">
                  <c:v>0.90801158004692806</c:v>
                </c:pt>
                <c:pt idx="96">
                  <c:v>0.90605588727264297</c:v>
                </c:pt>
                <c:pt idx="97">
                  <c:v>0.90411413096171656</c:v>
                </c:pt>
                <c:pt idx="98">
                  <c:v>0.90218629558915098</c:v>
                </c:pt>
                <c:pt idx="99">
                  <c:v>0.90025970055342863</c:v>
                </c:pt>
                <c:pt idx="100">
                  <c:v>0.89833878295571057</c:v>
                </c:pt>
                <c:pt idx="101">
                  <c:v>0.89642687347582961</c:v>
                </c:pt>
                <c:pt idx="102">
                  <c:v>0.89451934805123279</c:v>
                </c:pt>
                <c:pt idx="103">
                  <c:v>0.89262177875118864</c:v>
                </c:pt>
                <c:pt idx="104">
                  <c:v>0.89072845170662496</c:v>
                </c:pt>
                <c:pt idx="105">
                  <c:v>0.88884716418941501</c:v>
                </c:pt>
                <c:pt idx="106">
                  <c:v>0.88697676804234915</c:v>
                </c:pt>
                <c:pt idx="107">
                  <c:v>0.88510039245159366</c:v>
                </c:pt>
                <c:pt idx="108">
                  <c:v>0.88324243610470565</c:v>
                </c:pt>
                <c:pt idx="109">
                  <c:v>0.88139514483668957</c:v>
                </c:pt>
                <c:pt idx="110">
                  <c:v>0.87954959061124904</c:v>
                </c:pt>
                <c:pt idx="111">
                  <c:v>0.87771340331389847</c:v>
                </c:pt>
                <c:pt idx="112">
                  <c:v>0.87588874984311405</c:v>
                </c:pt>
                <c:pt idx="113">
                  <c:v>0.87406679874189896</c:v>
                </c:pt>
                <c:pt idx="114">
                  <c:v>0.87225182800573065</c:v>
                </c:pt>
                <c:pt idx="115">
                  <c:v>0.87044705664608746</c:v>
                </c:pt>
                <c:pt idx="116">
                  <c:v>0.86864699862926364</c:v>
                </c:pt>
                <c:pt idx="117">
                  <c:v>0.86684068535546965</c:v>
                </c:pt>
                <c:pt idx="118">
                  <c:v>0.86505502983323901</c:v>
                </c:pt>
                <c:pt idx="119">
                  <c:v>0.86327282237842096</c:v>
                </c:pt>
                <c:pt idx="120">
                  <c:v>0.86149719991242357</c:v>
                </c:pt>
                <c:pt idx="121">
                  <c:v>0.85973347554129065</c:v>
                </c:pt>
                <c:pt idx="122">
                  <c:v>0.85797307490090002</c:v>
                </c:pt>
                <c:pt idx="123">
                  <c:v>0.85621910743854779</c:v>
                </c:pt>
                <c:pt idx="124">
                  <c:v>0.85447364393969705</c:v>
                </c:pt>
                <c:pt idx="125">
                  <c:v>0.85273452507249703</c:v>
                </c:pt>
                <c:pt idx="126">
                  <c:v>0.85100275102510303</c:v>
                </c:pt>
                <c:pt idx="127">
                  <c:v>0.84927827542769363</c:v>
                </c:pt>
                <c:pt idx="128">
                  <c:v>0.84756736624346696</c:v>
                </c:pt>
                <c:pt idx="129">
                  <c:v>0.84586270203866498</c:v>
                </c:pt>
                <c:pt idx="130">
                  <c:v>0.84416213287118502</c:v>
                </c:pt>
                <c:pt idx="131">
                  <c:v>0.84246662184929533</c:v>
                </c:pt>
                <c:pt idx="132">
                  <c:v>0.84077714139154702</c:v>
                </c:pt>
                <c:pt idx="133">
                  <c:v>0.83909259935740299</c:v>
                </c:pt>
                <c:pt idx="134">
                  <c:v>0.83741809845135196</c:v>
                </c:pt>
                <c:pt idx="135">
                  <c:v>0.83575156813452178</c:v>
                </c:pt>
                <c:pt idx="136">
                  <c:v>0.83409503195371792</c:v>
                </c:pt>
                <c:pt idx="137">
                  <c:v>0.83244028314078666</c:v>
                </c:pt>
                <c:pt idx="138">
                  <c:v>0.83079539651731893</c:v>
                </c:pt>
                <c:pt idx="139">
                  <c:v>0.82916545720435364</c:v>
                </c:pt>
                <c:pt idx="140">
                  <c:v>0.82753425956431304</c:v>
                </c:pt>
                <c:pt idx="141">
                  <c:v>0.82590572349115465</c:v>
                </c:pt>
                <c:pt idx="142">
                  <c:v>0.82428178353826098</c:v>
                </c:pt>
                <c:pt idx="143">
                  <c:v>0.82266539852939979</c:v>
                </c:pt>
                <c:pt idx="144">
                  <c:v>0.82105653988669358</c:v>
                </c:pt>
                <c:pt idx="145">
                  <c:v>0.81945417794593356</c:v>
                </c:pt>
                <c:pt idx="146">
                  <c:v>0.81785428019010364</c:v>
                </c:pt>
                <c:pt idx="147">
                  <c:v>0.81626472811823958</c:v>
                </c:pt>
                <c:pt idx="148">
                  <c:v>0.81467560078949508</c:v>
                </c:pt>
                <c:pt idx="149">
                  <c:v>0.81309669329662404</c:v>
                </c:pt>
                <c:pt idx="150">
                  <c:v>0.81152505069224501</c:v>
                </c:pt>
                <c:pt idx="151">
                  <c:v>0.8099576937702595</c:v>
                </c:pt>
                <c:pt idx="152">
                  <c:v>0.80839947099465004</c:v>
                </c:pt>
                <c:pt idx="153">
                  <c:v>0.80684548451812532</c:v>
                </c:pt>
                <c:pt idx="154">
                  <c:v>0.8053005557406322</c:v>
                </c:pt>
                <c:pt idx="155">
                  <c:v>0.80375884133330966</c:v>
                </c:pt>
                <c:pt idx="156">
                  <c:v>0.80222609578699533</c:v>
                </c:pt>
                <c:pt idx="157">
                  <c:v>0.80069457332032379</c:v>
                </c:pt>
                <c:pt idx="158">
                  <c:v>0.79916708068988662</c:v>
                </c:pt>
                <c:pt idx="159">
                  <c:v>0.79764741159902208</c:v>
                </c:pt>
                <c:pt idx="160">
                  <c:v>0.79613555280853665</c:v>
                </c:pt>
                <c:pt idx="161">
                  <c:v>0.79462574893022198</c:v>
                </c:pt>
                <c:pt idx="162">
                  <c:v>0.79312460473403201</c:v>
                </c:pt>
                <c:pt idx="163">
                  <c:v>0.79162831103042164</c:v>
                </c:pt>
                <c:pt idx="164">
                  <c:v>0.79013682394873996</c:v>
                </c:pt>
                <c:pt idx="165">
                  <c:v>0.78865388608123399</c:v>
                </c:pt>
                <c:pt idx="166">
                  <c:v>0.78717949549902666</c:v>
                </c:pt>
                <c:pt idx="167">
                  <c:v>0.78570988459850433</c:v>
                </c:pt>
                <c:pt idx="168">
                  <c:v>0.78424219364368364</c:v>
                </c:pt>
                <c:pt idx="169">
                  <c:v>0.78277915783729302</c:v>
                </c:pt>
                <c:pt idx="170">
                  <c:v>0.78132727094330601</c:v>
                </c:pt>
                <c:pt idx="171">
                  <c:v>0.77987911293989187</c:v>
                </c:pt>
                <c:pt idx="172">
                  <c:v>0.77843741738896266</c:v>
                </c:pt>
                <c:pt idx="173">
                  <c:v>0.77699753197989796</c:v>
                </c:pt>
                <c:pt idx="174">
                  <c:v>0.77556400331829078</c:v>
                </c:pt>
                <c:pt idx="175">
                  <c:v>0.77413773191437563</c:v>
                </c:pt>
                <c:pt idx="176">
                  <c:v>0.77271227609993165</c:v>
                </c:pt>
                <c:pt idx="177">
                  <c:v>0.77129213675969865</c:v>
                </c:pt>
                <c:pt idx="178">
                  <c:v>0.76987819802818347</c:v>
                </c:pt>
                <c:pt idx="179">
                  <c:v>0.76847317450043362</c:v>
                </c:pt>
                <c:pt idx="180">
                  <c:v>0.76707616730545702</c:v>
                </c:pt>
                <c:pt idx="181">
                  <c:v>0.76567811047925494</c:v>
                </c:pt>
                <c:pt idx="182">
                  <c:v>0.76428433035902965</c:v>
                </c:pt>
                <c:pt idx="183">
                  <c:v>0.76290200276237563</c:v>
                </c:pt>
                <c:pt idx="184">
                  <c:v>0.76151947514891105</c:v>
                </c:pt>
                <c:pt idx="185">
                  <c:v>0.76014114522402465</c:v>
                </c:pt>
                <c:pt idx="186">
                  <c:v>0.75876697518544001</c:v>
                </c:pt>
                <c:pt idx="187">
                  <c:v>0.75740049709581292</c:v>
                </c:pt>
                <c:pt idx="188">
                  <c:v>0.75604349261455772</c:v>
                </c:pt>
                <c:pt idx="189">
                  <c:v>0.75468799264431996</c:v>
                </c:pt>
                <c:pt idx="190">
                  <c:v>0.75333658690427496</c:v>
                </c:pt>
                <c:pt idx="191">
                  <c:v>0.7519910047243078</c:v>
                </c:pt>
                <c:pt idx="192">
                  <c:v>0.75065210948628802</c:v>
                </c:pt>
                <c:pt idx="193">
                  <c:v>0.74932077187187962</c:v>
                </c:pt>
                <c:pt idx="194">
                  <c:v>0.74799173532100294</c:v>
                </c:pt>
                <c:pt idx="195">
                  <c:v>0.74666669228135263</c:v>
                </c:pt>
                <c:pt idx="196">
                  <c:v>0.74535083775943578</c:v>
                </c:pt>
                <c:pt idx="197">
                  <c:v>0.74403462665003095</c:v>
                </c:pt>
                <c:pt idx="198">
                  <c:v>0.74272578242129494</c:v>
                </c:pt>
                <c:pt idx="199">
                  <c:v>0.74141911614315892</c:v>
                </c:pt>
                <c:pt idx="200">
                  <c:v>0.74012234085767159</c:v>
                </c:pt>
                <c:pt idx="201">
                  <c:v>0.73882601795475566</c:v>
                </c:pt>
                <c:pt idx="202">
                  <c:v>0.73753265081825758</c:v>
                </c:pt>
                <c:pt idx="203">
                  <c:v>0.73624733464876779</c:v>
                </c:pt>
                <c:pt idx="204">
                  <c:v>0.73496837303888796</c:v>
                </c:pt>
                <c:pt idx="205">
                  <c:v>0.73369320274703265</c:v>
                </c:pt>
                <c:pt idx="206">
                  <c:v>0.73242008922746449</c:v>
                </c:pt>
                <c:pt idx="207">
                  <c:v>0.73115830745101162</c:v>
                </c:pt>
                <c:pt idx="208">
                  <c:v>0.7298943730495806</c:v>
                </c:pt>
                <c:pt idx="209">
                  <c:v>0.72863578132936802</c:v>
                </c:pt>
                <c:pt idx="210">
                  <c:v>0.72738251744295057</c:v>
                </c:pt>
                <c:pt idx="211">
                  <c:v>0.72613540611746064</c:v>
                </c:pt>
                <c:pt idx="212">
                  <c:v>0.72489276664659896</c:v>
                </c:pt>
                <c:pt idx="213">
                  <c:v>0.72365206880467503</c:v>
                </c:pt>
                <c:pt idx="214">
                  <c:v>0.72242159539996598</c:v>
                </c:pt>
                <c:pt idx="215">
                  <c:v>0.7211947356104722</c:v>
                </c:pt>
                <c:pt idx="216">
                  <c:v>0.71997477367699692</c:v>
                </c:pt>
                <c:pt idx="217">
                  <c:v>0.71876005828161804</c:v>
                </c:pt>
                <c:pt idx="218">
                  <c:v>0.71754562289243162</c:v>
                </c:pt>
                <c:pt idx="219">
                  <c:v>0.71633551541304863</c:v>
                </c:pt>
                <c:pt idx="220">
                  <c:v>0.7151329978811245</c:v>
                </c:pt>
                <c:pt idx="221">
                  <c:v>0.71393480578702451</c:v>
                </c:pt>
                <c:pt idx="222">
                  <c:v>0.71274663714468933</c:v>
                </c:pt>
                <c:pt idx="223">
                  <c:v>0.7115554851389555</c:v>
                </c:pt>
                <c:pt idx="224">
                  <c:v>0.71036938071062805</c:v>
                </c:pt>
                <c:pt idx="225">
                  <c:v>0.709193178900416</c:v>
                </c:pt>
                <c:pt idx="226">
                  <c:v>0.70801882353650192</c:v>
                </c:pt>
                <c:pt idx="227">
                  <c:v>0.70685030322616804</c:v>
                </c:pt>
                <c:pt idx="228">
                  <c:v>0.70568519583480405</c:v>
                </c:pt>
                <c:pt idx="229">
                  <c:v>0.70452507754224802</c:v>
                </c:pt>
                <c:pt idx="230">
                  <c:v>0.70336752905924993</c:v>
                </c:pt>
                <c:pt idx="231">
                  <c:v>0.70222211051699202</c:v>
                </c:pt>
                <c:pt idx="232">
                  <c:v>0.70108090552948565</c:v>
                </c:pt>
                <c:pt idx="233">
                  <c:v>0.69993911370608064</c:v>
                </c:pt>
                <c:pt idx="234">
                  <c:v>0.698804604382948</c:v>
                </c:pt>
                <c:pt idx="235">
                  <c:v>0.69768135275623899</c:v>
                </c:pt>
                <c:pt idx="236">
                  <c:v>0.69654332099910499</c:v>
                </c:pt>
                <c:pt idx="237">
                  <c:v>0.69541867946097702</c:v>
                </c:pt>
                <c:pt idx="238">
                  <c:v>0.69430121413818346</c:v>
                </c:pt>
                <c:pt idx="239">
                  <c:v>0.69318858209079004</c:v>
                </c:pt>
                <c:pt idx="240">
                  <c:v>0.69208077013095859</c:v>
                </c:pt>
                <c:pt idx="241">
                  <c:v>0.69098792605836801</c:v>
                </c:pt>
                <c:pt idx="242">
                  <c:v>0.68989221099316478</c:v>
                </c:pt>
                <c:pt idx="243">
                  <c:v>0.68880130631299163</c:v>
                </c:pt>
                <c:pt idx="244">
                  <c:v>0.68770821208846533</c:v>
                </c:pt>
                <c:pt idx="245">
                  <c:v>0.68662058438434304</c:v>
                </c:pt>
                <c:pt idx="246">
                  <c:v>0.68554151026880294</c:v>
                </c:pt>
                <c:pt idx="247">
                  <c:v>0.68446562210131201</c:v>
                </c:pt>
                <c:pt idx="248">
                  <c:v>0.68339442876061196</c:v>
                </c:pt>
                <c:pt idx="249">
                  <c:v>0.68232177713761</c:v>
                </c:pt>
                <c:pt idx="250">
                  <c:v>0.681257543683366</c:v>
                </c:pt>
                <c:pt idx="251">
                  <c:v>0.68019411699545762</c:v>
                </c:pt>
                <c:pt idx="252">
                  <c:v>0.67914440419632993</c:v>
                </c:pt>
                <c:pt idx="253">
                  <c:v>0.67808947506550032</c:v>
                </c:pt>
                <c:pt idx="254">
                  <c:v>0.67703755852215664</c:v>
                </c:pt>
                <c:pt idx="255">
                  <c:v>0.67599241313076408</c:v>
                </c:pt>
                <c:pt idx="256">
                  <c:v>0.67494800686505496</c:v>
                </c:pt>
              </c:numCache>
            </c:numRef>
          </c:val>
          <c:smooth val="1"/>
        </c:ser>
        <c:ser>
          <c:idx val="3"/>
          <c:order val="2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RDD!$C$79:$JI$79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0.84550496210000003</c:v>
                </c:pt>
                <c:pt idx="17">
                  <c:v>0.85045882562500263</c:v>
                </c:pt>
                <c:pt idx="18">
                  <c:v>0.85541268914999957</c:v>
                </c:pt>
                <c:pt idx="19">
                  <c:v>0.86036655267500162</c:v>
                </c:pt>
                <c:pt idx="20">
                  <c:v>0.86532041620000832</c:v>
                </c:pt>
                <c:pt idx="21">
                  <c:v>0.877461550925</c:v>
                </c:pt>
                <c:pt idx="22">
                  <c:v>0.88960268565</c:v>
                </c:pt>
                <c:pt idx="23">
                  <c:v>0.90174382037500478</c:v>
                </c:pt>
                <c:pt idx="24">
                  <c:v>0.91388495510000001</c:v>
                </c:pt>
                <c:pt idx="25">
                  <c:v>0.92604122830000479</c:v>
                </c:pt>
                <c:pt idx="26">
                  <c:v>0.93819750150000003</c:v>
                </c:pt>
                <c:pt idx="27">
                  <c:v>0.95035377469999993</c:v>
                </c:pt>
                <c:pt idx="28">
                  <c:v>0.9625100478999975</c:v>
                </c:pt>
                <c:pt idx="29">
                  <c:v>0.96886429282500264</c:v>
                </c:pt>
                <c:pt idx="30">
                  <c:v>0.97521853775</c:v>
                </c:pt>
                <c:pt idx="31">
                  <c:v>0.98157278267499959</c:v>
                </c:pt>
                <c:pt idx="32">
                  <c:v>0.98792702760000162</c:v>
                </c:pt>
                <c:pt idx="33">
                  <c:v>0.99043772692499521</c:v>
                </c:pt>
                <c:pt idx="34">
                  <c:v>0.99294842625000479</c:v>
                </c:pt>
                <c:pt idx="35">
                  <c:v>0.99545912557499749</c:v>
                </c:pt>
                <c:pt idx="36">
                  <c:v>0.99796982489999997</c:v>
                </c:pt>
                <c:pt idx="37">
                  <c:v>0.99847736867499959</c:v>
                </c:pt>
                <c:pt idx="38">
                  <c:v>0.99898491245000265</c:v>
                </c:pt>
                <c:pt idx="39">
                  <c:v>0.99949245622500005</c:v>
                </c:pt>
                <c:pt idx="40">
                  <c:v>1</c:v>
                </c:pt>
                <c:pt idx="41">
                  <c:v>0.99956487589999521</c:v>
                </c:pt>
                <c:pt idx="42">
                  <c:v>0.99912975179999997</c:v>
                </c:pt>
                <c:pt idx="43">
                  <c:v>0.99869462770000261</c:v>
                </c:pt>
                <c:pt idx="44">
                  <c:v>0.99825950360000004</c:v>
                </c:pt>
                <c:pt idx="45">
                  <c:v>0.99758847014999996</c:v>
                </c:pt>
                <c:pt idx="46">
                  <c:v>0.9969174367000001</c:v>
                </c:pt>
                <c:pt idx="47">
                  <c:v>0.99624640325000002</c:v>
                </c:pt>
                <c:pt idx="48">
                  <c:v>0.99557536979999406</c:v>
                </c:pt>
                <c:pt idx="49">
                  <c:v>0.99508462799999997</c:v>
                </c:pt>
                <c:pt idx="50">
                  <c:v>0.9945938862</c:v>
                </c:pt>
                <c:pt idx="51">
                  <c:v>0.99410314439999958</c:v>
                </c:pt>
                <c:pt idx="52">
                  <c:v>0.99361240260000105</c:v>
                </c:pt>
                <c:pt idx="53">
                  <c:v>0.99305513469999995</c:v>
                </c:pt>
                <c:pt idx="54">
                  <c:v>0.99249786679999996</c:v>
                </c:pt>
                <c:pt idx="55">
                  <c:v>0.99194059889999997</c:v>
                </c:pt>
                <c:pt idx="56">
                  <c:v>0.9913833309999952</c:v>
                </c:pt>
                <c:pt idx="57">
                  <c:v>0.99089728587499959</c:v>
                </c:pt>
                <c:pt idx="58">
                  <c:v>0.9904112407499952</c:v>
                </c:pt>
                <c:pt idx="59">
                  <c:v>0.98992519562500003</c:v>
                </c:pt>
                <c:pt idx="60">
                  <c:v>0.98943915049999998</c:v>
                </c:pt>
                <c:pt idx="61">
                  <c:v>0.98908927557500004</c:v>
                </c:pt>
                <c:pt idx="62">
                  <c:v>0.98873940065000265</c:v>
                </c:pt>
                <c:pt idx="63">
                  <c:v>0.98838952572499406</c:v>
                </c:pt>
                <c:pt idx="64">
                  <c:v>0.9880396508</c:v>
                </c:pt>
                <c:pt idx="65">
                  <c:v>0.98749960302500162</c:v>
                </c:pt>
                <c:pt idx="66">
                  <c:v>0.98695955525000001</c:v>
                </c:pt>
                <c:pt idx="67">
                  <c:v>0.98641950747499996</c:v>
                </c:pt>
                <c:pt idx="68">
                  <c:v>0.98587945970000002</c:v>
                </c:pt>
                <c:pt idx="69">
                  <c:v>0.98562033665000592</c:v>
                </c:pt>
                <c:pt idx="70">
                  <c:v>0.98536121360000162</c:v>
                </c:pt>
                <c:pt idx="71">
                  <c:v>0.98510209054999998</c:v>
                </c:pt>
                <c:pt idx="72">
                  <c:v>0.9848429675</c:v>
                </c:pt>
                <c:pt idx="73">
                  <c:v>0.98436493399999958</c:v>
                </c:pt>
                <c:pt idx="74">
                  <c:v>0.9838869004999975</c:v>
                </c:pt>
                <c:pt idx="75">
                  <c:v>0.98340886699999996</c:v>
                </c:pt>
                <c:pt idx="76">
                  <c:v>0.98293083350000365</c:v>
                </c:pt>
                <c:pt idx="77">
                  <c:v>0.98256727762499996</c:v>
                </c:pt>
                <c:pt idx="78">
                  <c:v>0.98220372174999393</c:v>
                </c:pt>
                <c:pt idx="79">
                  <c:v>0.98184016587499956</c:v>
                </c:pt>
                <c:pt idx="80">
                  <c:v>0.9814766099999952</c:v>
                </c:pt>
                <c:pt idx="81">
                  <c:v>0.98110693632500001</c:v>
                </c:pt>
                <c:pt idx="82">
                  <c:v>0.98073726265000005</c:v>
                </c:pt>
                <c:pt idx="83">
                  <c:v>0.98036758897499165</c:v>
                </c:pt>
                <c:pt idx="84">
                  <c:v>0.9799979153000048</c:v>
                </c:pt>
                <c:pt idx="85">
                  <c:v>0.97968096860000264</c:v>
                </c:pt>
                <c:pt idx="86">
                  <c:v>0.97936402189999749</c:v>
                </c:pt>
                <c:pt idx="87">
                  <c:v>0.97904707520000478</c:v>
                </c:pt>
                <c:pt idx="88">
                  <c:v>0.97873012850000063</c:v>
                </c:pt>
                <c:pt idx="89">
                  <c:v>0.97834828892500003</c:v>
                </c:pt>
                <c:pt idx="90">
                  <c:v>0.97796644934999999</c:v>
                </c:pt>
                <c:pt idx="91">
                  <c:v>0.9775846097749975</c:v>
                </c:pt>
                <c:pt idx="92">
                  <c:v>0.97720277020000001</c:v>
                </c:pt>
                <c:pt idx="93">
                  <c:v>0.97700152835000265</c:v>
                </c:pt>
                <c:pt idx="94">
                  <c:v>0.97680028650000594</c:v>
                </c:pt>
                <c:pt idx="95">
                  <c:v>0.9765990446500058</c:v>
                </c:pt>
                <c:pt idx="96">
                  <c:v>0.97639780280000465</c:v>
                </c:pt>
                <c:pt idx="97">
                  <c:v>0.97619577310000594</c:v>
                </c:pt>
                <c:pt idx="98">
                  <c:v>0.97599374340000467</c:v>
                </c:pt>
                <c:pt idx="99">
                  <c:v>0.97579171370000595</c:v>
                </c:pt>
                <c:pt idx="100">
                  <c:v>0.97558968400000001</c:v>
                </c:pt>
                <c:pt idx="101">
                  <c:v>0.97515371150000063</c:v>
                </c:pt>
                <c:pt idx="102">
                  <c:v>0.97471773900000003</c:v>
                </c:pt>
                <c:pt idx="103">
                  <c:v>0.97428176650000264</c:v>
                </c:pt>
                <c:pt idx="104">
                  <c:v>0.97384579400000593</c:v>
                </c:pt>
                <c:pt idx="105">
                  <c:v>0.97353105625000591</c:v>
                </c:pt>
                <c:pt idx="106">
                  <c:v>0.97321631850000001</c:v>
                </c:pt>
                <c:pt idx="107">
                  <c:v>0.97290158074999999</c:v>
                </c:pt>
                <c:pt idx="108">
                  <c:v>0.97258684299999998</c:v>
                </c:pt>
                <c:pt idx="109">
                  <c:v>0.97235634237500002</c:v>
                </c:pt>
                <c:pt idx="110">
                  <c:v>0.97212584175000005</c:v>
                </c:pt>
                <c:pt idx="111">
                  <c:v>0.97189534112500264</c:v>
                </c:pt>
                <c:pt idx="112">
                  <c:v>0.97166484050000479</c:v>
                </c:pt>
                <c:pt idx="113">
                  <c:v>0.97139380910000062</c:v>
                </c:pt>
                <c:pt idx="114">
                  <c:v>0.97112277770000011</c:v>
                </c:pt>
                <c:pt idx="115">
                  <c:v>0.97085174630000592</c:v>
                </c:pt>
                <c:pt idx="116">
                  <c:v>0.97058071489999997</c:v>
                </c:pt>
                <c:pt idx="117">
                  <c:v>0.97021479252500265</c:v>
                </c:pt>
                <c:pt idx="118">
                  <c:v>0.9698488701500072</c:v>
                </c:pt>
                <c:pt idx="119">
                  <c:v>0.96948294777499533</c:v>
                </c:pt>
                <c:pt idx="120">
                  <c:v>0.9691170254</c:v>
                </c:pt>
                <c:pt idx="121">
                  <c:v>0.96898746687500004</c:v>
                </c:pt>
                <c:pt idx="122">
                  <c:v>0.96885790835000263</c:v>
                </c:pt>
                <c:pt idx="123">
                  <c:v>0.968728349825</c:v>
                </c:pt>
                <c:pt idx="124">
                  <c:v>0.96859879130000004</c:v>
                </c:pt>
                <c:pt idx="125">
                  <c:v>0.96844524645000596</c:v>
                </c:pt>
                <c:pt idx="126">
                  <c:v>0.96829170160000466</c:v>
                </c:pt>
                <c:pt idx="127">
                  <c:v>0.96813815675000003</c:v>
                </c:pt>
                <c:pt idx="128">
                  <c:v>0.96798461190000262</c:v>
                </c:pt>
                <c:pt idx="129">
                  <c:v>0.96766236554999996</c:v>
                </c:pt>
                <c:pt idx="130">
                  <c:v>0.96734011920000262</c:v>
                </c:pt>
                <c:pt idx="131">
                  <c:v>0.96701787285000262</c:v>
                </c:pt>
                <c:pt idx="132">
                  <c:v>0.96669562650001073</c:v>
                </c:pt>
                <c:pt idx="133">
                  <c:v>0.96649762987499999</c:v>
                </c:pt>
                <c:pt idx="134">
                  <c:v>0.96629963325000834</c:v>
                </c:pt>
                <c:pt idx="135">
                  <c:v>0.96610163662500947</c:v>
                </c:pt>
                <c:pt idx="136">
                  <c:v>0.96590364000000162</c:v>
                </c:pt>
                <c:pt idx="137">
                  <c:v>0.96567575740000833</c:v>
                </c:pt>
                <c:pt idx="138">
                  <c:v>0.96544787480000005</c:v>
                </c:pt>
                <c:pt idx="139">
                  <c:v>0.96521999220000265</c:v>
                </c:pt>
                <c:pt idx="140">
                  <c:v>0.96499210960000004</c:v>
                </c:pt>
                <c:pt idx="141">
                  <c:v>0.96476374217500005</c:v>
                </c:pt>
                <c:pt idx="142">
                  <c:v>0.96453537474999751</c:v>
                </c:pt>
                <c:pt idx="143">
                  <c:v>0.96430700732500263</c:v>
                </c:pt>
                <c:pt idx="144">
                  <c:v>0.96407863990000264</c:v>
                </c:pt>
                <c:pt idx="145">
                  <c:v>0.96381526255000594</c:v>
                </c:pt>
                <c:pt idx="146">
                  <c:v>0.96355188520000001</c:v>
                </c:pt>
                <c:pt idx="147">
                  <c:v>0.96328850784999998</c:v>
                </c:pt>
                <c:pt idx="148">
                  <c:v>0.96302513050000593</c:v>
                </c:pt>
                <c:pt idx="149">
                  <c:v>0.96272965822500833</c:v>
                </c:pt>
                <c:pt idx="150">
                  <c:v>0.96243418594999419</c:v>
                </c:pt>
                <c:pt idx="151">
                  <c:v>0.96213871367500592</c:v>
                </c:pt>
                <c:pt idx="152">
                  <c:v>0.96184324140000466</c:v>
                </c:pt>
                <c:pt idx="153">
                  <c:v>0.96161790407500003</c:v>
                </c:pt>
                <c:pt idx="154">
                  <c:v>0.96139256674999996</c:v>
                </c:pt>
                <c:pt idx="155">
                  <c:v>0.96116722942499999</c:v>
                </c:pt>
                <c:pt idx="156">
                  <c:v>0.96094189210000847</c:v>
                </c:pt>
                <c:pt idx="157">
                  <c:v>0.96073276287499998</c:v>
                </c:pt>
                <c:pt idx="158">
                  <c:v>0.96052363365000593</c:v>
                </c:pt>
                <c:pt idx="159">
                  <c:v>0.96031450442499999</c:v>
                </c:pt>
                <c:pt idx="160">
                  <c:v>0.96010537520000105</c:v>
                </c:pt>
                <c:pt idx="161">
                  <c:v>0.95995340597500001</c:v>
                </c:pt>
                <c:pt idx="162">
                  <c:v>0.95980143675000595</c:v>
                </c:pt>
                <c:pt idx="163">
                  <c:v>0.95964946752500846</c:v>
                </c:pt>
                <c:pt idx="164">
                  <c:v>0.95949749830000264</c:v>
                </c:pt>
                <c:pt idx="165">
                  <c:v>0.95928013625000264</c:v>
                </c:pt>
                <c:pt idx="166">
                  <c:v>0.95906277419999997</c:v>
                </c:pt>
                <c:pt idx="167">
                  <c:v>0.95884541215001073</c:v>
                </c:pt>
                <c:pt idx="168">
                  <c:v>0.95862805010000596</c:v>
                </c:pt>
                <c:pt idx="169">
                  <c:v>0.95823681112500003</c:v>
                </c:pt>
                <c:pt idx="170">
                  <c:v>0.95784557215000821</c:v>
                </c:pt>
                <c:pt idx="171">
                  <c:v>0.95745433317500162</c:v>
                </c:pt>
                <c:pt idx="172">
                  <c:v>0.95706309420000002</c:v>
                </c:pt>
                <c:pt idx="173">
                  <c:v>0.95707829325000593</c:v>
                </c:pt>
                <c:pt idx="174">
                  <c:v>0.95709349230000595</c:v>
                </c:pt>
                <c:pt idx="175">
                  <c:v>0.95710869135000265</c:v>
                </c:pt>
                <c:pt idx="176">
                  <c:v>0.95712389040000478</c:v>
                </c:pt>
                <c:pt idx="177">
                  <c:v>0.95664254497500001</c:v>
                </c:pt>
                <c:pt idx="178">
                  <c:v>0.95616119955000001</c:v>
                </c:pt>
                <c:pt idx="179">
                  <c:v>0.95567985412500833</c:v>
                </c:pt>
                <c:pt idx="180">
                  <c:v>0.9551985087</c:v>
                </c:pt>
                <c:pt idx="181">
                  <c:v>0.9550412307250048</c:v>
                </c:pt>
                <c:pt idx="182">
                  <c:v>0.95488395275000004</c:v>
                </c:pt>
                <c:pt idx="183">
                  <c:v>0.95472667477500162</c:v>
                </c:pt>
                <c:pt idx="184">
                  <c:v>0.95456939679999997</c:v>
                </c:pt>
                <c:pt idx="185">
                  <c:v>0.95430258029999959</c:v>
                </c:pt>
                <c:pt idx="186">
                  <c:v>0.95403576379999999</c:v>
                </c:pt>
                <c:pt idx="187">
                  <c:v>0.95376894730000161</c:v>
                </c:pt>
                <c:pt idx="188">
                  <c:v>0.95350213079999957</c:v>
                </c:pt>
                <c:pt idx="189">
                  <c:v>0.95337069967500265</c:v>
                </c:pt>
                <c:pt idx="190">
                  <c:v>0.95323926855000263</c:v>
                </c:pt>
                <c:pt idx="191">
                  <c:v>0.95310783742500593</c:v>
                </c:pt>
                <c:pt idx="192">
                  <c:v>0.9529764063000048</c:v>
                </c:pt>
                <c:pt idx="193">
                  <c:v>0.95277804607500594</c:v>
                </c:pt>
                <c:pt idx="194">
                  <c:v>0.95257968584999997</c:v>
                </c:pt>
                <c:pt idx="195">
                  <c:v>0.952381325625</c:v>
                </c:pt>
                <c:pt idx="196">
                  <c:v>0.95218296539999958</c:v>
                </c:pt>
                <c:pt idx="197">
                  <c:v>0.95209965855000833</c:v>
                </c:pt>
                <c:pt idx="198">
                  <c:v>0.95201635169999987</c:v>
                </c:pt>
                <c:pt idx="199">
                  <c:v>0.95193304484999997</c:v>
                </c:pt>
                <c:pt idx="200">
                  <c:v>0.95184973800000594</c:v>
                </c:pt>
                <c:pt idx="201">
                  <c:v>0.95158488194999957</c:v>
                </c:pt>
                <c:pt idx="202">
                  <c:v>0.95132002589999998</c:v>
                </c:pt>
                <c:pt idx="203">
                  <c:v>0.95105516984999749</c:v>
                </c:pt>
                <c:pt idx="204">
                  <c:v>0.95079031380000478</c:v>
                </c:pt>
                <c:pt idx="205">
                  <c:v>0.95064091110000593</c:v>
                </c:pt>
                <c:pt idx="206">
                  <c:v>0.95049150840000263</c:v>
                </c:pt>
                <c:pt idx="207">
                  <c:v>0.95034210569999988</c:v>
                </c:pt>
                <c:pt idx="208">
                  <c:v>0.95019270300000003</c:v>
                </c:pt>
                <c:pt idx="209">
                  <c:v>0.95006213547499996</c:v>
                </c:pt>
                <c:pt idx="210">
                  <c:v>0.94993156795</c:v>
                </c:pt>
                <c:pt idx="211">
                  <c:v>0.94980100042500593</c:v>
                </c:pt>
                <c:pt idx="212">
                  <c:v>0.94967043290000708</c:v>
                </c:pt>
                <c:pt idx="213">
                  <c:v>0.94946133394999999</c:v>
                </c:pt>
                <c:pt idx="214">
                  <c:v>0.949252235</c:v>
                </c:pt>
                <c:pt idx="215">
                  <c:v>0.94904313605000479</c:v>
                </c:pt>
                <c:pt idx="216">
                  <c:v>0.94883403710000591</c:v>
                </c:pt>
                <c:pt idx="217">
                  <c:v>0.94863969480000265</c:v>
                </c:pt>
                <c:pt idx="218">
                  <c:v>0.94844535250000594</c:v>
                </c:pt>
                <c:pt idx="219">
                  <c:v>0.9482510102000048</c:v>
                </c:pt>
                <c:pt idx="220">
                  <c:v>0.94805666789999998</c:v>
                </c:pt>
                <c:pt idx="221">
                  <c:v>0.94778320940000005</c:v>
                </c:pt>
                <c:pt idx="222">
                  <c:v>0.9475097509</c:v>
                </c:pt>
                <c:pt idx="223">
                  <c:v>0.94723629240000262</c:v>
                </c:pt>
                <c:pt idx="224">
                  <c:v>0.94696283390000002</c:v>
                </c:pt>
                <c:pt idx="225">
                  <c:v>0.94679802610000696</c:v>
                </c:pt>
                <c:pt idx="226">
                  <c:v>0.9466332183000048</c:v>
                </c:pt>
                <c:pt idx="227">
                  <c:v>0.94646841050000263</c:v>
                </c:pt>
                <c:pt idx="228">
                  <c:v>0.94630360270000002</c:v>
                </c:pt>
                <c:pt idx="229">
                  <c:v>0.94604682495000003</c:v>
                </c:pt>
                <c:pt idx="230">
                  <c:v>0.94579004720000592</c:v>
                </c:pt>
                <c:pt idx="231">
                  <c:v>0.94553326944999749</c:v>
                </c:pt>
                <c:pt idx="232">
                  <c:v>0.94527649169999994</c:v>
                </c:pt>
                <c:pt idx="233">
                  <c:v>0.94527317069999994</c:v>
                </c:pt>
                <c:pt idx="234">
                  <c:v>0.94526984969999994</c:v>
                </c:pt>
                <c:pt idx="235">
                  <c:v>0.9452665286999975</c:v>
                </c:pt>
                <c:pt idx="236">
                  <c:v>0.94526320769999994</c:v>
                </c:pt>
                <c:pt idx="237">
                  <c:v>0.94502440455000591</c:v>
                </c:pt>
                <c:pt idx="238">
                  <c:v>0.94478560140000478</c:v>
                </c:pt>
                <c:pt idx="239">
                  <c:v>0.94454679824999999</c:v>
                </c:pt>
                <c:pt idx="240">
                  <c:v>0.94430799509999996</c:v>
                </c:pt>
                <c:pt idx="241">
                  <c:v>0.94402918237500466</c:v>
                </c:pt>
                <c:pt idx="242">
                  <c:v>0.94375036965000003</c:v>
                </c:pt>
                <c:pt idx="243">
                  <c:v>0.94347155692500162</c:v>
                </c:pt>
                <c:pt idx="244">
                  <c:v>0.94319274419999999</c:v>
                </c:pt>
                <c:pt idx="245">
                  <c:v>0.94302203677500263</c:v>
                </c:pt>
                <c:pt idx="246">
                  <c:v>0.94285132935000004</c:v>
                </c:pt>
                <c:pt idx="247">
                  <c:v>0.94268062192500002</c:v>
                </c:pt>
                <c:pt idx="248">
                  <c:v>0.94250991450000465</c:v>
                </c:pt>
                <c:pt idx="249">
                  <c:v>0.94235394554999996</c:v>
                </c:pt>
                <c:pt idx="250">
                  <c:v>0.94219797660000593</c:v>
                </c:pt>
                <c:pt idx="251">
                  <c:v>0.94204200765000479</c:v>
                </c:pt>
                <c:pt idx="252">
                  <c:v>0.94188603870000009</c:v>
                </c:pt>
                <c:pt idx="253">
                  <c:v>0.94165757430000263</c:v>
                </c:pt>
                <c:pt idx="254">
                  <c:v>0.94142910989999751</c:v>
                </c:pt>
                <c:pt idx="255">
                  <c:v>0.94120064550000004</c:v>
                </c:pt>
                <c:pt idx="256">
                  <c:v>0.94097218109999958</c:v>
                </c:pt>
              </c:numCache>
            </c:numRef>
          </c:val>
          <c:smooth val="1"/>
        </c:ser>
        <c:marker val="1"/>
        <c:axId val="61018880"/>
        <c:axId val="61020416"/>
      </c:lineChart>
      <c:catAx>
        <c:axId val="61018880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61020416"/>
        <c:crosses val="autoZero"/>
        <c:auto val="1"/>
        <c:lblAlgn val="ctr"/>
        <c:lblOffset val="100"/>
        <c:tickLblSkip val="64"/>
        <c:tickMarkSkip val="64"/>
      </c:catAx>
      <c:valAx>
        <c:axId val="61020416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61018880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IPC improvement over DIP</a:t>
            </a:r>
          </a:p>
        </c:rich>
      </c:tx>
      <c:layout>
        <c:manualLayout>
          <c:xMode val="edge"/>
          <c:yMode val="edge"/>
          <c:x val="0.3470014701679644"/>
          <c:y val="7.3145311381531825E-2"/>
        </c:manualLayout>
      </c:layout>
      <c:overlay val="1"/>
    </c:title>
    <c:plotArea>
      <c:layout/>
      <c:barChart>
        <c:barDir val="col"/>
        <c:grouping val="clustered"/>
        <c:ser>
          <c:idx val="1"/>
          <c:order val="0"/>
          <c:tx>
            <c:strRef>
              <c:f>Performance!$D$56</c:f>
              <c:strCache>
                <c:ptCount val="1"/>
                <c:pt idx="0">
                  <c:v>SDP</c:v>
                </c:pt>
              </c:strCache>
            </c:strRef>
          </c:tx>
          <c:spPr>
            <a:solidFill>
              <a:srgbClr val="2DA2BF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Performance!$A$57:$A$76</c:f>
              <c:strCache>
                <c:ptCount val="20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  <c:pt idx="19">
                  <c:v>Average</c:v>
                </c:pt>
              </c:strCache>
            </c:strRef>
          </c:cat>
          <c:val>
            <c:numRef>
              <c:f>Performance!$D$57:$D$76</c:f>
              <c:numCache>
                <c:formatCode>0.00%</c:formatCode>
                <c:ptCount val="20"/>
                <c:pt idx="0">
                  <c:v>1.3062510042384715E-2</c:v>
                </c:pt>
                <c:pt idx="1">
                  <c:v>6.5243828907915413E-2</c:v>
                </c:pt>
                <c:pt idx="2">
                  <c:v>5.5237559513399094E-4</c:v>
                </c:pt>
                <c:pt idx="3">
                  <c:v>-2.7078905637994852E-2</c:v>
                </c:pt>
                <c:pt idx="4">
                  <c:v>-1.1256287389505707E-2</c:v>
                </c:pt>
                <c:pt idx="5">
                  <c:v>4.9368543485243832E-2</c:v>
                </c:pt>
                <c:pt idx="6">
                  <c:v>0.10742767429540002</c:v>
                </c:pt>
                <c:pt idx="7">
                  <c:v>1.4940546700454202E-2</c:v>
                </c:pt>
                <c:pt idx="8">
                  <c:v>6.912815861960199E-2</c:v>
                </c:pt>
                <c:pt idx="9">
                  <c:v>4.4652741075360117E-2</c:v>
                </c:pt>
                <c:pt idx="10">
                  <c:v>-1.2704278847231605E-2</c:v>
                </c:pt>
                <c:pt idx="11">
                  <c:v>2.8737353978172246E-3</c:v>
                </c:pt>
                <c:pt idx="12">
                  <c:v>-3.184666276395804E-2</c:v>
                </c:pt>
                <c:pt idx="13">
                  <c:v>-1.16169511576812E-2</c:v>
                </c:pt>
                <c:pt idx="14">
                  <c:v>1.3337779508503705E-2</c:v>
                </c:pt>
                <c:pt idx="15">
                  <c:v>3.2266690196329812E-3</c:v>
                </c:pt>
                <c:pt idx="16">
                  <c:v>-8.0834318642397263E-2</c:v>
                </c:pt>
                <c:pt idx="17">
                  <c:v>-3.2656844217601712E-2</c:v>
                </c:pt>
                <c:pt idx="19">
                  <c:v>1.5839247725865098E-2</c:v>
                </c:pt>
              </c:numCache>
            </c:numRef>
          </c:val>
        </c:ser>
        <c:ser>
          <c:idx val="0"/>
          <c:order val="1"/>
          <c:tx>
            <c:strRef>
              <c:f>Performance!$E$56</c:f>
              <c:strCache>
                <c:ptCount val="1"/>
                <c:pt idx="0">
                  <c:v>DRRIP</c:v>
                </c:pt>
              </c:strCache>
            </c:strRef>
          </c:tx>
          <c:spPr>
            <a:solidFill>
              <a:srgbClr val="2DA2BF">
                <a:lumMod val="60000"/>
                <a:lumOff val="4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Performance!$A$57:$A$76</c:f>
              <c:strCache>
                <c:ptCount val="20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  <c:pt idx="19">
                  <c:v>Average</c:v>
                </c:pt>
              </c:strCache>
            </c:strRef>
          </c:cat>
          <c:val>
            <c:numRef>
              <c:f>Performance!$E$57:$E$76</c:f>
              <c:numCache>
                <c:formatCode>0.00%</c:formatCode>
                <c:ptCount val="20"/>
                <c:pt idx="0">
                  <c:v>2.5944612382395936E-3</c:v>
                </c:pt>
                <c:pt idx="1">
                  <c:v>5.9655019573831312E-2</c:v>
                </c:pt>
                <c:pt idx="2">
                  <c:v>1.1155140111094304E-3</c:v>
                </c:pt>
                <c:pt idx="3">
                  <c:v>-1.9279242217705602E-2</c:v>
                </c:pt>
                <c:pt idx="4">
                  <c:v>3.206939117035474E-2</c:v>
                </c:pt>
                <c:pt idx="5">
                  <c:v>3.7277051520754659E-3</c:v>
                </c:pt>
                <c:pt idx="6">
                  <c:v>5.3424493932548812E-2</c:v>
                </c:pt>
                <c:pt idx="7">
                  <c:v>2.3494864940060593E-2</c:v>
                </c:pt>
                <c:pt idx="8">
                  <c:v>4.9409436101033831E-4</c:v>
                </c:pt>
                <c:pt idx="9">
                  <c:v>3.2594200231033112E-3</c:v>
                </c:pt>
                <c:pt idx="10">
                  <c:v>-1.5585734311286818E-2</c:v>
                </c:pt>
                <c:pt idx="11">
                  <c:v>-4.6859971860602514E-6</c:v>
                </c:pt>
                <c:pt idx="12">
                  <c:v>-2.4997590280778611E-3</c:v>
                </c:pt>
                <c:pt idx="13">
                  <c:v>-3.0790145448811443E-3</c:v>
                </c:pt>
                <c:pt idx="14">
                  <c:v>1.9267955749284124E-2</c:v>
                </c:pt>
                <c:pt idx="15">
                  <c:v>2.1357869484348011E-2</c:v>
                </c:pt>
                <c:pt idx="16">
                  <c:v>7.5294982174710021E-2</c:v>
                </c:pt>
                <c:pt idx="17">
                  <c:v>8.9559250284926534E-2</c:v>
                </c:pt>
                <c:pt idx="19">
                  <c:v>1.5513358396087921E-2</c:v>
                </c:pt>
              </c:numCache>
            </c:numRef>
          </c:val>
        </c:ser>
        <c:ser>
          <c:idx val="2"/>
          <c:order val="2"/>
          <c:tx>
            <c:strRef>
              <c:f>Performance!$F$56</c:f>
              <c:strCache>
                <c:ptCount val="1"/>
                <c:pt idx="0">
                  <c:v>EELRU</c:v>
                </c:pt>
              </c:strCache>
            </c:strRef>
          </c:tx>
          <c:spPr>
            <a:solidFill>
              <a:srgbClr val="3366FF"/>
            </a:solidFill>
            <a:ln w="6350">
              <a:solidFill>
                <a:sysClr val="windowText" lastClr="000000"/>
              </a:solidFill>
            </a:ln>
          </c:spPr>
          <c:cat>
            <c:strRef>
              <c:f>Performance!$A$57:$A$76</c:f>
              <c:strCache>
                <c:ptCount val="20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  <c:pt idx="19">
                  <c:v>Average</c:v>
                </c:pt>
              </c:strCache>
            </c:strRef>
          </c:cat>
          <c:val>
            <c:numRef>
              <c:f>Performance!$F$57:$F$76</c:f>
              <c:numCache>
                <c:formatCode>0.00%</c:formatCode>
                <c:ptCount val="20"/>
                <c:pt idx="0">
                  <c:v>-8.256480892844599E-2</c:v>
                </c:pt>
                <c:pt idx="1">
                  <c:v>-0.16814739215375116</c:v>
                </c:pt>
                <c:pt idx="2">
                  <c:v>1.5103422301070415E-3</c:v>
                </c:pt>
                <c:pt idx="3">
                  <c:v>5.562089143559712E-3</c:v>
                </c:pt>
                <c:pt idx="4">
                  <c:v>-0.18744822818082943</c:v>
                </c:pt>
                <c:pt idx="5">
                  <c:v>1.6623697514941402E-2</c:v>
                </c:pt>
                <c:pt idx="6">
                  <c:v>1.4385624371243699E-2</c:v>
                </c:pt>
                <c:pt idx="7">
                  <c:v>4.6009492797287575E-3</c:v>
                </c:pt>
                <c:pt idx="8">
                  <c:v>2.9565731131202186E-2</c:v>
                </c:pt>
                <c:pt idx="9">
                  <c:v>-9.6491032514797216E-3</c:v>
                </c:pt>
                <c:pt idx="10">
                  <c:v>-2.8401964059476412E-2</c:v>
                </c:pt>
                <c:pt idx="11">
                  <c:v>2.9999519538948015E-4</c:v>
                </c:pt>
                <c:pt idx="12">
                  <c:v>4.1526033807664014E-3</c:v>
                </c:pt>
                <c:pt idx="13">
                  <c:v>3.3749349571850037E-2</c:v>
                </c:pt>
                <c:pt idx="14">
                  <c:v>-8.1325924553261958E-2</c:v>
                </c:pt>
                <c:pt idx="15">
                  <c:v>-9.3792051527914228E-2</c:v>
                </c:pt>
                <c:pt idx="16">
                  <c:v>-0.23247552201387781</c:v>
                </c:pt>
                <c:pt idx="17">
                  <c:v>-0.15249914608613346</c:v>
                </c:pt>
                <c:pt idx="19">
                  <c:v>-3.7474136587161852E-2</c:v>
                </c:pt>
              </c:numCache>
            </c:numRef>
          </c:val>
        </c:ser>
        <c:ser>
          <c:idx val="3"/>
          <c:order val="3"/>
          <c:tx>
            <c:strRef>
              <c:f>Performance!$G$56</c:f>
              <c:strCache>
                <c:ptCount val="1"/>
                <c:pt idx="0">
                  <c:v>PDP-2</c:v>
                </c:pt>
              </c:strCache>
            </c:strRef>
          </c:tx>
          <c:spPr>
            <a:solidFill>
              <a:srgbClr val="EB641B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Performance!$A$57:$A$76</c:f>
              <c:strCache>
                <c:ptCount val="20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  <c:pt idx="19">
                  <c:v>Average</c:v>
                </c:pt>
              </c:strCache>
            </c:strRef>
          </c:cat>
          <c:val>
            <c:numRef>
              <c:f>Performance!$G$57:$G$76</c:f>
              <c:numCache>
                <c:formatCode>0.00%</c:formatCode>
                <c:ptCount val="20"/>
                <c:pt idx="0">
                  <c:v>6.2914096973982439E-2</c:v>
                </c:pt>
                <c:pt idx="1">
                  <c:v>3.205666423757441E-2</c:v>
                </c:pt>
                <c:pt idx="2">
                  <c:v>-8.3121312835988167E-4</c:v>
                </c:pt>
                <c:pt idx="3">
                  <c:v>-3.7045825615455185E-3</c:v>
                </c:pt>
                <c:pt idx="4">
                  <c:v>-1.2071744504868099E-2</c:v>
                </c:pt>
                <c:pt idx="5">
                  <c:v>1.3075510725823402E-2</c:v>
                </c:pt>
                <c:pt idx="6">
                  <c:v>0.11285393057047498</c:v>
                </c:pt>
                <c:pt idx="7">
                  <c:v>2.9106168184513337E-2</c:v>
                </c:pt>
                <c:pt idx="8">
                  <c:v>6.7306910944482943E-3</c:v>
                </c:pt>
                <c:pt idx="9">
                  <c:v>-9.6491032514797216E-3</c:v>
                </c:pt>
                <c:pt idx="10">
                  <c:v>2.8349750326060606E-2</c:v>
                </c:pt>
                <c:pt idx="11">
                  <c:v>1.2926671053759015E-3</c:v>
                </c:pt>
                <c:pt idx="12">
                  <c:v>-2.9781854233401982E-2</c:v>
                </c:pt>
                <c:pt idx="13">
                  <c:v>3.8943072099199748E-2</c:v>
                </c:pt>
                <c:pt idx="14">
                  <c:v>7.0817793607210994E-2</c:v>
                </c:pt>
                <c:pt idx="15">
                  <c:v>4.1840182892653066E-2</c:v>
                </c:pt>
                <c:pt idx="16">
                  <c:v>0.15145963826299033</c:v>
                </c:pt>
                <c:pt idx="17">
                  <c:v>0.13055180960198587</c:v>
                </c:pt>
                <c:pt idx="19">
                  <c:v>2.9415853552937112E-2</c:v>
                </c:pt>
              </c:numCache>
            </c:numRef>
          </c:val>
        </c:ser>
        <c:ser>
          <c:idx val="4"/>
          <c:order val="4"/>
          <c:tx>
            <c:strRef>
              <c:f>Performance!$H$56</c:f>
              <c:strCache>
                <c:ptCount val="1"/>
                <c:pt idx="0">
                  <c:v>PDP-3</c:v>
                </c:pt>
              </c:strCache>
            </c:strRef>
          </c:tx>
          <c:spPr>
            <a:solidFill>
              <a:srgbClr val="EB641B">
                <a:lumMod val="60000"/>
                <a:lumOff val="4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Performance!$A$57:$A$76</c:f>
              <c:strCache>
                <c:ptCount val="20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  <c:pt idx="19">
                  <c:v>Average</c:v>
                </c:pt>
              </c:strCache>
            </c:strRef>
          </c:cat>
          <c:val>
            <c:numRef>
              <c:f>Performance!$H$57:$H$76</c:f>
              <c:numCache>
                <c:formatCode>0.00%</c:formatCode>
                <c:ptCount val="20"/>
                <c:pt idx="0">
                  <c:v>7.610009586043652E-2</c:v>
                </c:pt>
                <c:pt idx="1">
                  <c:v>2.4633931520422848E-2</c:v>
                </c:pt>
                <c:pt idx="2">
                  <c:v>1.5236778781373415E-3</c:v>
                </c:pt>
                <c:pt idx="3">
                  <c:v>-1.2851964539939403E-3</c:v>
                </c:pt>
                <c:pt idx="4">
                  <c:v>0.14185676149448301</c:v>
                </c:pt>
                <c:pt idx="5">
                  <c:v>1.4706782199685603E-2</c:v>
                </c:pt>
                <c:pt idx="6">
                  <c:v>0.110326483049975</c:v>
                </c:pt>
                <c:pt idx="7">
                  <c:v>3.3256600639914008E-2</c:v>
                </c:pt>
                <c:pt idx="8">
                  <c:v>-1.4822858415691816E-3</c:v>
                </c:pt>
                <c:pt idx="9">
                  <c:v>-9.6491032514797216E-3</c:v>
                </c:pt>
                <c:pt idx="10">
                  <c:v>2.7862889378627902E-2</c:v>
                </c:pt>
                <c:pt idx="11">
                  <c:v>9.0522037777707263E-4</c:v>
                </c:pt>
                <c:pt idx="12">
                  <c:v>-2.7139002739738401E-2</c:v>
                </c:pt>
                <c:pt idx="13">
                  <c:v>3.938160636610441E-2</c:v>
                </c:pt>
                <c:pt idx="14">
                  <c:v>0.101036956100597</c:v>
                </c:pt>
                <c:pt idx="15">
                  <c:v>4.6181806122730408E-2</c:v>
                </c:pt>
                <c:pt idx="16">
                  <c:v>0.20821203098723637</c:v>
                </c:pt>
                <c:pt idx="17">
                  <c:v>0.14618516421405087</c:v>
                </c:pt>
                <c:pt idx="19">
                  <c:v>4.2388786299589511E-2</c:v>
                </c:pt>
              </c:numCache>
            </c:numRef>
          </c:val>
        </c:ser>
        <c:ser>
          <c:idx val="5"/>
          <c:order val="5"/>
          <c:tx>
            <c:strRef>
              <c:f>Performance!$I$56</c:f>
              <c:strCache>
                <c:ptCount val="1"/>
                <c:pt idx="0">
                  <c:v>PDP-8</c:v>
                </c:pt>
              </c:strCache>
            </c:strRef>
          </c:tx>
          <c:spPr>
            <a:solidFill>
              <a:srgbClr val="EB641B">
                <a:lumMod val="5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Performance!$A$57:$A$76</c:f>
              <c:strCache>
                <c:ptCount val="20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  <c:pt idx="19">
                  <c:v>Average</c:v>
                </c:pt>
              </c:strCache>
            </c:strRef>
          </c:cat>
          <c:val>
            <c:numRef>
              <c:f>Performance!$I$57:$I$76</c:f>
              <c:numCache>
                <c:formatCode>0.00%</c:formatCode>
                <c:ptCount val="20"/>
                <c:pt idx="0">
                  <c:v>7.4165293097473814E-2</c:v>
                </c:pt>
                <c:pt idx="1">
                  <c:v>1.6785868967212524E-2</c:v>
                </c:pt>
                <c:pt idx="2">
                  <c:v>2.0573951714970631E-3</c:v>
                </c:pt>
                <c:pt idx="3">
                  <c:v>5.2135444955832408E-3</c:v>
                </c:pt>
                <c:pt idx="4">
                  <c:v>0.12732874992364668</c:v>
                </c:pt>
                <c:pt idx="5">
                  <c:v>2.24236283119419E-2</c:v>
                </c:pt>
                <c:pt idx="6">
                  <c:v>0.12475152303864114</c:v>
                </c:pt>
                <c:pt idx="7">
                  <c:v>3.2251275685271176E-2</c:v>
                </c:pt>
                <c:pt idx="8">
                  <c:v>1.512526295088969E-2</c:v>
                </c:pt>
                <c:pt idx="9">
                  <c:v>4.3674100839427916E-2</c:v>
                </c:pt>
                <c:pt idx="10">
                  <c:v>2.8699752076319338E-2</c:v>
                </c:pt>
                <c:pt idx="11">
                  <c:v>1.3102854475028911E-3</c:v>
                </c:pt>
                <c:pt idx="12">
                  <c:v>-2.0524797798295288E-2</c:v>
                </c:pt>
                <c:pt idx="13">
                  <c:v>3.2565263498236095E-2</c:v>
                </c:pt>
                <c:pt idx="14">
                  <c:v>0.12202674975302122</c:v>
                </c:pt>
                <c:pt idx="15">
                  <c:v>6.443301051246933E-2</c:v>
                </c:pt>
                <c:pt idx="16">
                  <c:v>0.20453347680387801</c:v>
                </c:pt>
                <c:pt idx="17">
                  <c:v>0.15632423059370326</c:v>
                </c:pt>
                <c:pt idx="19">
                  <c:v>4.901113287825451E-2</c:v>
                </c:pt>
              </c:numCache>
            </c:numRef>
          </c:val>
        </c:ser>
        <c:ser>
          <c:idx val="6"/>
          <c:order val="6"/>
          <c:tx>
            <c:strRef>
              <c:f>Performance!$J$56</c:f>
              <c:strCache>
                <c:ptCount val="1"/>
                <c:pt idx="0">
                  <c:v>SPDP-B</c:v>
                </c:pt>
              </c:strCache>
            </c:strRef>
          </c:tx>
          <c:spPr>
            <a:solidFill>
              <a:srgbClr val="FFFF00"/>
            </a:solidFill>
            <a:ln w="6350">
              <a:solidFill>
                <a:sysClr val="windowText" lastClr="000000"/>
              </a:solidFill>
            </a:ln>
          </c:spPr>
          <c:cat>
            <c:strRef>
              <c:f>Performance!$A$57:$A$76</c:f>
              <c:strCache>
                <c:ptCount val="20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  <c:pt idx="19">
                  <c:v>Average</c:v>
                </c:pt>
              </c:strCache>
            </c:strRef>
          </c:cat>
          <c:val>
            <c:numRef>
              <c:f>Performance!$J$57:$J$76</c:f>
              <c:numCache>
                <c:formatCode>0.00%</c:formatCode>
                <c:ptCount val="20"/>
                <c:pt idx="0">
                  <c:v>7.7433762295007313E-2</c:v>
                </c:pt>
                <c:pt idx="1">
                  <c:v>5.3805141228674608E-2</c:v>
                </c:pt>
                <c:pt idx="2">
                  <c:v>3.0532799898392803E-3</c:v>
                </c:pt>
                <c:pt idx="3">
                  <c:v>5.2135444955832408E-3</c:v>
                </c:pt>
                <c:pt idx="4">
                  <c:v>0.14829810326829726</c:v>
                </c:pt>
                <c:pt idx="5">
                  <c:v>2.24236283119419E-2</c:v>
                </c:pt>
                <c:pt idx="6">
                  <c:v>0.104491611507963</c:v>
                </c:pt>
                <c:pt idx="7">
                  <c:v>4.7730938427770514E-2</c:v>
                </c:pt>
                <c:pt idx="8">
                  <c:v>2.749463731673581E-2</c:v>
                </c:pt>
                <c:pt idx="9">
                  <c:v>4.3731112279331116E-2</c:v>
                </c:pt>
                <c:pt idx="10">
                  <c:v>2.939703358420781E-2</c:v>
                </c:pt>
                <c:pt idx="11">
                  <c:v>1.3102854475028911E-3</c:v>
                </c:pt>
                <c:pt idx="12">
                  <c:v>1.5484792218660823E-3</c:v>
                </c:pt>
                <c:pt idx="13">
                  <c:v>3.9894468251569414E-2</c:v>
                </c:pt>
                <c:pt idx="14">
                  <c:v>0.12709979181515801</c:v>
                </c:pt>
                <c:pt idx="15">
                  <c:v>7.598511003900231E-2</c:v>
                </c:pt>
                <c:pt idx="16">
                  <c:v>0.22744790229816716</c:v>
                </c:pt>
                <c:pt idx="17">
                  <c:v>0.18943982000132936</c:v>
                </c:pt>
                <c:pt idx="19">
                  <c:v>5.7647852340173396E-2</c:v>
                </c:pt>
              </c:numCache>
            </c:numRef>
          </c:val>
        </c:ser>
        <c:axId val="61112320"/>
        <c:axId val="61113856"/>
      </c:barChart>
      <c:catAx>
        <c:axId val="61112320"/>
        <c:scaling>
          <c:orientation val="minMax"/>
        </c:scaling>
        <c:axPos val="b"/>
        <c:tickLblPos val="nextTo"/>
        <c:spPr>
          <a:ln w="6350">
            <a:solidFill>
              <a:sysClr val="windowText" lastClr="000000"/>
            </a:solidFill>
          </a:ln>
        </c:spPr>
        <c:crossAx val="61113856"/>
        <c:crosses val="autoZero"/>
        <c:auto val="1"/>
        <c:lblAlgn val="ctr"/>
        <c:lblOffset val="100"/>
      </c:catAx>
      <c:valAx>
        <c:axId val="61113856"/>
        <c:scaling>
          <c:orientation val="minMax"/>
          <c:max val="0.30000000000000032"/>
          <c:min val="-0.30000000000000032"/>
        </c:scaling>
        <c:axPos val="l"/>
        <c:majorGridlines>
          <c:spPr>
            <a:ln w="6350">
              <a:solidFill>
                <a:sysClr val="windowText" lastClr="000000"/>
              </a:solidFill>
              <a:prstDash val="solid"/>
            </a:ln>
          </c:spPr>
        </c:majorGridlines>
        <c:numFmt formatCode="0%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1112320"/>
        <c:crosses val="autoZero"/>
        <c:crossBetween val="between"/>
        <c:majorUnit val="0.1"/>
      </c:valAx>
      <c:spPr>
        <a:noFill/>
        <a:ln w="6350">
          <a:solidFill>
            <a:sysClr val="windowText" lastClr="000000"/>
          </a:solidFill>
        </a:ln>
      </c:spPr>
    </c:plotArea>
    <c:legend>
      <c:legendPos val="b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'10B.PD'!$B$1</c:f>
          <c:strCache>
            <c:ptCount val="1"/>
            <c:pt idx="0">
              <c:v>403.gcc</c:v>
            </c:pt>
          </c:strCache>
        </c:strRef>
      </c:tx>
      <c:layout>
        <c:manualLayout>
          <c:xMode val="edge"/>
          <c:yMode val="edge"/>
          <c:x val="0.47835045075887334"/>
          <c:y val="0.11033974919801698"/>
        </c:manualLayout>
      </c:layout>
      <c:overlay val="1"/>
    </c:title>
    <c:plotArea>
      <c:layout/>
      <c:lineChart>
        <c:grouping val="standard"/>
        <c:ser>
          <c:idx val="0"/>
          <c:order val="0"/>
          <c:tx>
            <c:strRef>
              <c:f>'10B.PD'!$B$2</c:f>
              <c:strCache>
                <c:ptCount val="1"/>
              </c:strCache>
            </c:strRef>
          </c:tx>
          <c:spPr>
            <a:ln w="19050"/>
          </c:spPr>
          <c:marker>
            <c:symbol val="none"/>
          </c:marker>
          <c:cat>
            <c:numRef>
              <c:f>'10B.PD'!$A$2:$A$39</c:f>
              <c:numCache>
                <c:formatCode>General</c:formatCode>
                <c:ptCount val="38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30</c:v>
                </c:pt>
                <c:pt idx="16">
                  <c:v>32</c:v>
                </c:pt>
                <c:pt idx="17">
                  <c:v>34</c:v>
                </c:pt>
                <c:pt idx="18">
                  <c:v>36</c:v>
                </c:pt>
                <c:pt idx="19">
                  <c:v>38</c:v>
                </c:pt>
                <c:pt idx="20">
                  <c:v>40</c:v>
                </c:pt>
                <c:pt idx="21">
                  <c:v>42</c:v>
                </c:pt>
                <c:pt idx="22">
                  <c:v>44</c:v>
                </c:pt>
                <c:pt idx="23">
                  <c:v>46</c:v>
                </c:pt>
                <c:pt idx="24">
                  <c:v>48</c:v>
                </c:pt>
                <c:pt idx="25">
                  <c:v>50</c:v>
                </c:pt>
                <c:pt idx="26">
                  <c:v>52</c:v>
                </c:pt>
                <c:pt idx="27">
                  <c:v>54</c:v>
                </c:pt>
                <c:pt idx="28">
                  <c:v>56</c:v>
                </c:pt>
                <c:pt idx="29">
                  <c:v>58</c:v>
                </c:pt>
                <c:pt idx="30">
                  <c:v>60</c:v>
                </c:pt>
                <c:pt idx="31">
                  <c:v>62</c:v>
                </c:pt>
                <c:pt idx="32">
                  <c:v>64</c:v>
                </c:pt>
                <c:pt idx="33">
                  <c:v>66</c:v>
                </c:pt>
                <c:pt idx="34">
                  <c:v>68</c:v>
                </c:pt>
                <c:pt idx="35">
                  <c:v>70</c:v>
                </c:pt>
                <c:pt idx="36">
                  <c:v>72</c:v>
                </c:pt>
                <c:pt idx="37">
                  <c:v>74</c:v>
                </c:pt>
              </c:numCache>
            </c:numRef>
          </c:cat>
          <c:val>
            <c:numRef>
              <c:f>'10B.PD'!$B$3:$B$39</c:f>
              <c:numCache>
                <c:formatCode>General</c:formatCode>
                <c:ptCount val="37"/>
                <c:pt idx="0">
                  <c:v>28</c:v>
                </c:pt>
                <c:pt idx="1">
                  <c:v>80</c:v>
                </c:pt>
                <c:pt idx="2">
                  <c:v>104</c:v>
                </c:pt>
                <c:pt idx="3">
                  <c:v>96</c:v>
                </c:pt>
                <c:pt idx="4">
                  <c:v>16</c:v>
                </c:pt>
                <c:pt idx="5">
                  <c:v>16</c:v>
                </c:pt>
                <c:pt idx="6">
                  <c:v>20</c:v>
                </c:pt>
                <c:pt idx="7">
                  <c:v>36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36</c:v>
                </c:pt>
                <c:pt idx="12">
                  <c:v>32</c:v>
                </c:pt>
                <c:pt idx="13">
                  <c:v>32</c:v>
                </c:pt>
                <c:pt idx="14">
                  <c:v>28</c:v>
                </c:pt>
                <c:pt idx="15">
                  <c:v>20</c:v>
                </c:pt>
                <c:pt idx="16">
                  <c:v>56</c:v>
                </c:pt>
                <c:pt idx="17">
                  <c:v>32</c:v>
                </c:pt>
                <c:pt idx="18">
                  <c:v>60</c:v>
                </c:pt>
                <c:pt idx="19">
                  <c:v>44</c:v>
                </c:pt>
                <c:pt idx="20">
                  <c:v>96</c:v>
                </c:pt>
                <c:pt idx="21">
                  <c:v>80</c:v>
                </c:pt>
                <c:pt idx="22">
                  <c:v>16</c:v>
                </c:pt>
                <c:pt idx="23">
                  <c:v>136</c:v>
                </c:pt>
                <c:pt idx="24">
                  <c:v>36</c:v>
                </c:pt>
                <c:pt idx="25">
                  <c:v>36</c:v>
                </c:pt>
                <c:pt idx="26">
                  <c:v>32</c:v>
                </c:pt>
                <c:pt idx="27">
                  <c:v>36</c:v>
                </c:pt>
                <c:pt idx="28">
                  <c:v>32</c:v>
                </c:pt>
                <c:pt idx="29">
                  <c:v>32</c:v>
                </c:pt>
                <c:pt idx="30">
                  <c:v>32</c:v>
                </c:pt>
                <c:pt idx="31">
                  <c:v>32</c:v>
                </c:pt>
                <c:pt idx="32">
                  <c:v>20</c:v>
                </c:pt>
                <c:pt idx="33">
                  <c:v>56</c:v>
                </c:pt>
                <c:pt idx="34">
                  <c:v>28</c:v>
                </c:pt>
                <c:pt idx="35">
                  <c:v>36</c:v>
                </c:pt>
                <c:pt idx="36">
                  <c:v>56</c:v>
                </c:pt>
              </c:numCache>
            </c:numRef>
          </c:val>
          <c:smooth val="1"/>
        </c:ser>
        <c:marker val="1"/>
        <c:axId val="61265792"/>
        <c:axId val="61267328"/>
      </c:lineChart>
      <c:catAx>
        <c:axId val="61265792"/>
        <c:scaling>
          <c:orientation val="minMax"/>
        </c:scaling>
        <c:axPos val="b"/>
        <c:numFmt formatCode="General" sourceLinked="1"/>
        <c:tickLblPos val="nextTo"/>
        <c:spPr>
          <a:ln w="6350">
            <a:solidFill>
              <a:sysClr val="windowText" lastClr="000000"/>
            </a:solidFill>
          </a:ln>
        </c:spPr>
        <c:crossAx val="61267328"/>
        <c:crossesAt val="-0.1"/>
        <c:auto val="1"/>
        <c:lblAlgn val="ctr"/>
        <c:lblOffset val="100"/>
        <c:tickLblSkip val="10"/>
        <c:tickMarkSkip val="10"/>
      </c:catAx>
      <c:valAx>
        <c:axId val="61267328"/>
        <c:scaling>
          <c:orientation val="minMax"/>
          <c:max val="200"/>
          <c:min val="0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General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1265792"/>
        <c:crosses val="autoZero"/>
        <c:crossBetween val="between"/>
        <c:majorUnit val="50"/>
      </c:valAx>
      <c:spPr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'10B.PD'!$C$1</c:f>
          <c:strCache>
            <c:ptCount val="1"/>
            <c:pt idx="0">
              <c:v>429.mcf</c:v>
            </c:pt>
          </c:strCache>
        </c:strRef>
      </c:tx>
      <c:layout>
        <c:manualLayout>
          <c:xMode val="edge"/>
          <c:yMode val="edge"/>
          <c:x val="0.45911089238845454"/>
          <c:y val="0.29166666666666746"/>
        </c:manualLayout>
      </c:layout>
      <c:overlay val="1"/>
    </c:title>
    <c:plotArea>
      <c:layout/>
      <c:lineChart>
        <c:grouping val="standard"/>
        <c:ser>
          <c:idx val="0"/>
          <c:order val="0"/>
          <c:tx>
            <c:strRef>
              <c:f>'10B.PD'!$C$2</c:f>
              <c:strCache>
                <c:ptCount val="1"/>
              </c:strCache>
            </c:strRef>
          </c:tx>
          <c:spPr>
            <a:ln w="19050"/>
          </c:spPr>
          <c:marker>
            <c:symbol val="none"/>
          </c:marker>
          <c:cat>
            <c:numRef>
              <c:f>'10B.PD'!$A$2:$A$329</c:f>
              <c:numCache>
                <c:formatCode>General</c:formatCode>
                <c:ptCount val="328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30</c:v>
                </c:pt>
                <c:pt idx="16">
                  <c:v>32</c:v>
                </c:pt>
                <c:pt idx="17">
                  <c:v>34</c:v>
                </c:pt>
                <c:pt idx="18">
                  <c:v>36</c:v>
                </c:pt>
                <c:pt idx="19">
                  <c:v>38</c:v>
                </c:pt>
                <c:pt idx="20">
                  <c:v>40</c:v>
                </c:pt>
                <c:pt idx="21">
                  <c:v>42</c:v>
                </c:pt>
                <c:pt idx="22">
                  <c:v>44</c:v>
                </c:pt>
                <c:pt idx="23">
                  <c:v>46</c:v>
                </c:pt>
                <c:pt idx="24">
                  <c:v>48</c:v>
                </c:pt>
                <c:pt idx="25">
                  <c:v>50</c:v>
                </c:pt>
                <c:pt idx="26">
                  <c:v>52</c:v>
                </c:pt>
                <c:pt idx="27">
                  <c:v>54</c:v>
                </c:pt>
                <c:pt idx="28">
                  <c:v>56</c:v>
                </c:pt>
                <c:pt idx="29">
                  <c:v>58</c:v>
                </c:pt>
                <c:pt idx="30">
                  <c:v>60</c:v>
                </c:pt>
                <c:pt idx="31">
                  <c:v>62</c:v>
                </c:pt>
                <c:pt idx="32">
                  <c:v>64</c:v>
                </c:pt>
                <c:pt idx="33">
                  <c:v>66</c:v>
                </c:pt>
                <c:pt idx="34">
                  <c:v>68</c:v>
                </c:pt>
                <c:pt idx="35">
                  <c:v>70</c:v>
                </c:pt>
                <c:pt idx="36">
                  <c:v>72</c:v>
                </c:pt>
                <c:pt idx="37">
                  <c:v>74</c:v>
                </c:pt>
                <c:pt idx="38">
                  <c:v>76</c:v>
                </c:pt>
                <c:pt idx="39">
                  <c:v>78</c:v>
                </c:pt>
                <c:pt idx="40">
                  <c:v>80</c:v>
                </c:pt>
                <c:pt idx="41">
                  <c:v>82</c:v>
                </c:pt>
                <c:pt idx="42">
                  <c:v>84</c:v>
                </c:pt>
                <c:pt idx="43">
                  <c:v>86</c:v>
                </c:pt>
                <c:pt idx="44">
                  <c:v>88</c:v>
                </c:pt>
                <c:pt idx="45">
                  <c:v>90</c:v>
                </c:pt>
                <c:pt idx="46">
                  <c:v>92</c:v>
                </c:pt>
                <c:pt idx="47">
                  <c:v>94</c:v>
                </c:pt>
                <c:pt idx="48">
                  <c:v>96</c:v>
                </c:pt>
                <c:pt idx="49">
                  <c:v>98</c:v>
                </c:pt>
                <c:pt idx="50">
                  <c:v>100</c:v>
                </c:pt>
                <c:pt idx="51">
                  <c:v>102</c:v>
                </c:pt>
                <c:pt idx="52">
                  <c:v>104</c:v>
                </c:pt>
                <c:pt idx="53">
                  <c:v>106</c:v>
                </c:pt>
                <c:pt idx="54">
                  <c:v>108</c:v>
                </c:pt>
                <c:pt idx="55">
                  <c:v>110</c:v>
                </c:pt>
                <c:pt idx="56">
                  <c:v>112</c:v>
                </c:pt>
                <c:pt idx="57">
                  <c:v>114</c:v>
                </c:pt>
                <c:pt idx="58">
                  <c:v>116</c:v>
                </c:pt>
                <c:pt idx="59">
                  <c:v>118</c:v>
                </c:pt>
                <c:pt idx="60">
                  <c:v>120</c:v>
                </c:pt>
                <c:pt idx="61">
                  <c:v>122</c:v>
                </c:pt>
                <c:pt idx="62">
                  <c:v>124</c:v>
                </c:pt>
                <c:pt idx="63">
                  <c:v>126</c:v>
                </c:pt>
                <c:pt idx="64">
                  <c:v>128</c:v>
                </c:pt>
                <c:pt idx="65">
                  <c:v>130</c:v>
                </c:pt>
                <c:pt idx="66">
                  <c:v>132</c:v>
                </c:pt>
                <c:pt idx="67">
                  <c:v>134</c:v>
                </c:pt>
                <c:pt idx="68">
                  <c:v>136</c:v>
                </c:pt>
                <c:pt idx="69">
                  <c:v>138</c:v>
                </c:pt>
                <c:pt idx="70">
                  <c:v>140</c:v>
                </c:pt>
                <c:pt idx="71">
                  <c:v>142</c:v>
                </c:pt>
                <c:pt idx="72">
                  <c:v>144</c:v>
                </c:pt>
                <c:pt idx="73">
                  <c:v>146</c:v>
                </c:pt>
                <c:pt idx="74">
                  <c:v>148</c:v>
                </c:pt>
                <c:pt idx="75">
                  <c:v>150</c:v>
                </c:pt>
                <c:pt idx="76">
                  <c:v>152</c:v>
                </c:pt>
                <c:pt idx="77">
                  <c:v>154</c:v>
                </c:pt>
                <c:pt idx="78">
                  <c:v>156</c:v>
                </c:pt>
                <c:pt idx="79">
                  <c:v>158</c:v>
                </c:pt>
                <c:pt idx="80">
                  <c:v>160</c:v>
                </c:pt>
                <c:pt idx="81">
                  <c:v>162</c:v>
                </c:pt>
                <c:pt idx="82">
                  <c:v>164</c:v>
                </c:pt>
                <c:pt idx="83">
                  <c:v>166</c:v>
                </c:pt>
                <c:pt idx="84">
                  <c:v>168</c:v>
                </c:pt>
                <c:pt idx="85">
                  <c:v>170</c:v>
                </c:pt>
                <c:pt idx="86">
                  <c:v>172</c:v>
                </c:pt>
                <c:pt idx="87">
                  <c:v>174</c:v>
                </c:pt>
                <c:pt idx="88">
                  <c:v>176</c:v>
                </c:pt>
                <c:pt idx="89">
                  <c:v>178</c:v>
                </c:pt>
                <c:pt idx="90">
                  <c:v>180</c:v>
                </c:pt>
                <c:pt idx="91">
                  <c:v>182</c:v>
                </c:pt>
                <c:pt idx="92">
                  <c:v>184</c:v>
                </c:pt>
                <c:pt idx="93">
                  <c:v>186</c:v>
                </c:pt>
                <c:pt idx="94">
                  <c:v>188</c:v>
                </c:pt>
                <c:pt idx="95">
                  <c:v>190</c:v>
                </c:pt>
                <c:pt idx="96">
                  <c:v>192</c:v>
                </c:pt>
                <c:pt idx="97">
                  <c:v>194</c:v>
                </c:pt>
                <c:pt idx="98">
                  <c:v>196</c:v>
                </c:pt>
                <c:pt idx="99">
                  <c:v>198</c:v>
                </c:pt>
                <c:pt idx="100">
                  <c:v>200</c:v>
                </c:pt>
                <c:pt idx="101">
                  <c:v>202</c:v>
                </c:pt>
                <c:pt idx="102">
                  <c:v>204</c:v>
                </c:pt>
                <c:pt idx="103">
                  <c:v>206</c:v>
                </c:pt>
                <c:pt idx="104">
                  <c:v>208</c:v>
                </c:pt>
                <c:pt idx="105">
                  <c:v>210</c:v>
                </c:pt>
                <c:pt idx="106">
                  <c:v>212</c:v>
                </c:pt>
                <c:pt idx="107">
                  <c:v>214</c:v>
                </c:pt>
                <c:pt idx="108">
                  <c:v>216</c:v>
                </c:pt>
                <c:pt idx="109">
                  <c:v>218</c:v>
                </c:pt>
                <c:pt idx="110">
                  <c:v>220</c:v>
                </c:pt>
                <c:pt idx="111">
                  <c:v>222</c:v>
                </c:pt>
                <c:pt idx="112">
                  <c:v>224</c:v>
                </c:pt>
                <c:pt idx="113">
                  <c:v>226</c:v>
                </c:pt>
                <c:pt idx="114">
                  <c:v>228</c:v>
                </c:pt>
                <c:pt idx="115">
                  <c:v>230</c:v>
                </c:pt>
                <c:pt idx="116">
                  <c:v>232</c:v>
                </c:pt>
                <c:pt idx="117">
                  <c:v>234</c:v>
                </c:pt>
                <c:pt idx="118">
                  <c:v>236</c:v>
                </c:pt>
                <c:pt idx="119">
                  <c:v>238</c:v>
                </c:pt>
                <c:pt idx="120">
                  <c:v>240</c:v>
                </c:pt>
                <c:pt idx="121">
                  <c:v>242</c:v>
                </c:pt>
                <c:pt idx="122">
                  <c:v>244</c:v>
                </c:pt>
                <c:pt idx="123">
                  <c:v>246</c:v>
                </c:pt>
                <c:pt idx="124">
                  <c:v>248</c:v>
                </c:pt>
                <c:pt idx="125">
                  <c:v>250</c:v>
                </c:pt>
                <c:pt idx="126">
                  <c:v>252</c:v>
                </c:pt>
                <c:pt idx="127">
                  <c:v>254</c:v>
                </c:pt>
                <c:pt idx="128">
                  <c:v>256</c:v>
                </c:pt>
                <c:pt idx="129">
                  <c:v>258</c:v>
                </c:pt>
                <c:pt idx="130">
                  <c:v>260</c:v>
                </c:pt>
                <c:pt idx="131">
                  <c:v>262</c:v>
                </c:pt>
                <c:pt idx="132">
                  <c:v>264</c:v>
                </c:pt>
                <c:pt idx="133">
                  <c:v>266</c:v>
                </c:pt>
                <c:pt idx="134">
                  <c:v>268</c:v>
                </c:pt>
                <c:pt idx="135">
                  <c:v>270</c:v>
                </c:pt>
                <c:pt idx="136">
                  <c:v>272</c:v>
                </c:pt>
                <c:pt idx="137">
                  <c:v>274</c:v>
                </c:pt>
                <c:pt idx="138">
                  <c:v>276</c:v>
                </c:pt>
                <c:pt idx="139">
                  <c:v>278</c:v>
                </c:pt>
                <c:pt idx="140">
                  <c:v>280</c:v>
                </c:pt>
                <c:pt idx="141">
                  <c:v>282</c:v>
                </c:pt>
                <c:pt idx="142">
                  <c:v>284</c:v>
                </c:pt>
                <c:pt idx="143">
                  <c:v>286</c:v>
                </c:pt>
                <c:pt idx="144">
                  <c:v>288</c:v>
                </c:pt>
                <c:pt idx="145">
                  <c:v>290</c:v>
                </c:pt>
                <c:pt idx="146">
                  <c:v>292</c:v>
                </c:pt>
                <c:pt idx="147">
                  <c:v>294</c:v>
                </c:pt>
                <c:pt idx="148">
                  <c:v>296</c:v>
                </c:pt>
                <c:pt idx="149">
                  <c:v>298</c:v>
                </c:pt>
                <c:pt idx="150">
                  <c:v>300</c:v>
                </c:pt>
                <c:pt idx="151">
                  <c:v>302</c:v>
                </c:pt>
                <c:pt idx="152">
                  <c:v>304</c:v>
                </c:pt>
                <c:pt idx="153">
                  <c:v>306</c:v>
                </c:pt>
                <c:pt idx="154">
                  <c:v>308</c:v>
                </c:pt>
                <c:pt idx="155">
                  <c:v>310</c:v>
                </c:pt>
                <c:pt idx="156">
                  <c:v>312</c:v>
                </c:pt>
                <c:pt idx="157">
                  <c:v>314</c:v>
                </c:pt>
                <c:pt idx="158">
                  <c:v>316</c:v>
                </c:pt>
                <c:pt idx="159">
                  <c:v>318</c:v>
                </c:pt>
                <c:pt idx="160">
                  <c:v>320</c:v>
                </c:pt>
                <c:pt idx="161">
                  <c:v>322</c:v>
                </c:pt>
                <c:pt idx="162">
                  <c:v>324</c:v>
                </c:pt>
                <c:pt idx="163">
                  <c:v>326</c:v>
                </c:pt>
                <c:pt idx="164">
                  <c:v>328</c:v>
                </c:pt>
                <c:pt idx="165">
                  <c:v>330</c:v>
                </c:pt>
                <c:pt idx="166">
                  <c:v>332</c:v>
                </c:pt>
                <c:pt idx="167">
                  <c:v>334</c:v>
                </c:pt>
                <c:pt idx="168">
                  <c:v>336</c:v>
                </c:pt>
                <c:pt idx="169">
                  <c:v>338</c:v>
                </c:pt>
                <c:pt idx="170">
                  <c:v>340</c:v>
                </c:pt>
                <c:pt idx="171">
                  <c:v>342</c:v>
                </c:pt>
                <c:pt idx="172">
                  <c:v>344</c:v>
                </c:pt>
                <c:pt idx="173">
                  <c:v>346</c:v>
                </c:pt>
                <c:pt idx="174">
                  <c:v>348</c:v>
                </c:pt>
                <c:pt idx="175">
                  <c:v>350</c:v>
                </c:pt>
                <c:pt idx="176">
                  <c:v>352</c:v>
                </c:pt>
                <c:pt idx="177">
                  <c:v>354</c:v>
                </c:pt>
                <c:pt idx="178">
                  <c:v>356</c:v>
                </c:pt>
                <c:pt idx="179">
                  <c:v>358</c:v>
                </c:pt>
                <c:pt idx="180">
                  <c:v>360</c:v>
                </c:pt>
                <c:pt idx="181">
                  <c:v>362</c:v>
                </c:pt>
                <c:pt idx="182">
                  <c:v>364</c:v>
                </c:pt>
                <c:pt idx="183">
                  <c:v>366</c:v>
                </c:pt>
                <c:pt idx="184">
                  <c:v>368</c:v>
                </c:pt>
                <c:pt idx="185">
                  <c:v>370</c:v>
                </c:pt>
                <c:pt idx="186">
                  <c:v>372</c:v>
                </c:pt>
                <c:pt idx="187">
                  <c:v>374</c:v>
                </c:pt>
                <c:pt idx="188">
                  <c:v>376</c:v>
                </c:pt>
                <c:pt idx="189">
                  <c:v>378</c:v>
                </c:pt>
                <c:pt idx="190">
                  <c:v>380</c:v>
                </c:pt>
                <c:pt idx="191">
                  <c:v>382</c:v>
                </c:pt>
                <c:pt idx="192">
                  <c:v>384</c:v>
                </c:pt>
                <c:pt idx="193">
                  <c:v>386</c:v>
                </c:pt>
                <c:pt idx="194">
                  <c:v>388</c:v>
                </c:pt>
                <c:pt idx="195">
                  <c:v>390</c:v>
                </c:pt>
                <c:pt idx="196">
                  <c:v>392</c:v>
                </c:pt>
                <c:pt idx="197">
                  <c:v>394</c:v>
                </c:pt>
                <c:pt idx="198">
                  <c:v>396</c:v>
                </c:pt>
                <c:pt idx="199">
                  <c:v>398</c:v>
                </c:pt>
                <c:pt idx="200">
                  <c:v>400</c:v>
                </c:pt>
                <c:pt idx="201">
                  <c:v>402</c:v>
                </c:pt>
                <c:pt idx="202">
                  <c:v>404</c:v>
                </c:pt>
                <c:pt idx="203">
                  <c:v>406</c:v>
                </c:pt>
                <c:pt idx="204">
                  <c:v>408</c:v>
                </c:pt>
                <c:pt idx="205">
                  <c:v>410</c:v>
                </c:pt>
                <c:pt idx="206">
                  <c:v>412</c:v>
                </c:pt>
                <c:pt idx="207">
                  <c:v>414</c:v>
                </c:pt>
                <c:pt idx="208">
                  <c:v>416</c:v>
                </c:pt>
                <c:pt idx="209">
                  <c:v>418</c:v>
                </c:pt>
                <c:pt idx="210">
                  <c:v>420</c:v>
                </c:pt>
                <c:pt idx="211">
                  <c:v>422</c:v>
                </c:pt>
                <c:pt idx="212">
                  <c:v>424</c:v>
                </c:pt>
                <c:pt idx="213">
                  <c:v>426</c:v>
                </c:pt>
                <c:pt idx="214">
                  <c:v>428</c:v>
                </c:pt>
                <c:pt idx="215">
                  <c:v>430</c:v>
                </c:pt>
                <c:pt idx="216">
                  <c:v>432</c:v>
                </c:pt>
                <c:pt idx="217">
                  <c:v>434</c:v>
                </c:pt>
                <c:pt idx="218">
                  <c:v>436</c:v>
                </c:pt>
                <c:pt idx="219">
                  <c:v>438</c:v>
                </c:pt>
                <c:pt idx="220">
                  <c:v>440</c:v>
                </c:pt>
                <c:pt idx="221">
                  <c:v>442</c:v>
                </c:pt>
                <c:pt idx="222">
                  <c:v>444</c:v>
                </c:pt>
                <c:pt idx="223">
                  <c:v>446</c:v>
                </c:pt>
                <c:pt idx="224">
                  <c:v>448</c:v>
                </c:pt>
                <c:pt idx="225">
                  <c:v>450</c:v>
                </c:pt>
                <c:pt idx="226">
                  <c:v>452</c:v>
                </c:pt>
                <c:pt idx="227">
                  <c:v>454</c:v>
                </c:pt>
                <c:pt idx="228">
                  <c:v>456</c:v>
                </c:pt>
                <c:pt idx="229">
                  <c:v>458</c:v>
                </c:pt>
                <c:pt idx="230">
                  <c:v>460</c:v>
                </c:pt>
                <c:pt idx="231">
                  <c:v>462</c:v>
                </c:pt>
                <c:pt idx="232">
                  <c:v>464</c:v>
                </c:pt>
                <c:pt idx="233">
                  <c:v>466</c:v>
                </c:pt>
                <c:pt idx="234">
                  <c:v>468</c:v>
                </c:pt>
                <c:pt idx="235">
                  <c:v>470</c:v>
                </c:pt>
                <c:pt idx="236">
                  <c:v>472</c:v>
                </c:pt>
                <c:pt idx="237">
                  <c:v>474</c:v>
                </c:pt>
                <c:pt idx="238">
                  <c:v>476</c:v>
                </c:pt>
                <c:pt idx="239">
                  <c:v>478</c:v>
                </c:pt>
                <c:pt idx="240">
                  <c:v>480</c:v>
                </c:pt>
                <c:pt idx="241">
                  <c:v>482</c:v>
                </c:pt>
                <c:pt idx="242">
                  <c:v>484</c:v>
                </c:pt>
                <c:pt idx="243">
                  <c:v>486</c:v>
                </c:pt>
                <c:pt idx="244">
                  <c:v>488</c:v>
                </c:pt>
                <c:pt idx="245">
                  <c:v>490</c:v>
                </c:pt>
                <c:pt idx="246">
                  <c:v>492</c:v>
                </c:pt>
                <c:pt idx="247">
                  <c:v>494</c:v>
                </c:pt>
                <c:pt idx="248">
                  <c:v>496</c:v>
                </c:pt>
                <c:pt idx="249">
                  <c:v>498</c:v>
                </c:pt>
                <c:pt idx="250">
                  <c:v>500</c:v>
                </c:pt>
                <c:pt idx="251">
                  <c:v>502</c:v>
                </c:pt>
                <c:pt idx="252">
                  <c:v>504</c:v>
                </c:pt>
                <c:pt idx="253">
                  <c:v>506</c:v>
                </c:pt>
                <c:pt idx="254">
                  <c:v>508</c:v>
                </c:pt>
                <c:pt idx="255">
                  <c:v>510</c:v>
                </c:pt>
                <c:pt idx="256">
                  <c:v>512</c:v>
                </c:pt>
                <c:pt idx="257">
                  <c:v>514</c:v>
                </c:pt>
                <c:pt idx="258">
                  <c:v>516</c:v>
                </c:pt>
                <c:pt idx="259">
                  <c:v>518</c:v>
                </c:pt>
                <c:pt idx="260">
                  <c:v>520</c:v>
                </c:pt>
                <c:pt idx="261">
                  <c:v>522</c:v>
                </c:pt>
                <c:pt idx="262">
                  <c:v>524</c:v>
                </c:pt>
                <c:pt idx="263">
                  <c:v>526</c:v>
                </c:pt>
                <c:pt idx="264">
                  <c:v>528</c:v>
                </c:pt>
                <c:pt idx="265">
                  <c:v>530</c:v>
                </c:pt>
                <c:pt idx="266">
                  <c:v>532</c:v>
                </c:pt>
                <c:pt idx="267">
                  <c:v>534</c:v>
                </c:pt>
                <c:pt idx="268">
                  <c:v>536</c:v>
                </c:pt>
                <c:pt idx="269">
                  <c:v>538</c:v>
                </c:pt>
                <c:pt idx="270">
                  <c:v>540</c:v>
                </c:pt>
                <c:pt idx="271">
                  <c:v>542</c:v>
                </c:pt>
                <c:pt idx="272">
                  <c:v>544</c:v>
                </c:pt>
                <c:pt idx="273">
                  <c:v>546</c:v>
                </c:pt>
                <c:pt idx="274">
                  <c:v>548</c:v>
                </c:pt>
                <c:pt idx="275">
                  <c:v>550</c:v>
                </c:pt>
                <c:pt idx="276">
                  <c:v>552</c:v>
                </c:pt>
                <c:pt idx="277">
                  <c:v>554</c:v>
                </c:pt>
                <c:pt idx="278">
                  <c:v>556</c:v>
                </c:pt>
                <c:pt idx="279">
                  <c:v>558</c:v>
                </c:pt>
                <c:pt idx="280">
                  <c:v>560</c:v>
                </c:pt>
                <c:pt idx="281">
                  <c:v>562</c:v>
                </c:pt>
                <c:pt idx="282">
                  <c:v>564</c:v>
                </c:pt>
                <c:pt idx="283">
                  <c:v>566</c:v>
                </c:pt>
                <c:pt idx="284">
                  <c:v>568</c:v>
                </c:pt>
                <c:pt idx="285">
                  <c:v>570</c:v>
                </c:pt>
                <c:pt idx="286">
                  <c:v>572</c:v>
                </c:pt>
                <c:pt idx="287">
                  <c:v>574</c:v>
                </c:pt>
                <c:pt idx="288">
                  <c:v>576</c:v>
                </c:pt>
                <c:pt idx="289">
                  <c:v>578</c:v>
                </c:pt>
                <c:pt idx="290">
                  <c:v>580</c:v>
                </c:pt>
                <c:pt idx="291">
                  <c:v>582</c:v>
                </c:pt>
                <c:pt idx="292">
                  <c:v>584</c:v>
                </c:pt>
                <c:pt idx="293">
                  <c:v>586</c:v>
                </c:pt>
                <c:pt idx="294">
                  <c:v>588</c:v>
                </c:pt>
                <c:pt idx="295">
                  <c:v>590</c:v>
                </c:pt>
                <c:pt idx="296">
                  <c:v>592</c:v>
                </c:pt>
                <c:pt idx="297">
                  <c:v>594</c:v>
                </c:pt>
                <c:pt idx="298">
                  <c:v>596</c:v>
                </c:pt>
                <c:pt idx="299">
                  <c:v>598</c:v>
                </c:pt>
                <c:pt idx="300">
                  <c:v>600</c:v>
                </c:pt>
                <c:pt idx="301">
                  <c:v>602</c:v>
                </c:pt>
                <c:pt idx="302">
                  <c:v>604</c:v>
                </c:pt>
                <c:pt idx="303">
                  <c:v>606</c:v>
                </c:pt>
                <c:pt idx="304">
                  <c:v>608</c:v>
                </c:pt>
                <c:pt idx="305">
                  <c:v>610</c:v>
                </c:pt>
                <c:pt idx="306">
                  <c:v>612</c:v>
                </c:pt>
                <c:pt idx="307">
                  <c:v>614</c:v>
                </c:pt>
                <c:pt idx="308">
                  <c:v>616</c:v>
                </c:pt>
                <c:pt idx="309">
                  <c:v>618</c:v>
                </c:pt>
                <c:pt idx="310">
                  <c:v>620</c:v>
                </c:pt>
                <c:pt idx="311">
                  <c:v>622</c:v>
                </c:pt>
                <c:pt idx="312">
                  <c:v>624</c:v>
                </c:pt>
                <c:pt idx="313">
                  <c:v>626</c:v>
                </c:pt>
                <c:pt idx="314">
                  <c:v>628</c:v>
                </c:pt>
                <c:pt idx="315">
                  <c:v>630</c:v>
                </c:pt>
                <c:pt idx="316">
                  <c:v>632</c:v>
                </c:pt>
                <c:pt idx="317">
                  <c:v>634</c:v>
                </c:pt>
                <c:pt idx="318">
                  <c:v>636</c:v>
                </c:pt>
                <c:pt idx="319">
                  <c:v>638</c:v>
                </c:pt>
                <c:pt idx="320">
                  <c:v>640</c:v>
                </c:pt>
                <c:pt idx="321">
                  <c:v>642</c:v>
                </c:pt>
                <c:pt idx="322">
                  <c:v>644</c:v>
                </c:pt>
                <c:pt idx="323">
                  <c:v>646</c:v>
                </c:pt>
                <c:pt idx="324">
                  <c:v>648</c:v>
                </c:pt>
                <c:pt idx="325">
                  <c:v>650</c:v>
                </c:pt>
                <c:pt idx="326">
                  <c:v>652</c:v>
                </c:pt>
                <c:pt idx="327">
                  <c:v>654</c:v>
                </c:pt>
              </c:numCache>
            </c:numRef>
          </c:cat>
          <c:val>
            <c:numRef>
              <c:f>'10B.PD'!$C$3:$C$329</c:f>
              <c:numCache>
                <c:formatCode>General</c:formatCode>
                <c:ptCount val="327"/>
                <c:pt idx="0">
                  <c:v>52</c:v>
                </c:pt>
                <c:pt idx="1">
                  <c:v>64</c:v>
                </c:pt>
                <c:pt idx="2">
                  <c:v>60</c:v>
                </c:pt>
                <c:pt idx="3">
                  <c:v>56</c:v>
                </c:pt>
                <c:pt idx="4">
                  <c:v>52</c:v>
                </c:pt>
                <c:pt idx="5">
                  <c:v>56</c:v>
                </c:pt>
                <c:pt idx="6">
                  <c:v>56</c:v>
                </c:pt>
                <c:pt idx="7">
                  <c:v>60</c:v>
                </c:pt>
                <c:pt idx="8">
                  <c:v>64</c:v>
                </c:pt>
                <c:pt idx="9">
                  <c:v>60</c:v>
                </c:pt>
                <c:pt idx="10">
                  <c:v>68</c:v>
                </c:pt>
                <c:pt idx="11">
                  <c:v>60</c:v>
                </c:pt>
                <c:pt idx="12">
                  <c:v>56</c:v>
                </c:pt>
                <c:pt idx="13">
                  <c:v>56</c:v>
                </c:pt>
                <c:pt idx="14">
                  <c:v>56</c:v>
                </c:pt>
                <c:pt idx="15">
                  <c:v>56</c:v>
                </c:pt>
                <c:pt idx="16">
                  <c:v>64</c:v>
                </c:pt>
                <c:pt idx="17">
                  <c:v>64</c:v>
                </c:pt>
                <c:pt idx="18">
                  <c:v>64</c:v>
                </c:pt>
                <c:pt idx="19">
                  <c:v>60</c:v>
                </c:pt>
                <c:pt idx="20">
                  <c:v>56</c:v>
                </c:pt>
                <c:pt idx="21">
                  <c:v>64</c:v>
                </c:pt>
                <c:pt idx="22">
                  <c:v>64</c:v>
                </c:pt>
                <c:pt idx="23">
                  <c:v>64</c:v>
                </c:pt>
                <c:pt idx="24">
                  <c:v>60</c:v>
                </c:pt>
                <c:pt idx="25">
                  <c:v>56</c:v>
                </c:pt>
                <c:pt idx="26">
                  <c:v>64</c:v>
                </c:pt>
                <c:pt idx="27">
                  <c:v>64</c:v>
                </c:pt>
                <c:pt idx="28">
                  <c:v>64</c:v>
                </c:pt>
                <c:pt idx="29">
                  <c:v>60</c:v>
                </c:pt>
                <c:pt idx="30">
                  <c:v>60</c:v>
                </c:pt>
                <c:pt idx="31">
                  <c:v>56</c:v>
                </c:pt>
                <c:pt idx="32">
                  <c:v>72</c:v>
                </c:pt>
                <c:pt idx="33">
                  <c:v>60</c:v>
                </c:pt>
                <c:pt idx="34">
                  <c:v>60</c:v>
                </c:pt>
                <c:pt idx="35">
                  <c:v>60</c:v>
                </c:pt>
                <c:pt idx="36">
                  <c:v>64</c:v>
                </c:pt>
                <c:pt idx="37">
                  <c:v>64</c:v>
                </c:pt>
                <c:pt idx="38">
                  <c:v>64</c:v>
                </c:pt>
                <c:pt idx="39">
                  <c:v>56</c:v>
                </c:pt>
                <c:pt idx="40">
                  <c:v>60</c:v>
                </c:pt>
                <c:pt idx="41">
                  <c:v>64</c:v>
                </c:pt>
                <c:pt idx="42">
                  <c:v>68</c:v>
                </c:pt>
                <c:pt idx="43">
                  <c:v>16</c:v>
                </c:pt>
                <c:pt idx="44">
                  <c:v>16</c:v>
                </c:pt>
                <c:pt idx="45">
                  <c:v>16</c:v>
                </c:pt>
                <c:pt idx="46">
                  <c:v>20</c:v>
                </c:pt>
                <c:pt idx="47">
                  <c:v>16</c:v>
                </c:pt>
                <c:pt idx="48">
                  <c:v>16</c:v>
                </c:pt>
                <c:pt idx="49">
                  <c:v>20</c:v>
                </c:pt>
                <c:pt idx="50">
                  <c:v>20</c:v>
                </c:pt>
                <c:pt idx="51">
                  <c:v>20</c:v>
                </c:pt>
                <c:pt idx="52">
                  <c:v>20</c:v>
                </c:pt>
                <c:pt idx="53">
                  <c:v>20</c:v>
                </c:pt>
                <c:pt idx="54">
                  <c:v>20</c:v>
                </c:pt>
                <c:pt idx="55">
                  <c:v>20</c:v>
                </c:pt>
                <c:pt idx="56">
                  <c:v>24</c:v>
                </c:pt>
                <c:pt idx="57">
                  <c:v>24</c:v>
                </c:pt>
                <c:pt idx="58">
                  <c:v>24</c:v>
                </c:pt>
                <c:pt idx="59">
                  <c:v>24</c:v>
                </c:pt>
                <c:pt idx="60">
                  <c:v>24</c:v>
                </c:pt>
                <c:pt idx="61">
                  <c:v>24</c:v>
                </c:pt>
                <c:pt idx="62">
                  <c:v>24</c:v>
                </c:pt>
                <c:pt idx="63">
                  <c:v>24</c:v>
                </c:pt>
                <c:pt idx="64">
                  <c:v>24</c:v>
                </c:pt>
                <c:pt idx="65">
                  <c:v>24</c:v>
                </c:pt>
                <c:pt idx="66">
                  <c:v>24</c:v>
                </c:pt>
                <c:pt idx="67">
                  <c:v>20</c:v>
                </c:pt>
                <c:pt idx="68">
                  <c:v>20</c:v>
                </c:pt>
                <c:pt idx="69">
                  <c:v>16</c:v>
                </c:pt>
                <c:pt idx="70">
                  <c:v>16</c:v>
                </c:pt>
                <c:pt idx="71">
                  <c:v>16</c:v>
                </c:pt>
                <c:pt idx="72">
                  <c:v>16</c:v>
                </c:pt>
                <c:pt idx="73">
                  <c:v>20</c:v>
                </c:pt>
                <c:pt idx="74">
                  <c:v>20</c:v>
                </c:pt>
                <c:pt idx="75">
                  <c:v>20</c:v>
                </c:pt>
                <c:pt idx="76">
                  <c:v>200</c:v>
                </c:pt>
                <c:pt idx="77">
                  <c:v>196</c:v>
                </c:pt>
                <c:pt idx="78">
                  <c:v>204</c:v>
                </c:pt>
                <c:pt idx="79">
                  <c:v>184</c:v>
                </c:pt>
                <c:pt idx="80">
                  <c:v>200</c:v>
                </c:pt>
                <c:pt idx="81">
                  <c:v>192</c:v>
                </c:pt>
                <c:pt idx="82">
                  <c:v>188</c:v>
                </c:pt>
                <c:pt idx="83">
                  <c:v>196</c:v>
                </c:pt>
                <c:pt idx="84">
                  <c:v>188</c:v>
                </c:pt>
                <c:pt idx="85">
                  <c:v>184</c:v>
                </c:pt>
                <c:pt idx="86">
                  <c:v>188</c:v>
                </c:pt>
                <c:pt idx="87">
                  <c:v>196</c:v>
                </c:pt>
                <c:pt idx="88">
                  <c:v>184</c:v>
                </c:pt>
                <c:pt idx="89">
                  <c:v>184</c:v>
                </c:pt>
                <c:pt idx="90">
                  <c:v>180</c:v>
                </c:pt>
                <c:pt idx="91">
                  <c:v>188</c:v>
                </c:pt>
                <c:pt idx="92">
                  <c:v>192</c:v>
                </c:pt>
                <c:pt idx="93">
                  <c:v>192</c:v>
                </c:pt>
                <c:pt idx="94">
                  <c:v>176</c:v>
                </c:pt>
                <c:pt idx="95">
                  <c:v>192</c:v>
                </c:pt>
                <c:pt idx="96">
                  <c:v>176</c:v>
                </c:pt>
                <c:pt idx="97">
                  <c:v>188</c:v>
                </c:pt>
                <c:pt idx="98">
                  <c:v>196</c:v>
                </c:pt>
                <c:pt idx="99">
                  <c:v>184</c:v>
                </c:pt>
                <c:pt idx="100">
                  <c:v>184</c:v>
                </c:pt>
                <c:pt idx="101">
                  <c:v>180</c:v>
                </c:pt>
                <c:pt idx="102">
                  <c:v>176</c:v>
                </c:pt>
                <c:pt idx="103">
                  <c:v>188</c:v>
                </c:pt>
                <c:pt idx="104">
                  <c:v>184</c:v>
                </c:pt>
                <c:pt idx="105">
                  <c:v>196</c:v>
                </c:pt>
                <c:pt idx="106">
                  <c:v>192</c:v>
                </c:pt>
                <c:pt idx="107">
                  <c:v>196</c:v>
                </c:pt>
                <c:pt idx="108">
                  <c:v>188</c:v>
                </c:pt>
                <c:pt idx="109">
                  <c:v>184</c:v>
                </c:pt>
                <c:pt idx="110">
                  <c:v>196</c:v>
                </c:pt>
                <c:pt idx="111">
                  <c:v>192</c:v>
                </c:pt>
                <c:pt idx="112">
                  <c:v>184</c:v>
                </c:pt>
                <c:pt idx="113">
                  <c:v>188</c:v>
                </c:pt>
                <c:pt idx="114">
                  <c:v>180</c:v>
                </c:pt>
                <c:pt idx="115">
                  <c:v>188</c:v>
                </c:pt>
                <c:pt idx="116">
                  <c:v>192</c:v>
                </c:pt>
                <c:pt idx="117">
                  <c:v>184</c:v>
                </c:pt>
                <c:pt idx="118">
                  <c:v>184</c:v>
                </c:pt>
                <c:pt idx="119">
                  <c:v>184</c:v>
                </c:pt>
                <c:pt idx="120">
                  <c:v>180</c:v>
                </c:pt>
                <c:pt idx="121">
                  <c:v>192</c:v>
                </c:pt>
                <c:pt idx="122">
                  <c:v>188</c:v>
                </c:pt>
                <c:pt idx="123">
                  <c:v>184</c:v>
                </c:pt>
                <c:pt idx="124">
                  <c:v>188</c:v>
                </c:pt>
                <c:pt idx="125">
                  <c:v>176</c:v>
                </c:pt>
                <c:pt idx="126">
                  <c:v>176</c:v>
                </c:pt>
                <c:pt idx="127">
                  <c:v>172</c:v>
                </c:pt>
                <c:pt idx="128">
                  <c:v>180</c:v>
                </c:pt>
                <c:pt idx="129">
                  <c:v>172</c:v>
                </c:pt>
                <c:pt idx="130">
                  <c:v>188</c:v>
                </c:pt>
                <c:pt idx="131">
                  <c:v>176</c:v>
                </c:pt>
                <c:pt idx="132">
                  <c:v>180</c:v>
                </c:pt>
                <c:pt idx="133">
                  <c:v>180</c:v>
                </c:pt>
                <c:pt idx="134">
                  <c:v>180</c:v>
                </c:pt>
                <c:pt idx="135">
                  <c:v>180</c:v>
                </c:pt>
                <c:pt idx="136">
                  <c:v>176</c:v>
                </c:pt>
                <c:pt idx="137">
                  <c:v>180</c:v>
                </c:pt>
                <c:pt idx="138">
                  <c:v>180</c:v>
                </c:pt>
                <c:pt idx="139">
                  <c:v>184</c:v>
                </c:pt>
                <c:pt idx="140">
                  <c:v>180</c:v>
                </c:pt>
                <c:pt idx="141">
                  <c:v>184</c:v>
                </c:pt>
                <c:pt idx="142">
                  <c:v>176</c:v>
                </c:pt>
                <c:pt idx="143">
                  <c:v>180</c:v>
                </c:pt>
                <c:pt idx="144">
                  <c:v>180</c:v>
                </c:pt>
                <c:pt idx="145">
                  <c:v>192</c:v>
                </c:pt>
                <c:pt idx="146">
                  <c:v>200</c:v>
                </c:pt>
                <c:pt idx="147">
                  <c:v>180</c:v>
                </c:pt>
                <c:pt idx="148">
                  <c:v>192</c:v>
                </c:pt>
                <c:pt idx="149">
                  <c:v>180</c:v>
                </c:pt>
                <c:pt idx="150">
                  <c:v>204</c:v>
                </c:pt>
                <c:pt idx="151">
                  <c:v>188</c:v>
                </c:pt>
                <c:pt idx="152">
                  <c:v>180</c:v>
                </c:pt>
                <c:pt idx="153">
                  <c:v>192</c:v>
                </c:pt>
                <c:pt idx="154">
                  <c:v>176</c:v>
                </c:pt>
                <c:pt idx="155">
                  <c:v>176</c:v>
                </c:pt>
                <c:pt idx="156">
                  <c:v>184</c:v>
                </c:pt>
                <c:pt idx="157">
                  <c:v>184</c:v>
                </c:pt>
                <c:pt idx="158">
                  <c:v>176</c:v>
                </c:pt>
                <c:pt idx="159">
                  <c:v>180</c:v>
                </c:pt>
                <c:pt idx="160">
                  <c:v>192</c:v>
                </c:pt>
                <c:pt idx="161">
                  <c:v>184</c:v>
                </c:pt>
                <c:pt idx="162">
                  <c:v>192</c:v>
                </c:pt>
                <c:pt idx="163">
                  <c:v>184</c:v>
                </c:pt>
                <c:pt idx="164">
                  <c:v>180</c:v>
                </c:pt>
                <c:pt idx="165">
                  <c:v>192</c:v>
                </c:pt>
                <c:pt idx="166">
                  <c:v>180</c:v>
                </c:pt>
                <c:pt idx="167">
                  <c:v>176</c:v>
                </c:pt>
                <c:pt idx="168">
                  <c:v>176</c:v>
                </c:pt>
                <c:pt idx="169">
                  <c:v>180</c:v>
                </c:pt>
                <c:pt idx="170">
                  <c:v>176</c:v>
                </c:pt>
                <c:pt idx="171">
                  <c:v>180</c:v>
                </c:pt>
                <c:pt idx="172">
                  <c:v>184</c:v>
                </c:pt>
                <c:pt idx="173">
                  <c:v>184</c:v>
                </c:pt>
                <c:pt idx="174">
                  <c:v>180</c:v>
                </c:pt>
                <c:pt idx="175">
                  <c:v>180</c:v>
                </c:pt>
                <c:pt idx="176">
                  <c:v>184</c:v>
                </c:pt>
                <c:pt idx="177">
                  <c:v>188</c:v>
                </c:pt>
                <c:pt idx="178">
                  <c:v>180</c:v>
                </c:pt>
                <c:pt idx="179">
                  <c:v>168</c:v>
                </c:pt>
                <c:pt idx="180">
                  <c:v>176</c:v>
                </c:pt>
                <c:pt idx="181">
                  <c:v>180</c:v>
                </c:pt>
                <c:pt idx="182">
                  <c:v>184</c:v>
                </c:pt>
                <c:pt idx="183">
                  <c:v>176</c:v>
                </c:pt>
                <c:pt idx="184">
                  <c:v>184</c:v>
                </c:pt>
                <c:pt idx="185">
                  <c:v>172</c:v>
                </c:pt>
                <c:pt idx="186">
                  <c:v>184</c:v>
                </c:pt>
                <c:pt idx="187">
                  <c:v>188</c:v>
                </c:pt>
                <c:pt idx="188">
                  <c:v>172</c:v>
                </c:pt>
                <c:pt idx="189">
                  <c:v>184</c:v>
                </c:pt>
                <c:pt idx="190">
                  <c:v>172</c:v>
                </c:pt>
                <c:pt idx="191">
                  <c:v>176</c:v>
                </c:pt>
                <c:pt idx="192">
                  <c:v>172</c:v>
                </c:pt>
                <c:pt idx="193">
                  <c:v>176</c:v>
                </c:pt>
                <c:pt idx="194">
                  <c:v>176</c:v>
                </c:pt>
                <c:pt idx="195">
                  <c:v>176</c:v>
                </c:pt>
                <c:pt idx="196">
                  <c:v>176</c:v>
                </c:pt>
                <c:pt idx="197">
                  <c:v>176</c:v>
                </c:pt>
                <c:pt idx="198">
                  <c:v>180</c:v>
                </c:pt>
                <c:pt idx="199">
                  <c:v>176</c:v>
                </c:pt>
                <c:pt idx="200">
                  <c:v>184</c:v>
                </c:pt>
                <c:pt idx="201">
                  <c:v>180</c:v>
                </c:pt>
                <c:pt idx="202">
                  <c:v>172</c:v>
                </c:pt>
                <c:pt idx="203">
                  <c:v>180</c:v>
                </c:pt>
                <c:pt idx="204">
                  <c:v>180</c:v>
                </c:pt>
                <c:pt idx="205">
                  <c:v>180</c:v>
                </c:pt>
                <c:pt idx="206">
                  <c:v>192</c:v>
                </c:pt>
                <c:pt idx="207">
                  <c:v>192</c:v>
                </c:pt>
                <c:pt idx="208">
                  <c:v>180</c:v>
                </c:pt>
                <c:pt idx="209">
                  <c:v>180</c:v>
                </c:pt>
                <c:pt idx="210">
                  <c:v>188</c:v>
                </c:pt>
                <c:pt idx="211">
                  <c:v>184</c:v>
                </c:pt>
                <c:pt idx="212">
                  <c:v>180</c:v>
                </c:pt>
                <c:pt idx="213">
                  <c:v>192</c:v>
                </c:pt>
                <c:pt idx="214">
                  <c:v>184</c:v>
                </c:pt>
                <c:pt idx="215">
                  <c:v>192</c:v>
                </c:pt>
                <c:pt idx="216">
                  <c:v>188</c:v>
                </c:pt>
                <c:pt idx="217">
                  <c:v>180</c:v>
                </c:pt>
                <c:pt idx="218">
                  <c:v>180</c:v>
                </c:pt>
                <c:pt idx="219">
                  <c:v>176</c:v>
                </c:pt>
                <c:pt idx="220">
                  <c:v>188</c:v>
                </c:pt>
                <c:pt idx="221">
                  <c:v>180</c:v>
                </c:pt>
                <c:pt idx="222">
                  <c:v>184</c:v>
                </c:pt>
                <c:pt idx="223">
                  <c:v>188</c:v>
                </c:pt>
                <c:pt idx="224">
                  <c:v>180</c:v>
                </c:pt>
                <c:pt idx="225">
                  <c:v>192</c:v>
                </c:pt>
                <c:pt idx="226">
                  <c:v>192</c:v>
                </c:pt>
                <c:pt idx="227">
                  <c:v>184</c:v>
                </c:pt>
                <c:pt idx="228">
                  <c:v>184</c:v>
                </c:pt>
                <c:pt idx="229">
                  <c:v>176</c:v>
                </c:pt>
                <c:pt idx="230">
                  <c:v>184</c:v>
                </c:pt>
                <c:pt idx="231">
                  <c:v>172</c:v>
                </c:pt>
                <c:pt idx="232">
                  <c:v>180</c:v>
                </c:pt>
                <c:pt idx="233">
                  <c:v>180</c:v>
                </c:pt>
                <c:pt idx="234">
                  <c:v>180</c:v>
                </c:pt>
                <c:pt idx="235">
                  <c:v>188</c:v>
                </c:pt>
                <c:pt idx="236">
                  <c:v>184</c:v>
                </c:pt>
                <c:pt idx="237">
                  <c:v>184</c:v>
                </c:pt>
                <c:pt idx="238">
                  <c:v>180</c:v>
                </c:pt>
                <c:pt idx="239">
                  <c:v>180</c:v>
                </c:pt>
                <c:pt idx="240">
                  <c:v>184</c:v>
                </c:pt>
                <c:pt idx="241">
                  <c:v>180</c:v>
                </c:pt>
                <c:pt idx="242">
                  <c:v>180</c:v>
                </c:pt>
                <c:pt idx="243">
                  <c:v>180</c:v>
                </c:pt>
                <c:pt idx="244">
                  <c:v>184</c:v>
                </c:pt>
                <c:pt idx="245">
                  <c:v>180</c:v>
                </c:pt>
                <c:pt idx="246">
                  <c:v>180</c:v>
                </c:pt>
                <c:pt idx="247">
                  <c:v>184</c:v>
                </c:pt>
                <c:pt idx="248">
                  <c:v>180</c:v>
                </c:pt>
                <c:pt idx="249">
                  <c:v>172</c:v>
                </c:pt>
                <c:pt idx="250">
                  <c:v>176</c:v>
                </c:pt>
                <c:pt idx="251">
                  <c:v>180</c:v>
                </c:pt>
                <c:pt idx="252">
                  <c:v>188</c:v>
                </c:pt>
                <c:pt idx="253">
                  <c:v>176</c:v>
                </c:pt>
                <c:pt idx="254">
                  <c:v>180</c:v>
                </c:pt>
                <c:pt idx="255">
                  <c:v>176</c:v>
                </c:pt>
                <c:pt idx="256">
                  <c:v>180</c:v>
                </c:pt>
                <c:pt idx="257">
                  <c:v>176</c:v>
                </c:pt>
                <c:pt idx="258">
                  <c:v>176</c:v>
                </c:pt>
                <c:pt idx="259">
                  <c:v>180</c:v>
                </c:pt>
                <c:pt idx="260">
                  <c:v>184</c:v>
                </c:pt>
                <c:pt idx="261">
                  <c:v>184</c:v>
                </c:pt>
                <c:pt idx="262">
                  <c:v>180</c:v>
                </c:pt>
                <c:pt idx="263">
                  <c:v>184</c:v>
                </c:pt>
                <c:pt idx="264">
                  <c:v>180</c:v>
                </c:pt>
                <c:pt idx="265">
                  <c:v>180</c:v>
                </c:pt>
                <c:pt idx="266">
                  <c:v>180</c:v>
                </c:pt>
                <c:pt idx="267">
                  <c:v>180</c:v>
                </c:pt>
                <c:pt idx="268">
                  <c:v>180</c:v>
                </c:pt>
                <c:pt idx="269">
                  <c:v>180</c:v>
                </c:pt>
                <c:pt idx="270">
                  <c:v>180</c:v>
                </c:pt>
                <c:pt idx="271">
                  <c:v>184</c:v>
                </c:pt>
                <c:pt idx="272">
                  <c:v>188</c:v>
                </c:pt>
                <c:pt idx="273">
                  <c:v>184</c:v>
                </c:pt>
                <c:pt idx="274">
                  <c:v>184</c:v>
                </c:pt>
                <c:pt idx="275">
                  <c:v>184</c:v>
                </c:pt>
                <c:pt idx="276">
                  <c:v>176</c:v>
                </c:pt>
                <c:pt idx="277">
                  <c:v>184</c:v>
                </c:pt>
                <c:pt idx="278">
                  <c:v>188</c:v>
                </c:pt>
                <c:pt idx="279">
                  <c:v>176</c:v>
                </c:pt>
                <c:pt idx="280">
                  <c:v>184</c:v>
                </c:pt>
                <c:pt idx="281">
                  <c:v>180</c:v>
                </c:pt>
                <c:pt idx="282">
                  <c:v>180</c:v>
                </c:pt>
                <c:pt idx="283">
                  <c:v>184</c:v>
                </c:pt>
                <c:pt idx="284">
                  <c:v>184</c:v>
                </c:pt>
                <c:pt idx="285">
                  <c:v>192</c:v>
                </c:pt>
                <c:pt idx="286">
                  <c:v>184</c:v>
                </c:pt>
                <c:pt idx="287">
                  <c:v>180</c:v>
                </c:pt>
                <c:pt idx="288">
                  <c:v>180</c:v>
                </c:pt>
                <c:pt idx="289">
                  <c:v>184</c:v>
                </c:pt>
                <c:pt idx="290">
                  <c:v>184</c:v>
                </c:pt>
                <c:pt idx="291">
                  <c:v>184</c:v>
                </c:pt>
                <c:pt idx="292">
                  <c:v>176</c:v>
                </c:pt>
                <c:pt idx="293">
                  <c:v>184</c:v>
                </c:pt>
                <c:pt idx="294">
                  <c:v>180</c:v>
                </c:pt>
                <c:pt idx="295">
                  <c:v>180</c:v>
                </c:pt>
                <c:pt idx="296">
                  <c:v>176</c:v>
                </c:pt>
                <c:pt idx="297">
                  <c:v>180</c:v>
                </c:pt>
                <c:pt idx="298">
                  <c:v>180</c:v>
                </c:pt>
                <c:pt idx="299">
                  <c:v>184</c:v>
                </c:pt>
                <c:pt idx="300">
                  <c:v>188</c:v>
                </c:pt>
                <c:pt idx="301">
                  <c:v>180</c:v>
                </c:pt>
                <c:pt idx="302">
                  <c:v>180</c:v>
                </c:pt>
                <c:pt idx="303">
                  <c:v>180</c:v>
                </c:pt>
                <c:pt idx="304">
                  <c:v>188</c:v>
                </c:pt>
                <c:pt idx="305">
                  <c:v>184</c:v>
                </c:pt>
                <c:pt idx="306">
                  <c:v>184</c:v>
                </c:pt>
                <c:pt idx="307">
                  <c:v>180</c:v>
                </c:pt>
                <c:pt idx="308">
                  <c:v>184</c:v>
                </c:pt>
                <c:pt idx="309">
                  <c:v>176</c:v>
                </c:pt>
                <c:pt idx="310">
                  <c:v>184</c:v>
                </c:pt>
                <c:pt idx="311">
                  <c:v>184</c:v>
                </c:pt>
                <c:pt idx="312">
                  <c:v>180</c:v>
                </c:pt>
                <c:pt idx="313">
                  <c:v>184</c:v>
                </c:pt>
                <c:pt idx="314">
                  <c:v>184</c:v>
                </c:pt>
                <c:pt idx="315">
                  <c:v>180</c:v>
                </c:pt>
                <c:pt idx="316">
                  <c:v>180</c:v>
                </c:pt>
                <c:pt idx="317">
                  <c:v>184</c:v>
                </c:pt>
                <c:pt idx="318">
                  <c:v>176</c:v>
                </c:pt>
                <c:pt idx="319">
                  <c:v>188</c:v>
                </c:pt>
                <c:pt idx="320">
                  <c:v>176</c:v>
                </c:pt>
                <c:pt idx="321">
                  <c:v>184</c:v>
                </c:pt>
                <c:pt idx="322">
                  <c:v>180</c:v>
                </c:pt>
                <c:pt idx="323">
                  <c:v>180</c:v>
                </c:pt>
                <c:pt idx="324">
                  <c:v>176</c:v>
                </c:pt>
                <c:pt idx="325">
                  <c:v>176</c:v>
                </c:pt>
                <c:pt idx="326">
                  <c:v>192</c:v>
                </c:pt>
              </c:numCache>
            </c:numRef>
          </c:val>
          <c:smooth val="1"/>
        </c:ser>
        <c:marker val="1"/>
        <c:axId val="61344384"/>
        <c:axId val="61358464"/>
      </c:lineChart>
      <c:catAx>
        <c:axId val="61344384"/>
        <c:scaling>
          <c:orientation val="minMax"/>
        </c:scaling>
        <c:axPos val="b"/>
        <c:numFmt formatCode="General" sourceLinked="1"/>
        <c:tickLblPos val="nextTo"/>
        <c:spPr>
          <a:ln w="6350">
            <a:solidFill>
              <a:sysClr val="windowText" lastClr="000000"/>
            </a:solidFill>
          </a:ln>
        </c:spPr>
        <c:crossAx val="61358464"/>
        <c:crossesAt val="-0.1"/>
        <c:auto val="1"/>
        <c:lblAlgn val="ctr"/>
        <c:lblOffset val="100"/>
        <c:tickLblSkip val="100"/>
        <c:tickMarkSkip val="100"/>
      </c:catAx>
      <c:valAx>
        <c:axId val="61358464"/>
        <c:scaling>
          <c:orientation val="minMax"/>
          <c:max val="200"/>
          <c:min val="0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General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1344384"/>
        <c:crosses val="autoZero"/>
        <c:crossBetween val="between"/>
        <c:majorUnit val="50"/>
      </c:valAx>
      <c:spPr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'10B.PD'!$D$1</c:f>
          <c:strCache>
            <c:ptCount val="1"/>
            <c:pt idx="0">
              <c:v>450.soplex</c:v>
            </c:pt>
          </c:strCache>
        </c:strRef>
      </c:tx>
      <c:layout>
        <c:manualLayout>
          <c:xMode val="edge"/>
          <c:yMode val="edge"/>
          <c:x val="0.36216640419947654"/>
          <c:y val="0.109567901234568"/>
        </c:manualLayout>
      </c:layout>
      <c:overlay val="1"/>
    </c:title>
    <c:plotArea>
      <c:layout/>
      <c:lineChart>
        <c:grouping val="standard"/>
        <c:ser>
          <c:idx val="0"/>
          <c:order val="0"/>
          <c:tx>
            <c:strRef>
              <c:f>'10B.PD'!$D$2</c:f>
              <c:strCache>
                <c:ptCount val="1"/>
              </c:strCache>
            </c:strRef>
          </c:tx>
          <c:spPr>
            <a:ln w="19050"/>
          </c:spPr>
          <c:marker>
            <c:symbol val="none"/>
          </c:marker>
          <c:cat>
            <c:numRef>
              <c:f>'10B.PD'!$A$2:$A$161</c:f>
              <c:numCache>
                <c:formatCode>General</c:formatCode>
                <c:ptCount val="16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30</c:v>
                </c:pt>
                <c:pt idx="16">
                  <c:v>32</c:v>
                </c:pt>
                <c:pt idx="17">
                  <c:v>34</c:v>
                </c:pt>
                <c:pt idx="18">
                  <c:v>36</c:v>
                </c:pt>
                <c:pt idx="19">
                  <c:v>38</c:v>
                </c:pt>
                <c:pt idx="20">
                  <c:v>40</c:v>
                </c:pt>
                <c:pt idx="21">
                  <c:v>42</c:v>
                </c:pt>
                <c:pt idx="22">
                  <c:v>44</c:v>
                </c:pt>
                <c:pt idx="23">
                  <c:v>46</c:v>
                </c:pt>
                <c:pt idx="24">
                  <c:v>48</c:v>
                </c:pt>
                <c:pt idx="25">
                  <c:v>50</c:v>
                </c:pt>
                <c:pt idx="26">
                  <c:v>52</c:v>
                </c:pt>
                <c:pt idx="27">
                  <c:v>54</c:v>
                </c:pt>
                <c:pt idx="28">
                  <c:v>56</c:v>
                </c:pt>
                <c:pt idx="29">
                  <c:v>58</c:v>
                </c:pt>
                <c:pt idx="30">
                  <c:v>60</c:v>
                </c:pt>
                <c:pt idx="31">
                  <c:v>62</c:v>
                </c:pt>
                <c:pt idx="32">
                  <c:v>64</c:v>
                </c:pt>
                <c:pt idx="33">
                  <c:v>66</c:v>
                </c:pt>
                <c:pt idx="34">
                  <c:v>68</c:v>
                </c:pt>
                <c:pt idx="35">
                  <c:v>70</c:v>
                </c:pt>
                <c:pt idx="36">
                  <c:v>72</c:v>
                </c:pt>
                <c:pt idx="37">
                  <c:v>74</c:v>
                </c:pt>
                <c:pt idx="38">
                  <c:v>76</c:v>
                </c:pt>
                <c:pt idx="39">
                  <c:v>78</c:v>
                </c:pt>
                <c:pt idx="40">
                  <c:v>80</c:v>
                </c:pt>
                <c:pt idx="41">
                  <c:v>82</c:v>
                </c:pt>
                <c:pt idx="42">
                  <c:v>84</c:v>
                </c:pt>
                <c:pt idx="43">
                  <c:v>86</c:v>
                </c:pt>
                <c:pt idx="44">
                  <c:v>88</c:v>
                </c:pt>
                <c:pt idx="45">
                  <c:v>90</c:v>
                </c:pt>
                <c:pt idx="46">
                  <c:v>92</c:v>
                </c:pt>
                <c:pt idx="47">
                  <c:v>94</c:v>
                </c:pt>
                <c:pt idx="48">
                  <c:v>96</c:v>
                </c:pt>
                <c:pt idx="49">
                  <c:v>98</c:v>
                </c:pt>
                <c:pt idx="50">
                  <c:v>100</c:v>
                </c:pt>
                <c:pt idx="51">
                  <c:v>102</c:v>
                </c:pt>
                <c:pt idx="52">
                  <c:v>104</c:v>
                </c:pt>
                <c:pt idx="53">
                  <c:v>106</c:v>
                </c:pt>
                <c:pt idx="54">
                  <c:v>108</c:v>
                </c:pt>
                <c:pt idx="55">
                  <c:v>110</c:v>
                </c:pt>
                <c:pt idx="56">
                  <c:v>112</c:v>
                </c:pt>
                <c:pt idx="57">
                  <c:v>114</c:v>
                </c:pt>
                <c:pt idx="58">
                  <c:v>116</c:v>
                </c:pt>
                <c:pt idx="59">
                  <c:v>118</c:v>
                </c:pt>
                <c:pt idx="60">
                  <c:v>120</c:v>
                </c:pt>
                <c:pt idx="61">
                  <c:v>122</c:v>
                </c:pt>
                <c:pt idx="62">
                  <c:v>124</c:v>
                </c:pt>
                <c:pt idx="63">
                  <c:v>126</c:v>
                </c:pt>
                <c:pt idx="64">
                  <c:v>128</c:v>
                </c:pt>
                <c:pt idx="65">
                  <c:v>130</c:v>
                </c:pt>
                <c:pt idx="66">
                  <c:v>132</c:v>
                </c:pt>
                <c:pt idx="67">
                  <c:v>134</c:v>
                </c:pt>
                <c:pt idx="68">
                  <c:v>136</c:v>
                </c:pt>
                <c:pt idx="69">
                  <c:v>138</c:v>
                </c:pt>
                <c:pt idx="70">
                  <c:v>140</c:v>
                </c:pt>
                <c:pt idx="71">
                  <c:v>142</c:v>
                </c:pt>
                <c:pt idx="72">
                  <c:v>144</c:v>
                </c:pt>
                <c:pt idx="73">
                  <c:v>146</c:v>
                </c:pt>
                <c:pt idx="74">
                  <c:v>148</c:v>
                </c:pt>
                <c:pt idx="75">
                  <c:v>150</c:v>
                </c:pt>
                <c:pt idx="76">
                  <c:v>152</c:v>
                </c:pt>
                <c:pt idx="77">
                  <c:v>154</c:v>
                </c:pt>
                <c:pt idx="78">
                  <c:v>156</c:v>
                </c:pt>
                <c:pt idx="79">
                  <c:v>158</c:v>
                </c:pt>
                <c:pt idx="80">
                  <c:v>160</c:v>
                </c:pt>
                <c:pt idx="81">
                  <c:v>162</c:v>
                </c:pt>
                <c:pt idx="82">
                  <c:v>164</c:v>
                </c:pt>
                <c:pt idx="83">
                  <c:v>166</c:v>
                </c:pt>
                <c:pt idx="84">
                  <c:v>168</c:v>
                </c:pt>
                <c:pt idx="85">
                  <c:v>170</c:v>
                </c:pt>
                <c:pt idx="86">
                  <c:v>172</c:v>
                </c:pt>
                <c:pt idx="87">
                  <c:v>174</c:v>
                </c:pt>
                <c:pt idx="88">
                  <c:v>176</c:v>
                </c:pt>
                <c:pt idx="89">
                  <c:v>178</c:v>
                </c:pt>
                <c:pt idx="90">
                  <c:v>180</c:v>
                </c:pt>
                <c:pt idx="91">
                  <c:v>182</c:v>
                </c:pt>
                <c:pt idx="92">
                  <c:v>184</c:v>
                </c:pt>
                <c:pt idx="93">
                  <c:v>186</c:v>
                </c:pt>
                <c:pt idx="94">
                  <c:v>188</c:v>
                </c:pt>
                <c:pt idx="95">
                  <c:v>190</c:v>
                </c:pt>
                <c:pt idx="96">
                  <c:v>192</c:v>
                </c:pt>
                <c:pt idx="97">
                  <c:v>194</c:v>
                </c:pt>
                <c:pt idx="98">
                  <c:v>196</c:v>
                </c:pt>
                <c:pt idx="99">
                  <c:v>198</c:v>
                </c:pt>
                <c:pt idx="100">
                  <c:v>200</c:v>
                </c:pt>
                <c:pt idx="101">
                  <c:v>202</c:v>
                </c:pt>
                <c:pt idx="102">
                  <c:v>204</c:v>
                </c:pt>
                <c:pt idx="103">
                  <c:v>206</c:v>
                </c:pt>
                <c:pt idx="104">
                  <c:v>208</c:v>
                </c:pt>
                <c:pt idx="105">
                  <c:v>210</c:v>
                </c:pt>
                <c:pt idx="106">
                  <c:v>212</c:v>
                </c:pt>
                <c:pt idx="107">
                  <c:v>214</c:v>
                </c:pt>
                <c:pt idx="108">
                  <c:v>216</c:v>
                </c:pt>
                <c:pt idx="109">
                  <c:v>218</c:v>
                </c:pt>
                <c:pt idx="110">
                  <c:v>220</c:v>
                </c:pt>
                <c:pt idx="111">
                  <c:v>222</c:v>
                </c:pt>
                <c:pt idx="112">
                  <c:v>224</c:v>
                </c:pt>
                <c:pt idx="113">
                  <c:v>226</c:v>
                </c:pt>
                <c:pt idx="114">
                  <c:v>228</c:v>
                </c:pt>
                <c:pt idx="115">
                  <c:v>230</c:v>
                </c:pt>
                <c:pt idx="116">
                  <c:v>232</c:v>
                </c:pt>
                <c:pt idx="117">
                  <c:v>234</c:v>
                </c:pt>
                <c:pt idx="118">
                  <c:v>236</c:v>
                </c:pt>
                <c:pt idx="119">
                  <c:v>238</c:v>
                </c:pt>
                <c:pt idx="120">
                  <c:v>240</c:v>
                </c:pt>
                <c:pt idx="121">
                  <c:v>242</c:v>
                </c:pt>
                <c:pt idx="122">
                  <c:v>244</c:v>
                </c:pt>
                <c:pt idx="123">
                  <c:v>246</c:v>
                </c:pt>
                <c:pt idx="124">
                  <c:v>248</c:v>
                </c:pt>
                <c:pt idx="125">
                  <c:v>250</c:v>
                </c:pt>
                <c:pt idx="126">
                  <c:v>252</c:v>
                </c:pt>
                <c:pt idx="127">
                  <c:v>254</c:v>
                </c:pt>
                <c:pt idx="128">
                  <c:v>256</c:v>
                </c:pt>
                <c:pt idx="129">
                  <c:v>258</c:v>
                </c:pt>
                <c:pt idx="130">
                  <c:v>260</c:v>
                </c:pt>
                <c:pt idx="131">
                  <c:v>262</c:v>
                </c:pt>
                <c:pt idx="132">
                  <c:v>264</c:v>
                </c:pt>
                <c:pt idx="133">
                  <c:v>266</c:v>
                </c:pt>
                <c:pt idx="134">
                  <c:v>268</c:v>
                </c:pt>
                <c:pt idx="135">
                  <c:v>270</c:v>
                </c:pt>
                <c:pt idx="136">
                  <c:v>272</c:v>
                </c:pt>
                <c:pt idx="137">
                  <c:v>274</c:v>
                </c:pt>
                <c:pt idx="138">
                  <c:v>276</c:v>
                </c:pt>
                <c:pt idx="139">
                  <c:v>278</c:v>
                </c:pt>
                <c:pt idx="140">
                  <c:v>280</c:v>
                </c:pt>
                <c:pt idx="141">
                  <c:v>282</c:v>
                </c:pt>
                <c:pt idx="142">
                  <c:v>284</c:v>
                </c:pt>
                <c:pt idx="143">
                  <c:v>286</c:v>
                </c:pt>
                <c:pt idx="144">
                  <c:v>288</c:v>
                </c:pt>
                <c:pt idx="145">
                  <c:v>290</c:v>
                </c:pt>
                <c:pt idx="146">
                  <c:v>292</c:v>
                </c:pt>
                <c:pt idx="147">
                  <c:v>294</c:v>
                </c:pt>
                <c:pt idx="148">
                  <c:v>296</c:v>
                </c:pt>
                <c:pt idx="149">
                  <c:v>298</c:v>
                </c:pt>
                <c:pt idx="150">
                  <c:v>300</c:v>
                </c:pt>
                <c:pt idx="151">
                  <c:v>302</c:v>
                </c:pt>
                <c:pt idx="152">
                  <c:v>304</c:v>
                </c:pt>
                <c:pt idx="153">
                  <c:v>306</c:v>
                </c:pt>
                <c:pt idx="154">
                  <c:v>308</c:v>
                </c:pt>
                <c:pt idx="155">
                  <c:v>310</c:v>
                </c:pt>
                <c:pt idx="156">
                  <c:v>312</c:v>
                </c:pt>
                <c:pt idx="157">
                  <c:v>314</c:v>
                </c:pt>
                <c:pt idx="158">
                  <c:v>316</c:v>
                </c:pt>
                <c:pt idx="159">
                  <c:v>318</c:v>
                </c:pt>
              </c:numCache>
            </c:numRef>
          </c:cat>
          <c:val>
            <c:numRef>
              <c:f>'10B.PD'!$D$3:$D$161</c:f>
              <c:numCache>
                <c:formatCode>General</c:formatCode>
                <c:ptCount val="159"/>
                <c:pt idx="0">
                  <c:v>108</c:v>
                </c:pt>
                <c:pt idx="1">
                  <c:v>108</c:v>
                </c:pt>
                <c:pt idx="2">
                  <c:v>108</c:v>
                </c:pt>
                <c:pt idx="3">
                  <c:v>104</c:v>
                </c:pt>
                <c:pt idx="4">
                  <c:v>108</c:v>
                </c:pt>
                <c:pt idx="5">
                  <c:v>108</c:v>
                </c:pt>
                <c:pt idx="6">
                  <c:v>104</c:v>
                </c:pt>
                <c:pt idx="7">
                  <c:v>116</c:v>
                </c:pt>
                <c:pt idx="8">
                  <c:v>116</c:v>
                </c:pt>
                <c:pt idx="9">
                  <c:v>104</c:v>
                </c:pt>
                <c:pt idx="10">
                  <c:v>108</c:v>
                </c:pt>
                <c:pt idx="11">
                  <c:v>104</c:v>
                </c:pt>
                <c:pt idx="12">
                  <c:v>104</c:v>
                </c:pt>
                <c:pt idx="13">
                  <c:v>108</c:v>
                </c:pt>
                <c:pt idx="14">
                  <c:v>108</c:v>
                </c:pt>
                <c:pt idx="15">
                  <c:v>108</c:v>
                </c:pt>
                <c:pt idx="16">
                  <c:v>112</c:v>
                </c:pt>
                <c:pt idx="17">
                  <c:v>116</c:v>
                </c:pt>
                <c:pt idx="18">
                  <c:v>108</c:v>
                </c:pt>
                <c:pt idx="19">
                  <c:v>108</c:v>
                </c:pt>
                <c:pt idx="20">
                  <c:v>112</c:v>
                </c:pt>
                <c:pt idx="21">
                  <c:v>112</c:v>
                </c:pt>
                <c:pt idx="22">
                  <c:v>112</c:v>
                </c:pt>
                <c:pt idx="23">
                  <c:v>112</c:v>
                </c:pt>
                <c:pt idx="24">
                  <c:v>120</c:v>
                </c:pt>
                <c:pt idx="25">
                  <c:v>120</c:v>
                </c:pt>
                <c:pt idx="26">
                  <c:v>40</c:v>
                </c:pt>
                <c:pt idx="27">
                  <c:v>40</c:v>
                </c:pt>
                <c:pt idx="28">
                  <c:v>32</c:v>
                </c:pt>
                <c:pt idx="29">
                  <c:v>144</c:v>
                </c:pt>
                <c:pt idx="30">
                  <c:v>116</c:v>
                </c:pt>
                <c:pt idx="31">
                  <c:v>112</c:v>
                </c:pt>
                <c:pt idx="32">
                  <c:v>112</c:v>
                </c:pt>
                <c:pt idx="33">
                  <c:v>112</c:v>
                </c:pt>
                <c:pt idx="34">
                  <c:v>112</c:v>
                </c:pt>
                <c:pt idx="35">
                  <c:v>116</c:v>
                </c:pt>
                <c:pt idx="36">
                  <c:v>116</c:v>
                </c:pt>
                <c:pt idx="37">
                  <c:v>116</c:v>
                </c:pt>
                <c:pt idx="38">
                  <c:v>120</c:v>
                </c:pt>
                <c:pt idx="39">
                  <c:v>120</c:v>
                </c:pt>
                <c:pt idx="40">
                  <c:v>32</c:v>
                </c:pt>
                <c:pt idx="41">
                  <c:v>124</c:v>
                </c:pt>
                <c:pt idx="42">
                  <c:v>112</c:v>
                </c:pt>
                <c:pt idx="43">
                  <c:v>116</c:v>
                </c:pt>
                <c:pt idx="44">
                  <c:v>112</c:v>
                </c:pt>
                <c:pt idx="45">
                  <c:v>112</c:v>
                </c:pt>
                <c:pt idx="46">
                  <c:v>120</c:v>
                </c:pt>
                <c:pt idx="47">
                  <c:v>112</c:v>
                </c:pt>
                <c:pt idx="48">
                  <c:v>112</c:v>
                </c:pt>
                <c:pt idx="49">
                  <c:v>108</c:v>
                </c:pt>
                <c:pt idx="50">
                  <c:v>112</c:v>
                </c:pt>
                <c:pt idx="51">
                  <c:v>116</c:v>
                </c:pt>
                <c:pt idx="52">
                  <c:v>112</c:v>
                </c:pt>
                <c:pt idx="53">
                  <c:v>112</c:v>
                </c:pt>
                <c:pt idx="54">
                  <c:v>112</c:v>
                </c:pt>
                <c:pt idx="55">
                  <c:v>108</c:v>
                </c:pt>
                <c:pt idx="56">
                  <c:v>112</c:v>
                </c:pt>
                <c:pt idx="57">
                  <c:v>112</c:v>
                </c:pt>
                <c:pt idx="58">
                  <c:v>116</c:v>
                </c:pt>
                <c:pt idx="59">
                  <c:v>24</c:v>
                </c:pt>
                <c:pt idx="60">
                  <c:v>32</c:v>
                </c:pt>
                <c:pt idx="61">
                  <c:v>116</c:v>
                </c:pt>
                <c:pt idx="62">
                  <c:v>120</c:v>
                </c:pt>
                <c:pt idx="63">
                  <c:v>120</c:v>
                </c:pt>
                <c:pt idx="64">
                  <c:v>124</c:v>
                </c:pt>
                <c:pt idx="65">
                  <c:v>120</c:v>
                </c:pt>
                <c:pt idx="66">
                  <c:v>112</c:v>
                </c:pt>
                <c:pt idx="67">
                  <c:v>112</c:v>
                </c:pt>
                <c:pt idx="68">
                  <c:v>112</c:v>
                </c:pt>
                <c:pt idx="69">
                  <c:v>112</c:v>
                </c:pt>
                <c:pt idx="70">
                  <c:v>108</c:v>
                </c:pt>
                <c:pt idx="71">
                  <c:v>112</c:v>
                </c:pt>
                <c:pt idx="72">
                  <c:v>108</c:v>
                </c:pt>
                <c:pt idx="73">
                  <c:v>104</c:v>
                </c:pt>
                <c:pt idx="74">
                  <c:v>44</c:v>
                </c:pt>
                <c:pt idx="75">
                  <c:v>112</c:v>
                </c:pt>
                <c:pt idx="76">
                  <c:v>112</c:v>
                </c:pt>
                <c:pt idx="77">
                  <c:v>76</c:v>
                </c:pt>
                <c:pt idx="78">
                  <c:v>84</c:v>
                </c:pt>
                <c:pt idx="79">
                  <c:v>80</c:v>
                </c:pt>
                <c:pt idx="80">
                  <c:v>80</c:v>
                </c:pt>
                <c:pt idx="81">
                  <c:v>84</c:v>
                </c:pt>
                <c:pt idx="82">
                  <c:v>84</c:v>
                </c:pt>
                <c:pt idx="83">
                  <c:v>24</c:v>
                </c:pt>
                <c:pt idx="84">
                  <c:v>24</c:v>
                </c:pt>
                <c:pt idx="85">
                  <c:v>84</c:v>
                </c:pt>
                <c:pt idx="86">
                  <c:v>24</c:v>
                </c:pt>
                <c:pt idx="87">
                  <c:v>80</c:v>
                </c:pt>
                <c:pt idx="88">
                  <c:v>92</c:v>
                </c:pt>
                <c:pt idx="89">
                  <c:v>92</c:v>
                </c:pt>
                <c:pt idx="90">
                  <c:v>92</c:v>
                </c:pt>
                <c:pt idx="91">
                  <c:v>96</c:v>
                </c:pt>
                <c:pt idx="92">
                  <c:v>92</c:v>
                </c:pt>
                <c:pt idx="93">
                  <c:v>92</c:v>
                </c:pt>
                <c:pt idx="94">
                  <c:v>92</c:v>
                </c:pt>
                <c:pt idx="95">
                  <c:v>88</c:v>
                </c:pt>
                <c:pt idx="96">
                  <c:v>96</c:v>
                </c:pt>
                <c:pt idx="97">
                  <c:v>100</c:v>
                </c:pt>
                <c:pt idx="98">
                  <c:v>92</c:v>
                </c:pt>
                <c:pt idx="99">
                  <c:v>88</c:v>
                </c:pt>
                <c:pt idx="100">
                  <c:v>88</c:v>
                </c:pt>
                <c:pt idx="101">
                  <c:v>92</c:v>
                </c:pt>
                <c:pt idx="102">
                  <c:v>100</c:v>
                </c:pt>
                <c:pt idx="103">
                  <c:v>92</c:v>
                </c:pt>
                <c:pt idx="104">
                  <c:v>96</c:v>
                </c:pt>
                <c:pt idx="105">
                  <c:v>88</c:v>
                </c:pt>
                <c:pt idx="106">
                  <c:v>76</c:v>
                </c:pt>
                <c:pt idx="107">
                  <c:v>64</c:v>
                </c:pt>
                <c:pt idx="108">
                  <c:v>68</c:v>
                </c:pt>
                <c:pt idx="109">
                  <c:v>64</c:v>
                </c:pt>
                <c:pt idx="110">
                  <c:v>68</c:v>
                </c:pt>
                <c:pt idx="111">
                  <c:v>60</c:v>
                </c:pt>
                <c:pt idx="112">
                  <c:v>60</c:v>
                </c:pt>
                <c:pt idx="113">
                  <c:v>28</c:v>
                </c:pt>
                <c:pt idx="114">
                  <c:v>32</c:v>
                </c:pt>
                <c:pt idx="115">
                  <c:v>32</c:v>
                </c:pt>
                <c:pt idx="116">
                  <c:v>40</c:v>
                </c:pt>
                <c:pt idx="117">
                  <c:v>60</c:v>
                </c:pt>
                <c:pt idx="118">
                  <c:v>40</c:v>
                </c:pt>
                <c:pt idx="119">
                  <c:v>44</c:v>
                </c:pt>
                <c:pt idx="120">
                  <c:v>44</c:v>
                </c:pt>
                <c:pt idx="121">
                  <c:v>40</c:v>
                </c:pt>
                <c:pt idx="122">
                  <c:v>40</c:v>
                </c:pt>
                <c:pt idx="123">
                  <c:v>44</c:v>
                </c:pt>
                <c:pt idx="124">
                  <c:v>40</c:v>
                </c:pt>
                <c:pt idx="125">
                  <c:v>44</c:v>
                </c:pt>
                <c:pt idx="126">
                  <c:v>56</c:v>
                </c:pt>
                <c:pt idx="127">
                  <c:v>48</c:v>
                </c:pt>
                <c:pt idx="128">
                  <c:v>44</c:v>
                </c:pt>
                <c:pt idx="129">
                  <c:v>48</c:v>
                </c:pt>
                <c:pt idx="130">
                  <c:v>76</c:v>
                </c:pt>
                <c:pt idx="131">
                  <c:v>76</c:v>
                </c:pt>
                <c:pt idx="132">
                  <c:v>72</c:v>
                </c:pt>
                <c:pt idx="133">
                  <c:v>40</c:v>
                </c:pt>
                <c:pt idx="134">
                  <c:v>40</c:v>
                </c:pt>
                <c:pt idx="135">
                  <c:v>36</c:v>
                </c:pt>
                <c:pt idx="136">
                  <c:v>44</c:v>
                </c:pt>
                <c:pt idx="137">
                  <c:v>36</c:v>
                </c:pt>
                <c:pt idx="138">
                  <c:v>24</c:v>
                </c:pt>
                <c:pt idx="139">
                  <c:v>24</c:v>
                </c:pt>
                <c:pt idx="140">
                  <c:v>24</c:v>
                </c:pt>
                <c:pt idx="141">
                  <c:v>24</c:v>
                </c:pt>
                <c:pt idx="142">
                  <c:v>24</c:v>
                </c:pt>
                <c:pt idx="143">
                  <c:v>44</c:v>
                </c:pt>
                <c:pt idx="144">
                  <c:v>48</c:v>
                </c:pt>
                <c:pt idx="145">
                  <c:v>52</c:v>
                </c:pt>
                <c:pt idx="146">
                  <c:v>52</c:v>
                </c:pt>
                <c:pt idx="147">
                  <c:v>60</c:v>
                </c:pt>
                <c:pt idx="148">
                  <c:v>56</c:v>
                </c:pt>
                <c:pt idx="149">
                  <c:v>24</c:v>
                </c:pt>
                <c:pt idx="150">
                  <c:v>24</c:v>
                </c:pt>
                <c:pt idx="151">
                  <c:v>24</c:v>
                </c:pt>
                <c:pt idx="152">
                  <c:v>24</c:v>
                </c:pt>
                <c:pt idx="153">
                  <c:v>24</c:v>
                </c:pt>
                <c:pt idx="154">
                  <c:v>56</c:v>
                </c:pt>
                <c:pt idx="155">
                  <c:v>56</c:v>
                </c:pt>
                <c:pt idx="156">
                  <c:v>52</c:v>
                </c:pt>
                <c:pt idx="157">
                  <c:v>60</c:v>
                </c:pt>
                <c:pt idx="158">
                  <c:v>64</c:v>
                </c:pt>
              </c:numCache>
            </c:numRef>
          </c:val>
          <c:smooth val="1"/>
        </c:ser>
        <c:marker val="1"/>
        <c:axId val="61365632"/>
        <c:axId val="61453440"/>
      </c:lineChart>
      <c:catAx>
        <c:axId val="61365632"/>
        <c:scaling>
          <c:orientation val="minMax"/>
        </c:scaling>
        <c:axPos val="b"/>
        <c:numFmt formatCode="General" sourceLinked="1"/>
        <c:tickLblPos val="nextTo"/>
        <c:spPr>
          <a:ln w="6350">
            <a:solidFill>
              <a:sysClr val="windowText" lastClr="000000"/>
            </a:solidFill>
          </a:ln>
        </c:spPr>
        <c:crossAx val="61453440"/>
        <c:crossesAt val="-0.1"/>
        <c:auto val="1"/>
        <c:lblAlgn val="ctr"/>
        <c:lblOffset val="100"/>
        <c:tickLblSkip val="50"/>
        <c:tickMarkSkip val="50"/>
      </c:catAx>
      <c:valAx>
        <c:axId val="61453440"/>
        <c:scaling>
          <c:orientation val="minMax"/>
          <c:max val="200"/>
          <c:min val="0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General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1365632"/>
        <c:crosses val="autoZero"/>
        <c:crossBetween val="between"/>
        <c:majorUnit val="50"/>
      </c:valAx>
      <c:spPr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'10B.PD'!$E$1</c:f>
          <c:strCache>
            <c:ptCount val="1"/>
            <c:pt idx="0">
              <c:v>482.sphinx3</c:v>
            </c:pt>
          </c:strCache>
        </c:strRef>
      </c:tx>
      <c:layout>
        <c:manualLayout>
          <c:xMode val="edge"/>
          <c:yMode val="edge"/>
          <c:x val="0.33523622047244239"/>
          <c:y val="0.125"/>
        </c:manualLayout>
      </c:layout>
      <c:overlay val="1"/>
    </c:title>
    <c:plotArea>
      <c:layout/>
      <c:lineChart>
        <c:grouping val="standard"/>
        <c:ser>
          <c:idx val="0"/>
          <c:order val="0"/>
          <c:tx>
            <c:strRef>
              <c:f>'10B.PD'!$D$2</c:f>
              <c:strCache>
                <c:ptCount val="1"/>
              </c:strCache>
            </c:strRef>
          </c:tx>
          <c:spPr>
            <a:ln w="19050"/>
          </c:spPr>
          <c:marker>
            <c:symbol val="none"/>
          </c:marker>
          <c:cat>
            <c:numRef>
              <c:f>'10B.PD'!$A$2:$A$64</c:f>
              <c:numCache>
                <c:formatCode>General</c:formatCode>
                <c:ptCount val="63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30</c:v>
                </c:pt>
                <c:pt idx="16">
                  <c:v>32</c:v>
                </c:pt>
                <c:pt idx="17">
                  <c:v>34</c:v>
                </c:pt>
                <c:pt idx="18">
                  <c:v>36</c:v>
                </c:pt>
                <c:pt idx="19">
                  <c:v>38</c:v>
                </c:pt>
                <c:pt idx="20">
                  <c:v>40</c:v>
                </c:pt>
                <c:pt idx="21">
                  <c:v>42</c:v>
                </c:pt>
                <c:pt idx="22">
                  <c:v>44</c:v>
                </c:pt>
                <c:pt idx="23">
                  <c:v>46</c:v>
                </c:pt>
                <c:pt idx="24">
                  <c:v>48</c:v>
                </c:pt>
                <c:pt idx="25">
                  <c:v>50</c:v>
                </c:pt>
                <c:pt idx="26">
                  <c:v>52</c:v>
                </c:pt>
                <c:pt idx="27">
                  <c:v>54</c:v>
                </c:pt>
                <c:pt idx="28">
                  <c:v>56</c:v>
                </c:pt>
                <c:pt idx="29">
                  <c:v>58</c:v>
                </c:pt>
                <c:pt idx="30">
                  <c:v>60</c:v>
                </c:pt>
                <c:pt idx="31">
                  <c:v>62</c:v>
                </c:pt>
                <c:pt idx="32">
                  <c:v>64</c:v>
                </c:pt>
                <c:pt idx="33">
                  <c:v>66</c:v>
                </c:pt>
                <c:pt idx="34">
                  <c:v>68</c:v>
                </c:pt>
                <c:pt idx="35">
                  <c:v>70</c:v>
                </c:pt>
                <c:pt idx="36">
                  <c:v>72</c:v>
                </c:pt>
                <c:pt idx="37">
                  <c:v>74</c:v>
                </c:pt>
                <c:pt idx="38">
                  <c:v>76</c:v>
                </c:pt>
                <c:pt idx="39">
                  <c:v>78</c:v>
                </c:pt>
                <c:pt idx="40">
                  <c:v>80</c:v>
                </c:pt>
                <c:pt idx="41">
                  <c:v>82</c:v>
                </c:pt>
                <c:pt idx="42">
                  <c:v>84</c:v>
                </c:pt>
                <c:pt idx="43">
                  <c:v>86</c:v>
                </c:pt>
                <c:pt idx="44">
                  <c:v>88</c:v>
                </c:pt>
                <c:pt idx="45">
                  <c:v>90</c:v>
                </c:pt>
                <c:pt idx="46">
                  <c:v>92</c:v>
                </c:pt>
                <c:pt idx="47">
                  <c:v>94</c:v>
                </c:pt>
                <c:pt idx="48">
                  <c:v>96</c:v>
                </c:pt>
                <c:pt idx="49">
                  <c:v>98</c:v>
                </c:pt>
                <c:pt idx="50">
                  <c:v>100</c:v>
                </c:pt>
                <c:pt idx="51">
                  <c:v>102</c:v>
                </c:pt>
                <c:pt idx="52">
                  <c:v>104</c:v>
                </c:pt>
                <c:pt idx="53">
                  <c:v>106</c:v>
                </c:pt>
                <c:pt idx="54">
                  <c:v>108</c:v>
                </c:pt>
                <c:pt idx="55">
                  <c:v>110</c:v>
                </c:pt>
                <c:pt idx="56">
                  <c:v>112</c:v>
                </c:pt>
                <c:pt idx="57">
                  <c:v>114</c:v>
                </c:pt>
                <c:pt idx="58">
                  <c:v>116</c:v>
                </c:pt>
                <c:pt idx="59">
                  <c:v>118</c:v>
                </c:pt>
                <c:pt idx="60">
                  <c:v>120</c:v>
                </c:pt>
                <c:pt idx="61">
                  <c:v>122</c:v>
                </c:pt>
                <c:pt idx="62">
                  <c:v>124</c:v>
                </c:pt>
              </c:numCache>
            </c:numRef>
          </c:cat>
          <c:val>
            <c:numRef>
              <c:f>'10B.PD'!$E$3:$E$64</c:f>
              <c:numCache>
                <c:formatCode>General</c:formatCode>
                <c:ptCount val="62"/>
                <c:pt idx="0">
                  <c:v>88</c:v>
                </c:pt>
                <c:pt idx="1">
                  <c:v>96</c:v>
                </c:pt>
                <c:pt idx="2">
                  <c:v>96</c:v>
                </c:pt>
                <c:pt idx="3">
                  <c:v>92</c:v>
                </c:pt>
                <c:pt idx="4">
                  <c:v>88</c:v>
                </c:pt>
                <c:pt idx="5">
                  <c:v>88</c:v>
                </c:pt>
                <c:pt idx="6">
                  <c:v>100</c:v>
                </c:pt>
                <c:pt idx="7">
                  <c:v>100</c:v>
                </c:pt>
                <c:pt idx="8">
                  <c:v>112</c:v>
                </c:pt>
                <c:pt idx="9">
                  <c:v>108</c:v>
                </c:pt>
                <c:pt idx="10">
                  <c:v>112</c:v>
                </c:pt>
                <c:pt idx="11">
                  <c:v>104</c:v>
                </c:pt>
                <c:pt idx="12">
                  <c:v>108</c:v>
                </c:pt>
                <c:pt idx="13">
                  <c:v>112</c:v>
                </c:pt>
                <c:pt idx="14">
                  <c:v>116</c:v>
                </c:pt>
                <c:pt idx="15">
                  <c:v>92</c:v>
                </c:pt>
                <c:pt idx="16">
                  <c:v>124</c:v>
                </c:pt>
                <c:pt idx="17">
                  <c:v>128</c:v>
                </c:pt>
                <c:pt idx="18">
                  <c:v>116</c:v>
                </c:pt>
                <c:pt idx="19">
                  <c:v>104</c:v>
                </c:pt>
                <c:pt idx="20">
                  <c:v>96</c:v>
                </c:pt>
                <c:pt idx="21">
                  <c:v>100</c:v>
                </c:pt>
                <c:pt idx="22">
                  <c:v>96</c:v>
                </c:pt>
                <c:pt idx="23">
                  <c:v>100</c:v>
                </c:pt>
                <c:pt idx="24">
                  <c:v>92</c:v>
                </c:pt>
                <c:pt idx="25">
                  <c:v>104</c:v>
                </c:pt>
                <c:pt idx="26">
                  <c:v>100</c:v>
                </c:pt>
                <c:pt idx="27">
                  <c:v>88</c:v>
                </c:pt>
                <c:pt idx="28">
                  <c:v>84</c:v>
                </c:pt>
                <c:pt idx="29">
                  <c:v>108</c:v>
                </c:pt>
                <c:pt idx="30">
                  <c:v>116</c:v>
                </c:pt>
                <c:pt idx="31">
                  <c:v>104</c:v>
                </c:pt>
                <c:pt idx="32">
                  <c:v>116</c:v>
                </c:pt>
                <c:pt idx="33">
                  <c:v>84</c:v>
                </c:pt>
                <c:pt idx="34">
                  <c:v>92</c:v>
                </c:pt>
                <c:pt idx="35">
                  <c:v>80</c:v>
                </c:pt>
                <c:pt idx="36">
                  <c:v>96</c:v>
                </c:pt>
                <c:pt idx="37">
                  <c:v>96</c:v>
                </c:pt>
                <c:pt idx="38">
                  <c:v>72</c:v>
                </c:pt>
                <c:pt idx="39">
                  <c:v>84</c:v>
                </c:pt>
                <c:pt idx="40">
                  <c:v>84</c:v>
                </c:pt>
                <c:pt idx="41">
                  <c:v>84</c:v>
                </c:pt>
                <c:pt idx="42">
                  <c:v>112</c:v>
                </c:pt>
                <c:pt idx="43">
                  <c:v>128</c:v>
                </c:pt>
                <c:pt idx="44">
                  <c:v>120</c:v>
                </c:pt>
                <c:pt idx="45">
                  <c:v>96</c:v>
                </c:pt>
                <c:pt idx="46">
                  <c:v>92</c:v>
                </c:pt>
                <c:pt idx="47">
                  <c:v>96</c:v>
                </c:pt>
                <c:pt idx="48">
                  <c:v>116</c:v>
                </c:pt>
                <c:pt idx="49">
                  <c:v>140</c:v>
                </c:pt>
                <c:pt idx="50">
                  <c:v>124</c:v>
                </c:pt>
                <c:pt idx="51">
                  <c:v>112</c:v>
                </c:pt>
                <c:pt idx="52">
                  <c:v>92</c:v>
                </c:pt>
                <c:pt idx="53">
                  <c:v>96</c:v>
                </c:pt>
                <c:pt idx="54">
                  <c:v>100</c:v>
                </c:pt>
                <c:pt idx="55">
                  <c:v>100</c:v>
                </c:pt>
                <c:pt idx="56">
                  <c:v>84</c:v>
                </c:pt>
                <c:pt idx="57">
                  <c:v>112</c:v>
                </c:pt>
                <c:pt idx="58">
                  <c:v>108</c:v>
                </c:pt>
                <c:pt idx="59">
                  <c:v>100</c:v>
                </c:pt>
                <c:pt idx="60">
                  <c:v>116</c:v>
                </c:pt>
                <c:pt idx="61">
                  <c:v>96</c:v>
                </c:pt>
              </c:numCache>
            </c:numRef>
          </c:val>
          <c:smooth val="1"/>
        </c:ser>
        <c:marker val="1"/>
        <c:axId val="61333888"/>
        <c:axId val="61335424"/>
      </c:lineChart>
      <c:catAx>
        <c:axId val="61333888"/>
        <c:scaling>
          <c:orientation val="minMax"/>
        </c:scaling>
        <c:axPos val="b"/>
        <c:numFmt formatCode="General" sourceLinked="1"/>
        <c:tickLblPos val="nextTo"/>
        <c:spPr>
          <a:ln w="6350">
            <a:solidFill>
              <a:sysClr val="windowText" lastClr="000000"/>
            </a:solidFill>
          </a:ln>
        </c:spPr>
        <c:crossAx val="61335424"/>
        <c:crossesAt val="-0.1"/>
        <c:auto val="1"/>
        <c:lblAlgn val="ctr"/>
        <c:lblOffset val="100"/>
        <c:tickLblSkip val="15"/>
        <c:tickMarkSkip val="15"/>
      </c:catAx>
      <c:valAx>
        <c:axId val="61335424"/>
        <c:scaling>
          <c:orientation val="minMax"/>
          <c:max val="200"/>
          <c:min val="0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General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1333888"/>
        <c:crosses val="autoZero"/>
        <c:crossBetween val="between"/>
        <c:majorUnit val="50"/>
      </c:valAx>
      <c:spPr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'10B.PD'!$F$1</c:f>
          <c:strCache>
            <c:ptCount val="1"/>
            <c:pt idx="0">
              <c:v>483.xalancbmk</c:v>
            </c:pt>
          </c:strCache>
        </c:strRef>
      </c:tx>
      <c:layout>
        <c:manualLayout>
          <c:xMode val="edge"/>
          <c:yMode val="edge"/>
          <c:x val="0.24323622047244237"/>
          <c:y val="0.11057692307692309"/>
        </c:manualLayout>
      </c:layout>
      <c:overlay val="1"/>
    </c:title>
    <c:plotArea>
      <c:layout/>
      <c:lineChart>
        <c:grouping val="standard"/>
        <c:ser>
          <c:idx val="0"/>
          <c:order val="0"/>
          <c:tx>
            <c:strRef>
              <c:f>'10B.PD'!$F$2</c:f>
              <c:strCache>
                <c:ptCount val="1"/>
              </c:strCache>
            </c:strRef>
          </c:tx>
          <c:spPr>
            <a:ln w="19050"/>
          </c:spPr>
          <c:marker>
            <c:symbol val="none"/>
          </c:marker>
          <c:cat>
            <c:numRef>
              <c:f>'10B.PD'!$A$2:$A$123</c:f>
              <c:numCache>
                <c:formatCode>General</c:formatCode>
                <c:ptCount val="122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30</c:v>
                </c:pt>
                <c:pt idx="16">
                  <c:v>32</c:v>
                </c:pt>
                <c:pt idx="17">
                  <c:v>34</c:v>
                </c:pt>
                <c:pt idx="18">
                  <c:v>36</c:v>
                </c:pt>
                <c:pt idx="19">
                  <c:v>38</c:v>
                </c:pt>
                <c:pt idx="20">
                  <c:v>40</c:v>
                </c:pt>
                <c:pt idx="21">
                  <c:v>42</c:v>
                </c:pt>
                <c:pt idx="22">
                  <c:v>44</c:v>
                </c:pt>
                <c:pt idx="23">
                  <c:v>46</c:v>
                </c:pt>
                <c:pt idx="24">
                  <c:v>48</c:v>
                </c:pt>
                <c:pt idx="25">
                  <c:v>50</c:v>
                </c:pt>
                <c:pt idx="26">
                  <c:v>52</c:v>
                </c:pt>
                <c:pt idx="27">
                  <c:v>54</c:v>
                </c:pt>
                <c:pt idx="28">
                  <c:v>56</c:v>
                </c:pt>
                <c:pt idx="29">
                  <c:v>58</c:v>
                </c:pt>
                <c:pt idx="30">
                  <c:v>60</c:v>
                </c:pt>
                <c:pt idx="31">
                  <c:v>62</c:v>
                </c:pt>
                <c:pt idx="32">
                  <c:v>64</c:v>
                </c:pt>
                <c:pt idx="33">
                  <c:v>66</c:v>
                </c:pt>
                <c:pt idx="34">
                  <c:v>68</c:v>
                </c:pt>
                <c:pt idx="35">
                  <c:v>70</c:v>
                </c:pt>
                <c:pt idx="36">
                  <c:v>72</c:v>
                </c:pt>
                <c:pt idx="37">
                  <c:v>74</c:v>
                </c:pt>
                <c:pt idx="38">
                  <c:v>76</c:v>
                </c:pt>
                <c:pt idx="39">
                  <c:v>78</c:v>
                </c:pt>
                <c:pt idx="40">
                  <c:v>80</c:v>
                </c:pt>
                <c:pt idx="41">
                  <c:v>82</c:v>
                </c:pt>
                <c:pt idx="42">
                  <c:v>84</c:v>
                </c:pt>
                <c:pt idx="43">
                  <c:v>86</c:v>
                </c:pt>
                <c:pt idx="44">
                  <c:v>88</c:v>
                </c:pt>
                <c:pt idx="45">
                  <c:v>90</c:v>
                </c:pt>
                <c:pt idx="46">
                  <c:v>92</c:v>
                </c:pt>
                <c:pt idx="47">
                  <c:v>94</c:v>
                </c:pt>
                <c:pt idx="48">
                  <c:v>96</c:v>
                </c:pt>
                <c:pt idx="49">
                  <c:v>98</c:v>
                </c:pt>
                <c:pt idx="50">
                  <c:v>100</c:v>
                </c:pt>
                <c:pt idx="51">
                  <c:v>102</c:v>
                </c:pt>
                <c:pt idx="52">
                  <c:v>104</c:v>
                </c:pt>
                <c:pt idx="53">
                  <c:v>106</c:v>
                </c:pt>
                <c:pt idx="54">
                  <c:v>108</c:v>
                </c:pt>
                <c:pt idx="55">
                  <c:v>110</c:v>
                </c:pt>
                <c:pt idx="56">
                  <c:v>112</c:v>
                </c:pt>
                <c:pt idx="57">
                  <c:v>114</c:v>
                </c:pt>
                <c:pt idx="58">
                  <c:v>116</c:v>
                </c:pt>
                <c:pt idx="59">
                  <c:v>118</c:v>
                </c:pt>
                <c:pt idx="60">
                  <c:v>120</c:v>
                </c:pt>
                <c:pt idx="61">
                  <c:v>122</c:v>
                </c:pt>
                <c:pt idx="62">
                  <c:v>124</c:v>
                </c:pt>
                <c:pt idx="63">
                  <c:v>126</c:v>
                </c:pt>
                <c:pt idx="64">
                  <c:v>128</c:v>
                </c:pt>
                <c:pt idx="65">
                  <c:v>130</c:v>
                </c:pt>
                <c:pt idx="66">
                  <c:v>132</c:v>
                </c:pt>
                <c:pt idx="67">
                  <c:v>134</c:v>
                </c:pt>
                <c:pt idx="68">
                  <c:v>136</c:v>
                </c:pt>
                <c:pt idx="69">
                  <c:v>138</c:v>
                </c:pt>
                <c:pt idx="70">
                  <c:v>140</c:v>
                </c:pt>
                <c:pt idx="71">
                  <c:v>142</c:v>
                </c:pt>
                <c:pt idx="72">
                  <c:v>144</c:v>
                </c:pt>
                <c:pt idx="73">
                  <c:v>146</c:v>
                </c:pt>
                <c:pt idx="74">
                  <c:v>148</c:v>
                </c:pt>
                <c:pt idx="75">
                  <c:v>150</c:v>
                </c:pt>
                <c:pt idx="76">
                  <c:v>152</c:v>
                </c:pt>
                <c:pt idx="77">
                  <c:v>154</c:v>
                </c:pt>
                <c:pt idx="78">
                  <c:v>156</c:v>
                </c:pt>
                <c:pt idx="79">
                  <c:v>158</c:v>
                </c:pt>
                <c:pt idx="80">
                  <c:v>160</c:v>
                </c:pt>
                <c:pt idx="81">
                  <c:v>162</c:v>
                </c:pt>
                <c:pt idx="82">
                  <c:v>164</c:v>
                </c:pt>
                <c:pt idx="83">
                  <c:v>166</c:v>
                </c:pt>
                <c:pt idx="84">
                  <c:v>168</c:v>
                </c:pt>
                <c:pt idx="85">
                  <c:v>170</c:v>
                </c:pt>
                <c:pt idx="86">
                  <c:v>172</c:v>
                </c:pt>
                <c:pt idx="87">
                  <c:v>174</c:v>
                </c:pt>
                <c:pt idx="88">
                  <c:v>176</c:v>
                </c:pt>
                <c:pt idx="89">
                  <c:v>178</c:v>
                </c:pt>
                <c:pt idx="90">
                  <c:v>180</c:v>
                </c:pt>
                <c:pt idx="91">
                  <c:v>182</c:v>
                </c:pt>
                <c:pt idx="92">
                  <c:v>184</c:v>
                </c:pt>
                <c:pt idx="93">
                  <c:v>186</c:v>
                </c:pt>
                <c:pt idx="94">
                  <c:v>188</c:v>
                </c:pt>
                <c:pt idx="95">
                  <c:v>190</c:v>
                </c:pt>
                <c:pt idx="96">
                  <c:v>192</c:v>
                </c:pt>
                <c:pt idx="97">
                  <c:v>194</c:v>
                </c:pt>
                <c:pt idx="98">
                  <c:v>196</c:v>
                </c:pt>
                <c:pt idx="99">
                  <c:v>198</c:v>
                </c:pt>
                <c:pt idx="100">
                  <c:v>200</c:v>
                </c:pt>
                <c:pt idx="101">
                  <c:v>202</c:v>
                </c:pt>
                <c:pt idx="102">
                  <c:v>204</c:v>
                </c:pt>
                <c:pt idx="103">
                  <c:v>206</c:v>
                </c:pt>
                <c:pt idx="104">
                  <c:v>208</c:v>
                </c:pt>
                <c:pt idx="105">
                  <c:v>210</c:v>
                </c:pt>
                <c:pt idx="106">
                  <c:v>212</c:v>
                </c:pt>
                <c:pt idx="107">
                  <c:v>214</c:v>
                </c:pt>
                <c:pt idx="108">
                  <c:v>216</c:v>
                </c:pt>
                <c:pt idx="109">
                  <c:v>218</c:v>
                </c:pt>
                <c:pt idx="110">
                  <c:v>220</c:v>
                </c:pt>
                <c:pt idx="111">
                  <c:v>222</c:v>
                </c:pt>
                <c:pt idx="112">
                  <c:v>224</c:v>
                </c:pt>
                <c:pt idx="113">
                  <c:v>226</c:v>
                </c:pt>
                <c:pt idx="114">
                  <c:v>228</c:v>
                </c:pt>
                <c:pt idx="115">
                  <c:v>230</c:v>
                </c:pt>
                <c:pt idx="116">
                  <c:v>232</c:v>
                </c:pt>
                <c:pt idx="117">
                  <c:v>234</c:v>
                </c:pt>
                <c:pt idx="118">
                  <c:v>236</c:v>
                </c:pt>
                <c:pt idx="119">
                  <c:v>238</c:v>
                </c:pt>
                <c:pt idx="120">
                  <c:v>240</c:v>
                </c:pt>
                <c:pt idx="121">
                  <c:v>242</c:v>
                </c:pt>
              </c:numCache>
            </c:numRef>
          </c:cat>
          <c:val>
            <c:numRef>
              <c:f>'10B.PD'!$F$3:$F$123</c:f>
              <c:numCache>
                <c:formatCode>General</c:formatCode>
                <c:ptCount val="121"/>
                <c:pt idx="0">
                  <c:v>52</c:v>
                </c:pt>
                <c:pt idx="1">
                  <c:v>52</c:v>
                </c:pt>
                <c:pt idx="2">
                  <c:v>60</c:v>
                </c:pt>
                <c:pt idx="3">
                  <c:v>60</c:v>
                </c:pt>
                <c:pt idx="4">
                  <c:v>80</c:v>
                </c:pt>
                <c:pt idx="5">
                  <c:v>60</c:v>
                </c:pt>
                <c:pt idx="6">
                  <c:v>64</c:v>
                </c:pt>
                <c:pt idx="7">
                  <c:v>64</c:v>
                </c:pt>
                <c:pt idx="8">
                  <c:v>76</c:v>
                </c:pt>
                <c:pt idx="9">
                  <c:v>68</c:v>
                </c:pt>
                <c:pt idx="10">
                  <c:v>60</c:v>
                </c:pt>
                <c:pt idx="11">
                  <c:v>60</c:v>
                </c:pt>
                <c:pt idx="12">
                  <c:v>72</c:v>
                </c:pt>
                <c:pt idx="13">
                  <c:v>60</c:v>
                </c:pt>
                <c:pt idx="14">
                  <c:v>60</c:v>
                </c:pt>
                <c:pt idx="15">
                  <c:v>60</c:v>
                </c:pt>
                <c:pt idx="16">
                  <c:v>60</c:v>
                </c:pt>
                <c:pt idx="17">
                  <c:v>52</c:v>
                </c:pt>
                <c:pt idx="18">
                  <c:v>72</c:v>
                </c:pt>
                <c:pt idx="19">
                  <c:v>84</c:v>
                </c:pt>
                <c:pt idx="20">
                  <c:v>60</c:v>
                </c:pt>
                <c:pt idx="21">
                  <c:v>64</c:v>
                </c:pt>
                <c:pt idx="22">
                  <c:v>80</c:v>
                </c:pt>
                <c:pt idx="23">
                  <c:v>60</c:v>
                </c:pt>
                <c:pt idx="24">
                  <c:v>60</c:v>
                </c:pt>
                <c:pt idx="25">
                  <c:v>84</c:v>
                </c:pt>
                <c:pt idx="26">
                  <c:v>64</c:v>
                </c:pt>
                <c:pt idx="27">
                  <c:v>64</c:v>
                </c:pt>
                <c:pt idx="28">
                  <c:v>72</c:v>
                </c:pt>
                <c:pt idx="29">
                  <c:v>68</c:v>
                </c:pt>
                <c:pt idx="30">
                  <c:v>64</c:v>
                </c:pt>
                <c:pt idx="31">
                  <c:v>64</c:v>
                </c:pt>
                <c:pt idx="32">
                  <c:v>56</c:v>
                </c:pt>
                <c:pt idx="33">
                  <c:v>76</c:v>
                </c:pt>
                <c:pt idx="34">
                  <c:v>92</c:v>
                </c:pt>
                <c:pt idx="35">
                  <c:v>60</c:v>
                </c:pt>
                <c:pt idx="36">
                  <c:v>80</c:v>
                </c:pt>
                <c:pt idx="37">
                  <c:v>96</c:v>
                </c:pt>
                <c:pt idx="38">
                  <c:v>60</c:v>
                </c:pt>
                <c:pt idx="39">
                  <c:v>64</c:v>
                </c:pt>
                <c:pt idx="40">
                  <c:v>52</c:v>
                </c:pt>
                <c:pt idx="41">
                  <c:v>80</c:v>
                </c:pt>
                <c:pt idx="42">
                  <c:v>68</c:v>
                </c:pt>
                <c:pt idx="43">
                  <c:v>60</c:v>
                </c:pt>
                <c:pt idx="44">
                  <c:v>68</c:v>
                </c:pt>
                <c:pt idx="45">
                  <c:v>64</c:v>
                </c:pt>
                <c:pt idx="46">
                  <c:v>68</c:v>
                </c:pt>
                <c:pt idx="47">
                  <c:v>80</c:v>
                </c:pt>
                <c:pt idx="48">
                  <c:v>80</c:v>
                </c:pt>
                <c:pt idx="49">
                  <c:v>92</c:v>
                </c:pt>
                <c:pt idx="50">
                  <c:v>80</c:v>
                </c:pt>
                <c:pt idx="51">
                  <c:v>72</c:v>
                </c:pt>
                <c:pt idx="52">
                  <c:v>80</c:v>
                </c:pt>
                <c:pt idx="53">
                  <c:v>84</c:v>
                </c:pt>
                <c:pt idx="54">
                  <c:v>80</c:v>
                </c:pt>
                <c:pt idx="55">
                  <c:v>128</c:v>
                </c:pt>
                <c:pt idx="56">
                  <c:v>76</c:v>
                </c:pt>
                <c:pt idx="57">
                  <c:v>120</c:v>
                </c:pt>
                <c:pt idx="58">
                  <c:v>104</c:v>
                </c:pt>
                <c:pt idx="59">
                  <c:v>88</c:v>
                </c:pt>
                <c:pt idx="60">
                  <c:v>72</c:v>
                </c:pt>
                <c:pt idx="61">
                  <c:v>96</c:v>
                </c:pt>
                <c:pt idx="62">
                  <c:v>80</c:v>
                </c:pt>
                <c:pt idx="63">
                  <c:v>76</c:v>
                </c:pt>
                <c:pt idx="64">
                  <c:v>76</c:v>
                </c:pt>
                <c:pt idx="65">
                  <c:v>72</c:v>
                </c:pt>
                <c:pt idx="66">
                  <c:v>84</c:v>
                </c:pt>
                <c:pt idx="67">
                  <c:v>88</c:v>
                </c:pt>
                <c:pt idx="68">
                  <c:v>88</c:v>
                </c:pt>
                <c:pt idx="69">
                  <c:v>64</c:v>
                </c:pt>
                <c:pt idx="70">
                  <c:v>92</c:v>
                </c:pt>
                <c:pt idx="71">
                  <c:v>68</c:v>
                </c:pt>
                <c:pt idx="72">
                  <c:v>72</c:v>
                </c:pt>
                <c:pt idx="73">
                  <c:v>68</c:v>
                </c:pt>
                <c:pt idx="74">
                  <c:v>92</c:v>
                </c:pt>
                <c:pt idx="75">
                  <c:v>68</c:v>
                </c:pt>
                <c:pt idx="76">
                  <c:v>84</c:v>
                </c:pt>
                <c:pt idx="77">
                  <c:v>88</c:v>
                </c:pt>
                <c:pt idx="78">
                  <c:v>80</c:v>
                </c:pt>
                <c:pt idx="79">
                  <c:v>92</c:v>
                </c:pt>
                <c:pt idx="80">
                  <c:v>72</c:v>
                </c:pt>
                <c:pt idx="81">
                  <c:v>80</c:v>
                </c:pt>
                <c:pt idx="82">
                  <c:v>80</c:v>
                </c:pt>
                <c:pt idx="83">
                  <c:v>88</c:v>
                </c:pt>
                <c:pt idx="84">
                  <c:v>72</c:v>
                </c:pt>
                <c:pt idx="85">
                  <c:v>80</c:v>
                </c:pt>
                <c:pt idx="86">
                  <c:v>72</c:v>
                </c:pt>
                <c:pt idx="87">
                  <c:v>76</c:v>
                </c:pt>
                <c:pt idx="88">
                  <c:v>68</c:v>
                </c:pt>
                <c:pt idx="89">
                  <c:v>160</c:v>
                </c:pt>
                <c:pt idx="90">
                  <c:v>92</c:v>
                </c:pt>
                <c:pt idx="91">
                  <c:v>76</c:v>
                </c:pt>
                <c:pt idx="92">
                  <c:v>80</c:v>
                </c:pt>
                <c:pt idx="93">
                  <c:v>100</c:v>
                </c:pt>
                <c:pt idx="94">
                  <c:v>136</c:v>
                </c:pt>
                <c:pt idx="95">
                  <c:v>100</c:v>
                </c:pt>
                <c:pt idx="96">
                  <c:v>88</c:v>
                </c:pt>
                <c:pt idx="97">
                  <c:v>80</c:v>
                </c:pt>
                <c:pt idx="98">
                  <c:v>68</c:v>
                </c:pt>
                <c:pt idx="99">
                  <c:v>76</c:v>
                </c:pt>
                <c:pt idx="100">
                  <c:v>88</c:v>
                </c:pt>
                <c:pt idx="101">
                  <c:v>120</c:v>
                </c:pt>
                <c:pt idx="102">
                  <c:v>100</c:v>
                </c:pt>
                <c:pt idx="103">
                  <c:v>136</c:v>
                </c:pt>
                <c:pt idx="104">
                  <c:v>104</c:v>
                </c:pt>
                <c:pt idx="105">
                  <c:v>68</c:v>
                </c:pt>
                <c:pt idx="106">
                  <c:v>120</c:v>
                </c:pt>
                <c:pt idx="107">
                  <c:v>72</c:v>
                </c:pt>
                <c:pt idx="108">
                  <c:v>108</c:v>
                </c:pt>
                <c:pt idx="109">
                  <c:v>88</c:v>
                </c:pt>
                <c:pt idx="110">
                  <c:v>84</c:v>
                </c:pt>
                <c:pt idx="111">
                  <c:v>100</c:v>
                </c:pt>
                <c:pt idx="112">
                  <c:v>112</c:v>
                </c:pt>
                <c:pt idx="113">
                  <c:v>80</c:v>
                </c:pt>
                <c:pt idx="114">
                  <c:v>88</c:v>
                </c:pt>
                <c:pt idx="115">
                  <c:v>84</c:v>
                </c:pt>
                <c:pt idx="116">
                  <c:v>124</c:v>
                </c:pt>
                <c:pt idx="117">
                  <c:v>116</c:v>
                </c:pt>
                <c:pt idx="118">
                  <c:v>80</c:v>
                </c:pt>
                <c:pt idx="119">
                  <c:v>84</c:v>
                </c:pt>
                <c:pt idx="120">
                  <c:v>88</c:v>
                </c:pt>
              </c:numCache>
            </c:numRef>
          </c:val>
          <c:smooth val="1"/>
        </c:ser>
        <c:marker val="1"/>
        <c:axId val="61461632"/>
        <c:axId val="61463168"/>
      </c:lineChart>
      <c:catAx>
        <c:axId val="61461632"/>
        <c:scaling>
          <c:orientation val="minMax"/>
        </c:scaling>
        <c:axPos val="b"/>
        <c:numFmt formatCode="General" sourceLinked="1"/>
        <c:tickLblPos val="nextTo"/>
        <c:spPr>
          <a:ln w="6350">
            <a:solidFill>
              <a:sysClr val="windowText" lastClr="000000"/>
            </a:solidFill>
          </a:ln>
        </c:spPr>
        <c:crossAx val="61463168"/>
        <c:crossesAt val="-0.1"/>
        <c:auto val="1"/>
        <c:lblAlgn val="ctr"/>
        <c:lblOffset val="100"/>
        <c:tickLblSkip val="25"/>
        <c:tickMarkSkip val="25"/>
      </c:catAx>
      <c:valAx>
        <c:axId val="61463168"/>
        <c:scaling>
          <c:orientation val="minMax"/>
          <c:max val="200"/>
          <c:min val="0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General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1461632"/>
        <c:crosses val="autoZero"/>
        <c:crossBetween val="between"/>
        <c:majorUnit val="50"/>
      </c:valAx>
      <c:spPr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'10B'!$J$21</c:f>
              <c:strCache>
                <c:ptCount val="1"/>
                <c:pt idx="0">
                  <c:v>RRIP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'10B'!$A$22:$A$26</c:f>
              <c:strCache>
                <c:ptCount val="5"/>
                <c:pt idx="0">
                  <c:v>403.gcc</c:v>
                </c:pt>
                <c:pt idx="1">
                  <c:v>429.mcf</c:v>
                </c:pt>
                <c:pt idx="2">
                  <c:v>450.soplex</c:v>
                </c:pt>
                <c:pt idx="3">
                  <c:v>482.sphinx3</c:v>
                </c:pt>
                <c:pt idx="4">
                  <c:v>483.xalancbmk</c:v>
                </c:pt>
              </c:strCache>
            </c:strRef>
          </c:cat>
          <c:val>
            <c:numRef>
              <c:f>'10B'!$J$22:$J$26</c:f>
              <c:numCache>
                <c:formatCode>0.00%</c:formatCode>
                <c:ptCount val="5"/>
                <c:pt idx="0">
                  <c:v>1.8299647994031206E-3</c:v>
                </c:pt>
                <c:pt idx="1">
                  <c:v>5.4053517334953533E-2</c:v>
                </c:pt>
                <c:pt idx="2">
                  <c:v>5.1600719596512787E-2</c:v>
                </c:pt>
                <c:pt idx="3">
                  <c:v>1.8954963108211806E-2</c:v>
                </c:pt>
                <c:pt idx="4">
                  <c:v>6.4812909281766806E-2</c:v>
                </c:pt>
              </c:numCache>
            </c:numRef>
          </c:val>
        </c:ser>
        <c:ser>
          <c:idx val="1"/>
          <c:order val="1"/>
          <c:tx>
            <c:strRef>
              <c:f>'10B'!$K$21</c:f>
              <c:strCache>
                <c:ptCount val="1"/>
                <c:pt idx="0">
                  <c:v>PDP-2</c:v>
                </c:pt>
              </c:strCache>
            </c:strRef>
          </c:tx>
          <c:spPr>
            <a:solidFill>
              <a:srgbClr val="3333FF"/>
            </a:solidFill>
            <a:ln w="6350">
              <a:solidFill>
                <a:sysClr val="windowText" lastClr="000000"/>
              </a:solidFill>
            </a:ln>
          </c:spPr>
          <c:cat>
            <c:strRef>
              <c:f>'10B'!$A$22:$A$26</c:f>
              <c:strCache>
                <c:ptCount val="5"/>
                <c:pt idx="0">
                  <c:v>403.gcc</c:v>
                </c:pt>
                <c:pt idx="1">
                  <c:v>429.mcf</c:v>
                </c:pt>
                <c:pt idx="2">
                  <c:v>450.soplex</c:v>
                </c:pt>
                <c:pt idx="3">
                  <c:v>482.sphinx3</c:v>
                </c:pt>
                <c:pt idx="4">
                  <c:v>483.xalancbmk</c:v>
                </c:pt>
              </c:strCache>
            </c:strRef>
          </c:cat>
          <c:val>
            <c:numRef>
              <c:f>'10B'!$K$22:$K$26</c:f>
              <c:numCache>
                <c:formatCode>0.00%</c:formatCode>
                <c:ptCount val="5"/>
                <c:pt idx="0">
                  <c:v>3.4494794487573248E-2</c:v>
                </c:pt>
                <c:pt idx="1">
                  <c:v>-4.6801948930488314E-2</c:v>
                </c:pt>
                <c:pt idx="2">
                  <c:v>8.0730022067906748E-2</c:v>
                </c:pt>
                <c:pt idx="3">
                  <c:v>7.1972239745671032E-2</c:v>
                </c:pt>
                <c:pt idx="4">
                  <c:v>0.10538668202273911</c:v>
                </c:pt>
              </c:numCache>
            </c:numRef>
          </c:val>
        </c:ser>
        <c:ser>
          <c:idx val="2"/>
          <c:order val="2"/>
          <c:tx>
            <c:strRef>
              <c:f>'10B'!$L$21</c:f>
              <c:strCache>
                <c:ptCount val="1"/>
                <c:pt idx="0">
                  <c:v>PDP-3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ysClr val="windowText" lastClr="000000"/>
              </a:solidFill>
            </a:ln>
          </c:spPr>
          <c:cat>
            <c:strRef>
              <c:f>'10B'!$A$22:$A$26</c:f>
              <c:strCache>
                <c:ptCount val="5"/>
                <c:pt idx="0">
                  <c:v>403.gcc</c:v>
                </c:pt>
                <c:pt idx="1">
                  <c:v>429.mcf</c:v>
                </c:pt>
                <c:pt idx="2">
                  <c:v>450.soplex</c:v>
                </c:pt>
                <c:pt idx="3">
                  <c:v>482.sphinx3</c:v>
                </c:pt>
                <c:pt idx="4">
                  <c:v>483.xalancbmk</c:v>
                </c:pt>
              </c:strCache>
            </c:strRef>
          </c:cat>
          <c:val>
            <c:numRef>
              <c:f>'10B'!$L$22:$L$26</c:f>
              <c:numCache>
                <c:formatCode>0.00%</c:formatCode>
                <c:ptCount val="5"/>
                <c:pt idx="0">
                  <c:v>4.2261104286741624E-2</c:v>
                </c:pt>
                <c:pt idx="1">
                  <c:v>-9.9994001166496781E-3</c:v>
                </c:pt>
                <c:pt idx="2">
                  <c:v>8.8049721263991437E-2</c:v>
                </c:pt>
                <c:pt idx="3">
                  <c:v>7.1405525636749609E-2</c:v>
                </c:pt>
                <c:pt idx="4">
                  <c:v>0.13437714411896901</c:v>
                </c:pt>
              </c:numCache>
            </c:numRef>
          </c:val>
        </c:ser>
        <c:ser>
          <c:idx val="3"/>
          <c:order val="3"/>
          <c:tx>
            <c:strRef>
              <c:f>'10B'!$M$21</c:f>
              <c:strCache>
                <c:ptCount val="1"/>
                <c:pt idx="0">
                  <c:v>PDP-8</c:v>
                </c:pt>
              </c:strCache>
            </c:strRef>
          </c:tx>
          <c:spPr>
            <a:solidFill>
              <a:srgbClr val="9BBB59">
                <a:lumMod val="75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'10B'!$A$22:$A$26</c:f>
              <c:strCache>
                <c:ptCount val="5"/>
                <c:pt idx="0">
                  <c:v>403.gcc</c:v>
                </c:pt>
                <c:pt idx="1">
                  <c:v>429.mcf</c:v>
                </c:pt>
                <c:pt idx="2">
                  <c:v>450.soplex</c:v>
                </c:pt>
                <c:pt idx="3">
                  <c:v>482.sphinx3</c:v>
                </c:pt>
                <c:pt idx="4">
                  <c:v>483.xalancbmk</c:v>
                </c:pt>
              </c:strCache>
            </c:strRef>
          </c:cat>
          <c:val>
            <c:numRef>
              <c:f>'10B'!$M$22:$M$26</c:f>
              <c:numCache>
                <c:formatCode>0.00%</c:formatCode>
                <c:ptCount val="5"/>
                <c:pt idx="0">
                  <c:v>3.6054768629181215E-2</c:v>
                </c:pt>
                <c:pt idx="1">
                  <c:v>3.6327640205859974E-3</c:v>
                </c:pt>
                <c:pt idx="2">
                  <c:v>8.310454805997726E-2</c:v>
                </c:pt>
                <c:pt idx="3">
                  <c:v>6.6961026372368795E-2</c:v>
                </c:pt>
                <c:pt idx="4">
                  <c:v>0.14310789317809325</c:v>
                </c:pt>
              </c:numCache>
            </c:numRef>
          </c:val>
        </c:ser>
        <c:axId val="62681856"/>
        <c:axId val="62683392"/>
      </c:barChart>
      <c:catAx>
        <c:axId val="62681856"/>
        <c:scaling>
          <c:orientation val="minMax"/>
        </c:scaling>
        <c:axPos val="b"/>
        <c:majorTickMark val="none"/>
        <c:tickLblPos val="nextTo"/>
        <c:spPr>
          <a:ln w="6350">
            <a:solidFill>
              <a:sysClr val="windowText" lastClr="000000"/>
            </a:solidFill>
          </a:ln>
        </c:spPr>
        <c:crossAx val="62683392"/>
        <c:crosses val="autoZero"/>
        <c:auto val="1"/>
        <c:lblAlgn val="ctr"/>
        <c:lblOffset val="100"/>
      </c:catAx>
      <c:valAx>
        <c:axId val="62683392"/>
        <c:scaling>
          <c:orientation val="minMax"/>
          <c:max val="0.15000000000000022"/>
          <c:min val="-0.05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0%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2681856"/>
        <c:crosses val="autoZero"/>
        <c:crossBetween val="between"/>
        <c:majorUnit val="0.05"/>
      </c:valAx>
      <c:spPr>
        <a:noFill/>
        <a:ln w="6350">
          <a:solidFill>
            <a:sysClr val="windowText" lastClr="000000"/>
          </a:solidFill>
        </a:ln>
      </c:spPr>
    </c:plotArea>
    <c:legend>
      <c:legendPos val="r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RDD!$A$134</c:f>
          <c:strCache>
            <c:ptCount val="1"/>
            <c:pt idx="0">
              <c:v>436.cactusADM</c:v>
            </c:pt>
          </c:strCache>
        </c:strRef>
      </c:tx>
      <c:layout>
        <c:manualLayout>
          <c:xMode val="edge"/>
          <c:yMode val="edge"/>
          <c:x val="0.2943914194119388"/>
          <c:y val="0.10905209733198366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6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RDD!$C$53:$JI$53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0.51960510333294097</c:v>
                </c:pt>
                <c:pt idx="258">
                  <c:v>0.51960510333294097</c:v>
                </c:pt>
                <c:pt idx="259">
                  <c:v>0.51960510333294097</c:v>
                </c:pt>
                <c:pt idx="260">
                  <c:v>0.51960510333294097</c:v>
                </c:pt>
                <c:pt idx="261">
                  <c:v>0.51960510333294097</c:v>
                </c:pt>
                <c:pt idx="262">
                  <c:v>0.51960510333294097</c:v>
                </c:pt>
                <c:pt idx="263">
                  <c:v>0.51960510333294097</c:v>
                </c:pt>
                <c:pt idx="264">
                  <c:v>0.51960510333294097</c:v>
                </c:pt>
                <c:pt idx="265">
                  <c:v>0.51960510333294097</c:v>
                </c:pt>
                <c:pt idx="266">
                  <c:v>0.51960510333294097</c:v>
                </c:pt>
              </c:numCache>
            </c:numRef>
          </c:val>
        </c:ser>
        <c:gapWidth val="0"/>
        <c:axId val="55055488"/>
        <c:axId val="55057024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RDD!$C$52:$JI$52</c:f>
              <c:numCache>
                <c:formatCode>0.00</c:formatCode>
                <c:ptCount val="267"/>
                <c:pt idx="0">
                  <c:v>0</c:v>
                </c:pt>
                <c:pt idx="1">
                  <c:v>0.18794553149451726</c:v>
                </c:pt>
                <c:pt idx="2">
                  <c:v>3.5923169321613524E-3</c:v>
                </c:pt>
                <c:pt idx="3">
                  <c:v>3.0085654306851208E-3</c:v>
                </c:pt>
                <c:pt idx="4">
                  <c:v>1.3302798639410127E-3</c:v>
                </c:pt>
                <c:pt idx="5">
                  <c:v>2.2339720921878423E-3</c:v>
                </c:pt>
                <c:pt idx="6">
                  <c:v>2.8070589027717006E-2</c:v>
                </c:pt>
                <c:pt idx="7">
                  <c:v>4.2945026324947511E-2</c:v>
                </c:pt>
                <c:pt idx="8">
                  <c:v>0.10902120589589002</c:v>
                </c:pt>
                <c:pt idx="9">
                  <c:v>0.13252281682551387</c:v>
                </c:pt>
                <c:pt idx="10">
                  <c:v>0.100562422119692</c:v>
                </c:pt>
                <c:pt idx="11">
                  <c:v>8.4234219063976948E-2</c:v>
                </c:pt>
                <c:pt idx="12">
                  <c:v>8.0546481213304988E-2</c:v>
                </c:pt>
                <c:pt idx="13">
                  <c:v>0.18426901963425701</c:v>
                </c:pt>
                <c:pt idx="14">
                  <c:v>0.17209443303135533</c:v>
                </c:pt>
                <c:pt idx="15">
                  <c:v>0.11529092154155417</c:v>
                </c:pt>
                <c:pt idx="16">
                  <c:v>9.14805958755711E-2</c:v>
                </c:pt>
                <c:pt idx="17">
                  <c:v>8.4324026987282488E-2</c:v>
                </c:pt>
                <c:pt idx="18">
                  <c:v>7.9182523378125133E-2</c:v>
                </c:pt>
                <c:pt idx="19">
                  <c:v>7.0981937381425511E-2</c:v>
                </c:pt>
                <c:pt idx="20">
                  <c:v>3.6405886909372596E-2</c:v>
                </c:pt>
                <c:pt idx="21">
                  <c:v>2.0577240427036948E-2</c:v>
                </c:pt>
                <c:pt idx="22">
                  <c:v>1.76921608908946E-2</c:v>
                </c:pt>
                <c:pt idx="23">
                  <c:v>2.0852277192155412E-2</c:v>
                </c:pt>
                <c:pt idx="24">
                  <c:v>3.4272948730901816E-2</c:v>
                </c:pt>
                <c:pt idx="25">
                  <c:v>0.20475645213799243</c:v>
                </c:pt>
                <c:pt idx="26">
                  <c:v>0.20756856273644717</c:v>
                </c:pt>
                <c:pt idx="27">
                  <c:v>0.31352507324959167</c:v>
                </c:pt>
                <c:pt idx="28">
                  <c:v>0.34220186575960948</c:v>
                </c:pt>
                <c:pt idx="29">
                  <c:v>0.30466215381852102</c:v>
                </c:pt>
                <c:pt idx="30">
                  <c:v>0.26228404000943001</c:v>
                </c:pt>
                <c:pt idx="31">
                  <c:v>0.25216942264731279</c:v>
                </c:pt>
                <c:pt idx="32">
                  <c:v>0.27270175911269801</c:v>
                </c:pt>
                <c:pt idx="33">
                  <c:v>0.29102818846192702</c:v>
                </c:pt>
                <c:pt idx="34">
                  <c:v>0.29203852759909732</c:v>
                </c:pt>
                <c:pt idx="35">
                  <c:v>0.26114460198251033</c:v>
                </c:pt>
                <c:pt idx="36">
                  <c:v>0.23686278471918201</c:v>
                </c:pt>
                <c:pt idx="37">
                  <c:v>0.17498512556270426</c:v>
                </c:pt>
                <c:pt idx="38">
                  <c:v>9.7632438621897508E-2</c:v>
                </c:pt>
                <c:pt idx="39">
                  <c:v>5.5478844621066697E-2</c:v>
                </c:pt>
                <c:pt idx="40">
                  <c:v>2.0392011585222206E-2</c:v>
                </c:pt>
                <c:pt idx="41">
                  <c:v>4.3938526476498409E-2</c:v>
                </c:pt>
                <c:pt idx="42">
                  <c:v>0.10423893397995009</c:v>
                </c:pt>
                <c:pt idx="43">
                  <c:v>0.23790118883238737</c:v>
                </c:pt>
                <c:pt idx="44">
                  <c:v>0.28511209151427647</c:v>
                </c:pt>
                <c:pt idx="45">
                  <c:v>0.25069881790321008</c:v>
                </c:pt>
                <c:pt idx="46">
                  <c:v>0.17787020509884488</c:v>
                </c:pt>
                <c:pt idx="47">
                  <c:v>9.6936427216291227E-2</c:v>
                </c:pt>
                <c:pt idx="48">
                  <c:v>8.8348544550343008E-2</c:v>
                </c:pt>
                <c:pt idx="49">
                  <c:v>8.3162136979535034E-2</c:v>
                </c:pt>
                <c:pt idx="50">
                  <c:v>8.5076168344953254E-2</c:v>
                </c:pt>
                <c:pt idx="51">
                  <c:v>8.1467012427171415E-2</c:v>
                </c:pt>
                <c:pt idx="52">
                  <c:v>7.0431863851188423E-2</c:v>
                </c:pt>
                <c:pt idx="53">
                  <c:v>5.7134678206984812E-2</c:v>
                </c:pt>
                <c:pt idx="54">
                  <c:v>5.9357424308759933E-2</c:v>
                </c:pt>
                <c:pt idx="55">
                  <c:v>5.3362745428215431E-2</c:v>
                </c:pt>
                <c:pt idx="56">
                  <c:v>3.8488308130984909E-2</c:v>
                </c:pt>
                <c:pt idx="57">
                  <c:v>3.5805296422277359E-2</c:v>
                </c:pt>
                <c:pt idx="58">
                  <c:v>3.3397321478687514E-2</c:v>
                </c:pt>
                <c:pt idx="59">
                  <c:v>5.3710751131019058E-2</c:v>
                </c:pt>
                <c:pt idx="60">
                  <c:v>0.24221758214618633</c:v>
                </c:pt>
                <c:pt idx="61">
                  <c:v>0.80492035159802466</c:v>
                </c:pt>
                <c:pt idx="62">
                  <c:v>0.94896664758248461</c:v>
                </c:pt>
                <c:pt idx="63">
                  <c:v>1</c:v>
                </c:pt>
                <c:pt idx="64">
                  <c:v>0.52144725468404762</c:v>
                </c:pt>
                <c:pt idx="65">
                  <c:v>0.19342942781127026</c:v>
                </c:pt>
                <c:pt idx="66">
                  <c:v>3.9105737603700216E-2</c:v>
                </c:pt>
                <c:pt idx="67">
                  <c:v>8.0939390877760708E-3</c:v>
                </c:pt>
                <c:pt idx="68">
                  <c:v>1.1472962202090299E-2</c:v>
                </c:pt>
                <c:pt idx="69">
                  <c:v>1.3998810045016321E-2</c:v>
                </c:pt>
                <c:pt idx="70">
                  <c:v>1.7024214461320804E-2</c:v>
                </c:pt>
                <c:pt idx="71">
                  <c:v>2.5460546256693511E-2</c:v>
                </c:pt>
                <c:pt idx="72">
                  <c:v>2.4214461320849989E-2</c:v>
                </c:pt>
                <c:pt idx="73">
                  <c:v>2.2940311408974564E-2</c:v>
                </c:pt>
                <c:pt idx="74">
                  <c:v>2.6549467326755012E-2</c:v>
                </c:pt>
                <c:pt idx="75">
                  <c:v>2.3013280346658588E-2</c:v>
                </c:pt>
                <c:pt idx="76">
                  <c:v>2.5516676208758485E-2</c:v>
                </c:pt>
                <c:pt idx="77">
                  <c:v>2.2676500634268511E-2</c:v>
                </c:pt>
                <c:pt idx="78">
                  <c:v>3.006881532123171E-2</c:v>
                </c:pt>
                <c:pt idx="79">
                  <c:v>2.6717857182950146E-2</c:v>
                </c:pt>
                <c:pt idx="80">
                  <c:v>3.6299240000449449E-2</c:v>
                </c:pt>
                <c:pt idx="81">
                  <c:v>3.3779005152729732E-2</c:v>
                </c:pt>
                <c:pt idx="82">
                  <c:v>3.4396434625444797E-2</c:v>
                </c:pt>
                <c:pt idx="83">
                  <c:v>2.7599097430371027E-2</c:v>
                </c:pt>
                <c:pt idx="84">
                  <c:v>2.8137944970195006E-2</c:v>
                </c:pt>
                <c:pt idx="85">
                  <c:v>2.9137058116952403E-2</c:v>
                </c:pt>
                <c:pt idx="86">
                  <c:v>2.9153897102571928E-2</c:v>
                </c:pt>
                <c:pt idx="87">
                  <c:v>3.2347691375071604E-2</c:v>
                </c:pt>
                <c:pt idx="88">
                  <c:v>3.5457290719474163E-2</c:v>
                </c:pt>
                <c:pt idx="89">
                  <c:v>3.6972799425229651E-2</c:v>
                </c:pt>
                <c:pt idx="90">
                  <c:v>4.2473534727601778E-2</c:v>
                </c:pt>
                <c:pt idx="91">
                  <c:v>6.0306020498658533E-2</c:v>
                </c:pt>
                <c:pt idx="92">
                  <c:v>6.0182534604115524E-2</c:v>
                </c:pt>
                <c:pt idx="93">
                  <c:v>7.5309556685638601E-2</c:v>
                </c:pt>
                <c:pt idx="94">
                  <c:v>9.1396400947474227E-2</c:v>
                </c:pt>
                <c:pt idx="95">
                  <c:v>9.345075719305404E-2</c:v>
                </c:pt>
                <c:pt idx="96">
                  <c:v>0.109060496862336</c:v>
                </c:pt>
                <c:pt idx="97">
                  <c:v>0.10989122015289808</c:v>
                </c:pt>
                <c:pt idx="98">
                  <c:v>0.11762031455225108</c:v>
                </c:pt>
                <c:pt idx="99">
                  <c:v>0.11233848606293298</c:v>
                </c:pt>
                <c:pt idx="100">
                  <c:v>0.11684572121375408</c:v>
                </c:pt>
                <c:pt idx="101">
                  <c:v>0.108162417629295</c:v>
                </c:pt>
                <c:pt idx="102">
                  <c:v>0.1078087989312861</c:v>
                </c:pt>
                <c:pt idx="103">
                  <c:v>9.4365675411713243E-2</c:v>
                </c:pt>
                <c:pt idx="104">
                  <c:v>8.3033038089785544E-2</c:v>
                </c:pt>
                <c:pt idx="105">
                  <c:v>6.7153874650591014E-2</c:v>
                </c:pt>
                <c:pt idx="106">
                  <c:v>5.3542361274823508E-2</c:v>
                </c:pt>
                <c:pt idx="107">
                  <c:v>4.0610020319042733E-2</c:v>
                </c:pt>
                <c:pt idx="108">
                  <c:v>3.1814456830453898E-2</c:v>
                </c:pt>
                <c:pt idx="109">
                  <c:v>2.2154492080063811E-2</c:v>
                </c:pt>
                <c:pt idx="110">
                  <c:v>1.6614465811246207E-2</c:v>
                </c:pt>
                <c:pt idx="111">
                  <c:v>1.2174586602903003E-2</c:v>
                </c:pt>
                <c:pt idx="112">
                  <c:v>7.5270265719193106E-3</c:v>
                </c:pt>
                <c:pt idx="113">
                  <c:v>5.0348567002323824E-3</c:v>
                </c:pt>
                <c:pt idx="114">
                  <c:v>4.9955657337868932E-4</c:v>
                </c:pt>
                <c:pt idx="115">
                  <c:v>3.7607067883564698E-4</c:v>
                </c:pt>
                <c:pt idx="116">
                  <c:v>2.3574579867308799E-4</c:v>
                </c:pt>
                <c:pt idx="117">
                  <c:v>2.0206782743407512E-4</c:v>
                </c:pt>
                <c:pt idx="118">
                  <c:v>2.4697178908609574E-4</c:v>
                </c:pt>
                <c:pt idx="119">
                  <c:v>1.6277686098856221E-4</c:v>
                </c:pt>
                <c:pt idx="120">
                  <c:v>2.1329381784708002E-4</c:v>
                </c:pt>
                <c:pt idx="121">
                  <c:v>9.5420918510535728E-5</c:v>
                </c:pt>
                <c:pt idx="122">
                  <c:v>1.0103391371703803E-4</c:v>
                </c:pt>
                <c:pt idx="123">
                  <c:v>8.4194928097533275E-5</c:v>
                </c:pt>
                <c:pt idx="124">
                  <c:v>8.9807923304035145E-5</c:v>
                </c:pt>
                <c:pt idx="125">
                  <c:v>7.2968937684528246E-5</c:v>
                </c:pt>
                <c:pt idx="126">
                  <c:v>7.2968937684528246E-5</c:v>
                </c:pt>
                <c:pt idx="127">
                  <c:v>2.8064976032510616E-5</c:v>
                </c:pt>
                <c:pt idx="128">
                  <c:v>3.9290966445515187E-5</c:v>
                </c:pt>
                <c:pt idx="129">
                  <c:v>1.683898561950654E-5</c:v>
                </c:pt>
                <c:pt idx="130">
                  <c:v>1.1225990413004203E-5</c:v>
                </c:pt>
                <c:pt idx="131">
                  <c:v>3.3677971239012842E-5</c:v>
                </c:pt>
                <c:pt idx="132">
                  <c:v>1.683898561950654E-5</c:v>
                </c:pt>
                <c:pt idx="133">
                  <c:v>1.683898561950654E-5</c:v>
                </c:pt>
                <c:pt idx="134">
                  <c:v>3.3677971239012842E-5</c:v>
                </c:pt>
                <c:pt idx="135">
                  <c:v>2.2451980826008759E-5</c:v>
                </c:pt>
                <c:pt idx="136">
                  <c:v>2.8064976032510616E-5</c:v>
                </c:pt>
                <c:pt idx="137">
                  <c:v>2.8064976032510616E-5</c:v>
                </c:pt>
                <c:pt idx="138">
                  <c:v>2.2451980826008759E-5</c:v>
                </c:pt>
                <c:pt idx="139">
                  <c:v>3.3677971239012842E-5</c:v>
                </c:pt>
                <c:pt idx="140">
                  <c:v>1.683898561950654E-5</c:v>
                </c:pt>
                <c:pt idx="141">
                  <c:v>5.0516956858519755E-5</c:v>
                </c:pt>
                <c:pt idx="142">
                  <c:v>1.1225990413004203E-5</c:v>
                </c:pt>
                <c:pt idx="143">
                  <c:v>2.2451980826008759E-5</c:v>
                </c:pt>
                <c:pt idx="144">
                  <c:v>3.9290966445515187E-5</c:v>
                </c:pt>
                <c:pt idx="145">
                  <c:v>1.683898561950654E-5</c:v>
                </c:pt>
                <c:pt idx="146">
                  <c:v>2.8064976032510616E-5</c:v>
                </c:pt>
                <c:pt idx="147">
                  <c:v>2.8064976032510616E-5</c:v>
                </c:pt>
                <c:pt idx="148">
                  <c:v>1.1225990413004203E-5</c:v>
                </c:pt>
                <c:pt idx="149">
                  <c:v>2.2451980826008759E-5</c:v>
                </c:pt>
                <c:pt idx="150">
                  <c:v>1.1225990413004203E-5</c:v>
                </c:pt>
                <c:pt idx="151">
                  <c:v>2.2451980826008759E-5</c:v>
                </c:pt>
                <c:pt idx="152">
                  <c:v>1.683898561950654E-5</c:v>
                </c:pt>
                <c:pt idx="153">
                  <c:v>5.6129952065020899E-6</c:v>
                </c:pt>
                <c:pt idx="154">
                  <c:v>5.6129952065020899E-6</c:v>
                </c:pt>
                <c:pt idx="155">
                  <c:v>1.683898561950654E-5</c:v>
                </c:pt>
                <c:pt idx="156">
                  <c:v>1.683898561950654E-5</c:v>
                </c:pt>
                <c:pt idx="157">
                  <c:v>1.683898561950654E-5</c:v>
                </c:pt>
                <c:pt idx="158">
                  <c:v>0</c:v>
                </c:pt>
                <c:pt idx="159">
                  <c:v>1.1225990413004203E-5</c:v>
                </c:pt>
                <c:pt idx="160">
                  <c:v>1.683898561950654E-5</c:v>
                </c:pt>
                <c:pt idx="161">
                  <c:v>2.2451980826008759E-5</c:v>
                </c:pt>
                <c:pt idx="162">
                  <c:v>1.683898561950654E-5</c:v>
                </c:pt>
                <c:pt idx="163">
                  <c:v>1.683898561950654E-5</c:v>
                </c:pt>
                <c:pt idx="164">
                  <c:v>2.2451980826008759E-5</c:v>
                </c:pt>
                <c:pt idx="165">
                  <c:v>1.1225990413004203E-5</c:v>
                </c:pt>
                <c:pt idx="166">
                  <c:v>1.1225990413004203E-5</c:v>
                </c:pt>
                <c:pt idx="167">
                  <c:v>1.683898561950654E-5</c:v>
                </c:pt>
                <c:pt idx="168">
                  <c:v>1.683898561950654E-5</c:v>
                </c:pt>
                <c:pt idx="169">
                  <c:v>1.1225990413004203E-5</c:v>
                </c:pt>
                <c:pt idx="170">
                  <c:v>3.3677971239012842E-5</c:v>
                </c:pt>
                <c:pt idx="171">
                  <c:v>5.6129952065020899E-6</c:v>
                </c:pt>
                <c:pt idx="172">
                  <c:v>2.2451980826008759E-5</c:v>
                </c:pt>
                <c:pt idx="173">
                  <c:v>5.6129952065020899E-6</c:v>
                </c:pt>
                <c:pt idx="174">
                  <c:v>5.6129952065020899E-6</c:v>
                </c:pt>
                <c:pt idx="175">
                  <c:v>1.683898561950654E-5</c:v>
                </c:pt>
                <c:pt idx="176">
                  <c:v>1.1225990413004203E-5</c:v>
                </c:pt>
                <c:pt idx="177">
                  <c:v>1.683898561950654E-5</c:v>
                </c:pt>
                <c:pt idx="178">
                  <c:v>0</c:v>
                </c:pt>
                <c:pt idx="179">
                  <c:v>0</c:v>
                </c:pt>
                <c:pt idx="180">
                  <c:v>1.1225990413004203E-5</c:v>
                </c:pt>
                <c:pt idx="181">
                  <c:v>5.6129952065020899E-6</c:v>
                </c:pt>
                <c:pt idx="182">
                  <c:v>1.1225990413004203E-5</c:v>
                </c:pt>
                <c:pt idx="183">
                  <c:v>1.1225990413004203E-5</c:v>
                </c:pt>
                <c:pt idx="184">
                  <c:v>0</c:v>
                </c:pt>
                <c:pt idx="185">
                  <c:v>0</c:v>
                </c:pt>
                <c:pt idx="186">
                  <c:v>5.6129952065020899E-6</c:v>
                </c:pt>
                <c:pt idx="187">
                  <c:v>0</c:v>
                </c:pt>
                <c:pt idx="188">
                  <c:v>5.6129952065020899E-6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5.6129952065020899E-6</c:v>
                </c:pt>
                <c:pt idx="200">
                  <c:v>5.6129952065020899E-6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1.683898561950654E-5</c:v>
                </c:pt>
                <c:pt idx="206">
                  <c:v>5.6129952065020899E-6</c:v>
                </c:pt>
                <c:pt idx="207">
                  <c:v>0</c:v>
                </c:pt>
                <c:pt idx="208">
                  <c:v>1.1225990413004203E-5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5.6129952065020899E-6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5.6129952065020899E-6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5.6129952065020899E-6</c:v>
                </c:pt>
                <c:pt idx="245">
                  <c:v>0</c:v>
                </c:pt>
                <c:pt idx="246">
                  <c:v>5.6129952065020899E-6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</c:numCache>
            </c:numRef>
          </c:val>
          <c:smooth val="1"/>
        </c:ser>
        <c:marker val="1"/>
        <c:axId val="55055488"/>
        <c:axId val="55057024"/>
      </c:lineChart>
      <c:catAx>
        <c:axId val="55055488"/>
        <c:scaling>
          <c:orientation val="minMax"/>
        </c:scaling>
        <c:axPos val="b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5057024"/>
        <c:crosses val="autoZero"/>
        <c:auto val="1"/>
        <c:lblAlgn val="ctr"/>
        <c:lblOffset val="100"/>
        <c:tickLblSkip val="64"/>
        <c:tickMarkSkip val="64"/>
      </c:catAx>
      <c:valAx>
        <c:axId val="55057024"/>
        <c:scaling>
          <c:orientation val="minMax"/>
          <c:max val="1"/>
          <c:min val="0"/>
        </c:scaling>
        <c:delete val="1"/>
        <c:axPos val="l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55055488"/>
        <c:crosses val="autoZero"/>
        <c:crossBetween val="between"/>
        <c:majorUnit val="0.2"/>
      </c:valAx>
      <c:spPr>
        <a:noFill/>
        <a:ln w="1270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W</a:t>
            </a:r>
          </a:p>
        </c:rich>
      </c:tx>
      <c:layout>
        <c:manualLayout>
          <c:xMode val="edge"/>
          <c:yMode val="edge"/>
          <c:x val="0.77756384430100201"/>
          <c:y val="0.10312278602251813"/>
        </c:manualLayout>
      </c:layout>
      <c:overlay val="1"/>
      <c:spPr>
        <a:solidFill>
          <a:sysClr val="window" lastClr="FFFFFF"/>
        </a:solidFill>
      </c:spPr>
    </c:title>
    <c:plotArea>
      <c:layout/>
      <c:lineChart>
        <c:grouping val="standard"/>
        <c:ser>
          <c:idx val="0"/>
          <c:order val="0"/>
          <c:tx>
            <c:strRef>
              <c:f>'16core'!$AH$2</c:f>
              <c:strCache>
                <c:ptCount val="1"/>
                <c:pt idx="0">
                  <c:v>UCP</c:v>
                </c:pt>
              </c:strCache>
            </c:strRef>
          </c:tx>
          <c:spPr>
            <a:ln w="19050">
              <a:solidFill>
                <a:srgbClr val="8064A2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'16core'!$AH$3:$AH$83</c:f>
              <c:numCache>
                <c:formatCode>0.00%</c:formatCode>
                <c:ptCount val="81"/>
                <c:pt idx="1">
                  <c:v>-6.2381628657676491E-2</c:v>
                </c:pt>
                <c:pt idx="2">
                  <c:v>-6.1694113017299497E-2</c:v>
                </c:pt>
                <c:pt idx="3">
                  <c:v>-6.1207289992127323E-2</c:v>
                </c:pt>
                <c:pt idx="4">
                  <c:v>-5.2165091553617933E-2</c:v>
                </c:pt>
                <c:pt idx="5">
                  <c:v>-5.1814215368567007E-2</c:v>
                </c:pt>
                <c:pt idx="6">
                  <c:v>-5.0655950392764139E-2</c:v>
                </c:pt>
                <c:pt idx="7">
                  <c:v>-4.9913093677449123E-2</c:v>
                </c:pt>
                <c:pt idx="8">
                  <c:v>-4.7766191348621749E-2</c:v>
                </c:pt>
                <c:pt idx="9">
                  <c:v>-4.565818735417692E-2</c:v>
                </c:pt>
                <c:pt idx="10">
                  <c:v>-4.4814141790401434E-2</c:v>
                </c:pt>
                <c:pt idx="11">
                  <c:v>-4.4441372062369144E-2</c:v>
                </c:pt>
                <c:pt idx="12">
                  <c:v>-4.3485882027392397E-2</c:v>
                </c:pt>
                <c:pt idx="13">
                  <c:v>-3.9493543374065611E-2</c:v>
                </c:pt>
                <c:pt idx="14">
                  <c:v>-3.8102314435086312E-2</c:v>
                </c:pt>
                <c:pt idx="15">
                  <c:v>-3.7453264487000065E-2</c:v>
                </c:pt>
                <c:pt idx="16">
                  <c:v>-3.5636105223388219E-2</c:v>
                </c:pt>
                <c:pt idx="17">
                  <c:v>-3.5465344640553238E-2</c:v>
                </c:pt>
                <c:pt idx="18">
                  <c:v>-3.4440216673665446E-2</c:v>
                </c:pt>
                <c:pt idx="19">
                  <c:v>-3.3889301864348208E-2</c:v>
                </c:pt>
                <c:pt idx="20">
                  <c:v>-3.3492066292700004E-2</c:v>
                </c:pt>
                <c:pt idx="21">
                  <c:v>-3.3196057279986008E-2</c:v>
                </c:pt>
                <c:pt idx="22">
                  <c:v>-3.2654198525627252E-2</c:v>
                </c:pt>
                <c:pt idx="23">
                  <c:v>-3.1500776595612595E-2</c:v>
                </c:pt>
                <c:pt idx="24">
                  <c:v>-3.132867705311141E-2</c:v>
                </c:pt>
                <c:pt idx="25">
                  <c:v>-3.0888840180502222E-2</c:v>
                </c:pt>
                <c:pt idx="26">
                  <c:v>-2.9996906299121003E-2</c:v>
                </c:pt>
                <c:pt idx="27">
                  <c:v>-2.9507503718620733E-2</c:v>
                </c:pt>
                <c:pt idx="28">
                  <c:v>-2.929048531993628E-2</c:v>
                </c:pt>
                <c:pt idx="29">
                  <c:v>-2.8765477893214608E-2</c:v>
                </c:pt>
                <c:pt idx="30">
                  <c:v>-2.8465912061298011E-2</c:v>
                </c:pt>
                <c:pt idx="31">
                  <c:v>-2.7952126194960309E-2</c:v>
                </c:pt>
                <c:pt idx="32">
                  <c:v>-2.7105365690811435E-2</c:v>
                </c:pt>
                <c:pt idx="33">
                  <c:v>-2.6995417643848212E-2</c:v>
                </c:pt>
                <c:pt idx="34">
                  <c:v>-2.5888461114096803E-2</c:v>
                </c:pt>
                <c:pt idx="35">
                  <c:v>-2.5411453701935205E-2</c:v>
                </c:pt>
                <c:pt idx="36">
                  <c:v>-2.4282952437345712E-2</c:v>
                </c:pt>
                <c:pt idx="37">
                  <c:v>-2.4054501713506506E-2</c:v>
                </c:pt>
                <c:pt idx="38">
                  <c:v>-2.3773493068414805E-2</c:v>
                </c:pt>
                <c:pt idx="39">
                  <c:v>-2.3709583141755579E-2</c:v>
                </c:pt>
                <c:pt idx="40">
                  <c:v>-2.2610212323940244E-2</c:v>
                </c:pt>
                <c:pt idx="41">
                  <c:v>-2.1598857555843926E-2</c:v>
                </c:pt>
                <c:pt idx="42">
                  <c:v>-1.8291634140202503E-2</c:v>
                </c:pt>
                <c:pt idx="43">
                  <c:v>-1.7049327076853804E-2</c:v>
                </c:pt>
                <c:pt idx="44">
                  <c:v>-1.6948959347013438E-2</c:v>
                </c:pt>
                <c:pt idx="45">
                  <c:v>-1.5885270829469805E-2</c:v>
                </c:pt>
                <c:pt idx="46">
                  <c:v>-1.5515184660470301E-2</c:v>
                </c:pt>
                <c:pt idx="47">
                  <c:v>-1.5391150304651111E-2</c:v>
                </c:pt>
                <c:pt idx="48">
                  <c:v>-1.4461635959823102E-2</c:v>
                </c:pt>
                <c:pt idx="49">
                  <c:v>-1.3472224646083818E-2</c:v>
                </c:pt>
                <c:pt idx="50">
                  <c:v>-1.2888634259475111E-2</c:v>
                </c:pt>
                <c:pt idx="51">
                  <c:v>-1.2706037770649398E-2</c:v>
                </c:pt>
                <c:pt idx="52">
                  <c:v>-1.2110106326287501E-2</c:v>
                </c:pt>
                <c:pt idx="53">
                  <c:v>-1.0788408865218521E-2</c:v>
                </c:pt>
                <c:pt idx="54">
                  <c:v>-1.0677189380435713E-2</c:v>
                </c:pt>
                <c:pt idx="55">
                  <c:v>-9.2241984765668618E-3</c:v>
                </c:pt>
                <c:pt idx="56">
                  <c:v>-7.5443243688896313E-3</c:v>
                </c:pt>
                <c:pt idx="57">
                  <c:v>-7.3578303252571737E-3</c:v>
                </c:pt>
                <c:pt idx="58">
                  <c:v>-6.3737672072778934E-3</c:v>
                </c:pt>
                <c:pt idx="59">
                  <c:v>-4.5710657307524299E-3</c:v>
                </c:pt>
                <c:pt idx="60">
                  <c:v>-3.1071487784353454E-3</c:v>
                </c:pt>
                <c:pt idx="61">
                  <c:v>-3.0682155721685235E-3</c:v>
                </c:pt>
                <c:pt idx="62">
                  <c:v>-2.2595205859057346E-3</c:v>
                </c:pt>
                <c:pt idx="63">
                  <c:v>8.070225340390799E-4</c:v>
                </c:pt>
                <c:pt idx="64">
                  <c:v>2.5977190998027811E-3</c:v>
                </c:pt>
                <c:pt idx="65">
                  <c:v>4.1266637911237421E-3</c:v>
                </c:pt>
                <c:pt idx="66">
                  <c:v>4.1930736990434423E-3</c:v>
                </c:pt>
                <c:pt idx="67">
                  <c:v>4.5560534841091911E-3</c:v>
                </c:pt>
                <c:pt idx="68">
                  <c:v>4.7950658236619653E-3</c:v>
                </c:pt>
                <c:pt idx="69">
                  <c:v>6.1211703207062476E-3</c:v>
                </c:pt>
                <c:pt idx="70">
                  <c:v>6.3160351582838324E-3</c:v>
                </c:pt>
                <c:pt idx="71">
                  <c:v>6.4013173729507147E-3</c:v>
                </c:pt>
                <c:pt idx="72">
                  <c:v>6.9653458612946393E-3</c:v>
                </c:pt>
                <c:pt idx="73">
                  <c:v>7.1361286014914923E-3</c:v>
                </c:pt>
                <c:pt idx="74">
                  <c:v>1.0110644847395999E-2</c:v>
                </c:pt>
                <c:pt idx="75">
                  <c:v>1.1092475888067629E-2</c:v>
                </c:pt>
                <c:pt idx="76">
                  <c:v>1.3200258817324303E-2</c:v>
                </c:pt>
                <c:pt idx="77">
                  <c:v>1.3554246902941183E-2</c:v>
                </c:pt>
                <c:pt idx="78">
                  <c:v>1.8881769688334823E-2</c:v>
                </c:pt>
                <c:pt idx="79">
                  <c:v>2.8815809340230598E-2</c:v>
                </c:pt>
                <c:pt idx="80">
                  <c:v>3.1710483392262068E-2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'16core'!$AI$2</c:f>
              <c:strCache>
                <c:ptCount val="1"/>
                <c:pt idx="0">
                  <c:v>PIPP</c:v>
                </c:pt>
              </c:strCache>
            </c:strRef>
          </c:tx>
          <c:spPr>
            <a:ln w="19050">
              <a:solidFill>
                <a:srgbClr val="4BACC6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'16core'!$AI$3:$AI$83</c:f>
              <c:numCache>
                <c:formatCode>0.00%</c:formatCode>
                <c:ptCount val="81"/>
                <c:pt idx="1">
                  <c:v>-0.10228934504158917</c:v>
                </c:pt>
                <c:pt idx="2">
                  <c:v>-9.3811792647939526E-2</c:v>
                </c:pt>
                <c:pt idx="3">
                  <c:v>-9.0780087988534014E-2</c:v>
                </c:pt>
                <c:pt idx="4">
                  <c:v>-8.750377362889003E-2</c:v>
                </c:pt>
                <c:pt idx="5">
                  <c:v>-7.5026014526561491E-2</c:v>
                </c:pt>
                <c:pt idx="6">
                  <c:v>-7.4459205301228723E-2</c:v>
                </c:pt>
                <c:pt idx="7">
                  <c:v>-7.4414518187922413E-2</c:v>
                </c:pt>
                <c:pt idx="8">
                  <c:v>-7.3747398752429499E-2</c:v>
                </c:pt>
                <c:pt idx="9">
                  <c:v>-6.9080667475672111E-2</c:v>
                </c:pt>
                <c:pt idx="10">
                  <c:v>-6.7369445206455408E-2</c:v>
                </c:pt>
                <c:pt idx="11">
                  <c:v>-6.6494404711606434E-2</c:v>
                </c:pt>
                <c:pt idx="12">
                  <c:v>-6.3228618247163498E-2</c:v>
                </c:pt>
                <c:pt idx="13">
                  <c:v>-6.1220063929932712E-2</c:v>
                </c:pt>
                <c:pt idx="14">
                  <c:v>-6.1033780168492313E-2</c:v>
                </c:pt>
                <c:pt idx="15">
                  <c:v>-6.0826168018133113E-2</c:v>
                </c:pt>
                <c:pt idx="16">
                  <c:v>-6.0569480228237556E-2</c:v>
                </c:pt>
                <c:pt idx="17">
                  <c:v>-6.051326590675251E-2</c:v>
                </c:pt>
                <c:pt idx="18">
                  <c:v>-5.9548430776707101E-2</c:v>
                </c:pt>
                <c:pt idx="19">
                  <c:v>-5.8716773429661875E-2</c:v>
                </c:pt>
                <c:pt idx="20">
                  <c:v>-5.8225031145425904E-2</c:v>
                </c:pt>
                <c:pt idx="21">
                  <c:v>-5.6919122048615517E-2</c:v>
                </c:pt>
                <c:pt idx="22">
                  <c:v>-5.6312926810874152E-2</c:v>
                </c:pt>
                <c:pt idx="23">
                  <c:v>-5.5522997455227867E-2</c:v>
                </c:pt>
                <c:pt idx="24">
                  <c:v>-5.5191441018363332E-2</c:v>
                </c:pt>
                <c:pt idx="25">
                  <c:v>-5.2965408092017094E-2</c:v>
                </c:pt>
                <c:pt idx="26">
                  <c:v>-5.2179938675844077E-2</c:v>
                </c:pt>
                <c:pt idx="27">
                  <c:v>-5.1924221612869095E-2</c:v>
                </c:pt>
                <c:pt idx="28">
                  <c:v>-5.0786600311362513E-2</c:v>
                </c:pt>
                <c:pt idx="29">
                  <c:v>-4.9691552764566473E-2</c:v>
                </c:pt>
                <c:pt idx="30">
                  <c:v>-4.9406137413658534E-2</c:v>
                </c:pt>
                <c:pt idx="31">
                  <c:v>-4.8997006829428695E-2</c:v>
                </c:pt>
                <c:pt idx="32">
                  <c:v>-4.8947375143297486E-2</c:v>
                </c:pt>
                <c:pt idx="33">
                  <c:v>-4.8268327254475822E-2</c:v>
                </c:pt>
                <c:pt idx="34">
                  <c:v>-4.7806377037948919E-2</c:v>
                </c:pt>
                <c:pt idx="35">
                  <c:v>-4.6411124615018423E-2</c:v>
                </c:pt>
                <c:pt idx="36">
                  <c:v>-4.5067314880859112E-2</c:v>
                </c:pt>
                <c:pt idx="37">
                  <c:v>-4.498927264037781E-2</c:v>
                </c:pt>
                <c:pt idx="38">
                  <c:v>-4.4957647850668976E-2</c:v>
                </c:pt>
                <c:pt idx="39">
                  <c:v>-4.4878043106641334E-2</c:v>
                </c:pt>
                <c:pt idx="40">
                  <c:v>-4.3524623358180511E-2</c:v>
                </c:pt>
                <c:pt idx="41">
                  <c:v>-4.1681600770192666E-2</c:v>
                </c:pt>
                <c:pt idx="42">
                  <c:v>-4.1392700387481433E-2</c:v>
                </c:pt>
                <c:pt idx="43">
                  <c:v>-4.0466520988558366E-2</c:v>
                </c:pt>
                <c:pt idx="44">
                  <c:v>-4.000973755514757E-2</c:v>
                </c:pt>
                <c:pt idx="45">
                  <c:v>-3.9855039842812599E-2</c:v>
                </c:pt>
                <c:pt idx="46">
                  <c:v>-3.9799724662255009E-2</c:v>
                </c:pt>
                <c:pt idx="47">
                  <c:v>-3.9559191460325042E-2</c:v>
                </c:pt>
                <c:pt idx="48">
                  <c:v>-3.8830897994992217E-2</c:v>
                </c:pt>
                <c:pt idx="49">
                  <c:v>-3.8652669161363035E-2</c:v>
                </c:pt>
                <c:pt idx="50">
                  <c:v>-3.6909621293021312E-2</c:v>
                </c:pt>
                <c:pt idx="51">
                  <c:v>-3.6595094643068808E-2</c:v>
                </c:pt>
                <c:pt idx="52">
                  <c:v>-3.5247530206376602E-2</c:v>
                </c:pt>
                <c:pt idx="53">
                  <c:v>-3.4412827480696642E-2</c:v>
                </c:pt>
                <c:pt idx="54">
                  <c:v>-3.3888469890158708E-2</c:v>
                </c:pt>
                <c:pt idx="55">
                  <c:v>-3.3884090227876099E-2</c:v>
                </c:pt>
                <c:pt idx="56">
                  <c:v>-3.3441723260006405E-2</c:v>
                </c:pt>
                <c:pt idx="57">
                  <c:v>-3.3436664990758709E-2</c:v>
                </c:pt>
                <c:pt idx="58">
                  <c:v>-3.3328342222823541E-2</c:v>
                </c:pt>
                <c:pt idx="59">
                  <c:v>-3.2348894360820293E-2</c:v>
                </c:pt>
                <c:pt idx="60">
                  <c:v>-3.1326841007630397E-2</c:v>
                </c:pt>
                <c:pt idx="61">
                  <c:v>-2.9495993365009434E-2</c:v>
                </c:pt>
                <c:pt idx="62">
                  <c:v>-2.948145525103571E-2</c:v>
                </c:pt>
                <c:pt idx="63">
                  <c:v>-2.946374819249711E-2</c:v>
                </c:pt>
                <c:pt idx="64">
                  <c:v>-2.8863738345784599E-2</c:v>
                </c:pt>
                <c:pt idx="65">
                  <c:v>-2.8857349652627349E-2</c:v>
                </c:pt>
                <c:pt idx="66">
                  <c:v>-2.6922966457059834E-2</c:v>
                </c:pt>
                <c:pt idx="67">
                  <c:v>-2.6206861974598511E-2</c:v>
                </c:pt>
                <c:pt idx="68">
                  <c:v>-2.4853555330836188E-2</c:v>
                </c:pt>
                <c:pt idx="69">
                  <c:v>-2.0257836947196808E-2</c:v>
                </c:pt>
                <c:pt idx="70">
                  <c:v>-1.7570071264195831E-2</c:v>
                </c:pt>
                <c:pt idx="71">
                  <c:v>-1.6730748089207718E-2</c:v>
                </c:pt>
                <c:pt idx="72">
                  <c:v>-1.6446626177898004E-2</c:v>
                </c:pt>
                <c:pt idx="73">
                  <c:v>-1.3745799047954418E-2</c:v>
                </c:pt>
                <c:pt idx="74">
                  <c:v>-7.7232360388765917E-3</c:v>
                </c:pt>
                <c:pt idx="75">
                  <c:v>-7.2012274129292239E-3</c:v>
                </c:pt>
                <c:pt idx="76">
                  <c:v>-6.8367716392039694E-3</c:v>
                </c:pt>
                <c:pt idx="77">
                  <c:v>-6.7788393969129548E-3</c:v>
                </c:pt>
                <c:pt idx="78">
                  <c:v>-5.9186353975073953E-3</c:v>
                </c:pt>
                <c:pt idx="79">
                  <c:v>-3.791878250341124E-3</c:v>
                </c:pt>
                <c:pt idx="80">
                  <c:v>-1.1878591606782126E-3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'16core'!$AJ$2</c:f>
              <c:strCache>
                <c:ptCount val="1"/>
                <c:pt idx="0">
                  <c:v>PDP-2</c:v>
                </c:pt>
              </c:strCache>
            </c:strRef>
          </c:tx>
          <c:spPr>
            <a:ln w="190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'16core'!$AJ$3:$AJ$83</c:f>
              <c:numCache>
                <c:formatCode>0.00%</c:formatCode>
                <c:ptCount val="81"/>
                <c:pt idx="1">
                  <c:v>-8.2305470622862989E-2</c:v>
                </c:pt>
                <c:pt idx="2">
                  <c:v>-5.1620472695976964E-2</c:v>
                </c:pt>
                <c:pt idx="3">
                  <c:v>-5.0639372900656808E-2</c:v>
                </c:pt>
                <c:pt idx="4">
                  <c:v>-2.6986249012363048E-2</c:v>
                </c:pt>
                <c:pt idx="5">
                  <c:v>-1.9178408846279509E-2</c:v>
                </c:pt>
                <c:pt idx="6">
                  <c:v>-1.8694568264560327E-2</c:v>
                </c:pt>
                <c:pt idx="7">
                  <c:v>-1.540521909741252E-2</c:v>
                </c:pt>
                <c:pt idx="8">
                  <c:v>-1.4544202901374688E-2</c:v>
                </c:pt>
                <c:pt idx="9">
                  <c:v>-1.0423830434894702E-2</c:v>
                </c:pt>
                <c:pt idx="10">
                  <c:v>-6.9040155386996807E-3</c:v>
                </c:pt>
                <c:pt idx="11">
                  <c:v>-5.3392726259046787E-3</c:v>
                </c:pt>
                <c:pt idx="12">
                  <c:v>-4.7318699067302799E-3</c:v>
                </c:pt>
                <c:pt idx="13">
                  <c:v>-3.1581579241601906E-3</c:v>
                </c:pt>
                <c:pt idx="14">
                  <c:v>-2.9187554207383798E-3</c:v>
                </c:pt>
                <c:pt idx="15">
                  <c:v>-2.7782826704715446E-3</c:v>
                </c:pt>
                <c:pt idx="16">
                  <c:v>-2.5208313045545026E-3</c:v>
                </c:pt>
                <c:pt idx="17">
                  <c:v>-2.496120711542823E-3</c:v>
                </c:pt>
                <c:pt idx="18">
                  <c:v>3.6334496472601027E-4</c:v>
                </c:pt>
                <c:pt idx="19">
                  <c:v>4.5969751830222006E-4</c:v>
                </c:pt>
                <c:pt idx="20">
                  <c:v>1.2734970385783813E-3</c:v>
                </c:pt>
                <c:pt idx="21">
                  <c:v>1.3263299468651015E-3</c:v>
                </c:pt>
                <c:pt idx="22">
                  <c:v>3.4428207236576543E-3</c:v>
                </c:pt>
                <c:pt idx="23">
                  <c:v>4.9024402804003593E-3</c:v>
                </c:pt>
                <c:pt idx="24">
                  <c:v>5.1268667614212714E-3</c:v>
                </c:pt>
                <c:pt idx="25">
                  <c:v>5.2653747021980104E-3</c:v>
                </c:pt>
                <c:pt idx="26">
                  <c:v>7.1029225642338404E-3</c:v>
                </c:pt>
                <c:pt idx="27">
                  <c:v>8.2624456245042558E-3</c:v>
                </c:pt>
                <c:pt idx="28">
                  <c:v>9.1523347748344083E-3</c:v>
                </c:pt>
                <c:pt idx="29">
                  <c:v>1.1439390917456599E-2</c:v>
                </c:pt>
                <c:pt idx="30">
                  <c:v>1.63293835860969E-2</c:v>
                </c:pt>
                <c:pt idx="31">
                  <c:v>1.6755610881628708E-2</c:v>
                </c:pt>
                <c:pt idx="32">
                  <c:v>1.7645259180072207E-2</c:v>
                </c:pt>
                <c:pt idx="33">
                  <c:v>1.7804317659858109E-2</c:v>
                </c:pt>
                <c:pt idx="34">
                  <c:v>1.7977125373954211E-2</c:v>
                </c:pt>
                <c:pt idx="35">
                  <c:v>1.8060540084285318E-2</c:v>
                </c:pt>
                <c:pt idx="36">
                  <c:v>1.8933883641662024E-2</c:v>
                </c:pt>
                <c:pt idx="37">
                  <c:v>1.9088879538292726E-2</c:v>
                </c:pt>
                <c:pt idx="38">
                  <c:v>2.5547121423695411E-2</c:v>
                </c:pt>
                <c:pt idx="39">
                  <c:v>3.0935541545001211E-2</c:v>
                </c:pt>
                <c:pt idx="40">
                  <c:v>3.3209466858680398E-2</c:v>
                </c:pt>
                <c:pt idx="41">
                  <c:v>3.7043978091849457E-2</c:v>
                </c:pt>
                <c:pt idx="42">
                  <c:v>3.9725664587734001E-2</c:v>
                </c:pt>
                <c:pt idx="43">
                  <c:v>4.0573907952939366E-2</c:v>
                </c:pt>
                <c:pt idx="44">
                  <c:v>4.090911793251592E-2</c:v>
                </c:pt>
                <c:pt idx="45">
                  <c:v>4.2026205192551812E-2</c:v>
                </c:pt>
                <c:pt idx="46">
                  <c:v>4.2852591239604797E-2</c:v>
                </c:pt>
                <c:pt idx="47">
                  <c:v>4.3248911058203714E-2</c:v>
                </c:pt>
                <c:pt idx="48">
                  <c:v>4.4010572334676534E-2</c:v>
                </c:pt>
                <c:pt idx="49">
                  <c:v>4.4070723626987107E-2</c:v>
                </c:pt>
                <c:pt idx="50">
                  <c:v>4.6238867438098886E-2</c:v>
                </c:pt>
                <c:pt idx="51">
                  <c:v>4.9093205662723113E-2</c:v>
                </c:pt>
                <c:pt idx="52">
                  <c:v>5.1826872520015096E-2</c:v>
                </c:pt>
                <c:pt idx="53">
                  <c:v>5.2541969292805697E-2</c:v>
                </c:pt>
                <c:pt idx="54">
                  <c:v>5.30083755876063E-2</c:v>
                </c:pt>
                <c:pt idx="55">
                  <c:v>5.4317983156820612E-2</c:v>
                </c:pt>
                <c:pt idx="56">
                  <c:v>5.450252901967087E-2</c:v>
                </c:pt>
                <c:pt idx="57">
                  <c:v>5.6014534889217135E-2</c:v>
                </c:pt>
                <c:pt idx="58">
                  <c:v>5.8540192857706813E-2</c:v>
                </c:pt>
                <c:pt idx="59">
                  <c:v>6.2703738662287109E-2</c:v>
                </c:pt>
                <c:pt idx="60">
                  <c:v>6.4261061801067734E-2</c:v>
                </c:pt>
                <c:pt idx="61">
                  <c:v>6.4890727708188406E-2</c:v>
                </c:pt>
                <c:pt idx="62">
                  <c:v>6.6302037811352924E-2</c:v>
                </c:pt>
                <c:pt idx="63">
                  <c:v>6.8475023942757202E-2</c:v>
                </c:pt>
                <c:pt idx="64">
                  <c:v>7.060417564208761E-2</c:v>
                </c:pt>
                <c:pt idx="65">
                  <c:v>7.537153643115943E-2</c:v>
                </c:pt>
                <c:pt idx="66">
                  <c:v>8.7459469475659621E-2</c:v>
                </c:pt>
                <c:pt idx="67">
                  <c:v>8.9832327075182641E-2</c:v>
                </c:pt>
                <c:pt idx="68">
                  <c:v>0.10700974190477702</c:v>
                </c:pt>
                <c:pt idx="69">
                  <c:v>0.10888723632779891</c:v>
                </c:pt>
                <c:pt idx="70">
                  <c:v>0.11504596476964908</c:v>
                </c:pt>
                <c:pt idx="71">
                  <c:v>0.116828672110166</c:v>
                </c:pt>
                <c:pt idx="72">
                  <c:v>0.11809412975685217</c:v>
                </c:pt>
                <c:pt idx="73">
                  <c:v>0.12022686221362813</c:v>
                </c:pt>
                <c:pt idx="74">
                  <c:v>0.12381358400779298</c:v>
                </c:pt>
                <c:pt idx="75">
                  <c:v>0.12420926756170914</c:v>
                </c:pt>
                <c:pt idx="76">
                  <c:v>0.12625876016203316</c:v>
                </c:pt>
                <c:pt idx="77">
                  <c:v>0.12870258850089417</c:v>
                </c:pt>
                <c:pt idx="78">
                  <c:v>0.13374610918365501</c:v>
                </c:pt>
                <c:pt idx="79">
                  <c:v>0.14407999028980101</c:v>
                </c:pt>
                <c:pt idx="80">
                  <c:v>0.16284159472012916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'16core'!$AK$2</c:f>
              <c:strCache>
                <c:ptCount val="1"/>
                <c:pt idx="0">
                  <c:v>PDP-3</c:v>
                </c:pt>
              </c:strCache>
            </c:strRef>
          </c:tx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'16core'!$AK$3:$AK$83</c:f>
              <c:numCache>
                <c:formatCode>0.00%</c:formatCode>
                <c:ptCount val="81"/>
                <c:pt idx="1">
                  <c:v>-6.4378632597122093E-2</c:v>
                </c:pt>
                <c:pt idx="2">
                  <c:v>-3.5259861864966616E-2</c:v>
                </c:pt>
                <c:pt idx="3">
                  <c:v>-2.0306962024341606E-2</c:v>
                </c:pt>
                <c:pt idx="4">
                  <c:v>-1.1506456288539914E-2</c:v>
                </c:pt>
                <c:pt idx="5">
                  <c:v>-6.5314303813824204E-4</c:v>
                </c:pt>
                <c:pt idx="6">
                  <c:v>-4.5412152093227132E-4</c:v>
                </c:pt>
                <c:pt idx="7">
                  <c:v>-4.3146581462028032E-4</c:v>
                </c:pt>
                <c:pt idx="8">
                  <c:v>-1.131930978974802E-4</c:v>
                </c:pt>
                <c:pt idx="9">
                  <c:v>-1.10951475754573E-4</c:v>
                </c:pt>
                <c:pt idx="10">
                  <c:v>1.46319565177588E-3</c:v>
                </c:pt>
                <c:pt idx="11">
                  <c:v>2.8639087640061137E-3</c:v>
                </c:pt>
                <c:pt idx="12">
                  <c:v>4.8254365936497611E-3</c:v>
                </c:pt>
                <c:pt idx="13">
                  <c:v>5.3981133578406811E-3</c:v>
                </c:pt>
                <c:pt idx="14">
                  <c:v>6.1361888784337015E-3</c:v>
                </c:pt>
                <c:pt idx="15">
                  <c:v>9.80106842537176E-3</c:v>
                </c:pt>
                <c:pt idx="16">
                  <c:v>1.265618798199439E-2</c:v>
                </c:pt>
                <c:pt idx="17">
                  <c:v>1.2736202695992706E-2</c:v>
                </c:pt>
                <c:pt idx="18">
                  <c:v>1.6121131668115046E-2</c:v>
                </c:pt>
                <c:pt idx="19">
                  <c:v>1.7155023104856306E-2</c:v>
                </c:pt>
                <c:pt idx="20">
                  <c:v>1.7273338433616801E-2</c:v>
                </c:pt>
                <c:pt idx="21">
                  <c:v>1.7283418831781399E-2</c:v>
                </c:pt>
                <c:pt idx="22">
                  <c:v>1.78913619365853E-2</c:v>
                </c:pt>
                <c:pt idx="23">
                  <c:v>1.9564592768809324E-2</c:v>
                </c:pt>
                <c:pt idx="24">
                  <c:v>1.982071263664752E-2</c:v>
                </c:pt>
                <c:pt idx="25">
                  <c:v>2.1453301138709545E-2</c:v>
                </c:pt>
                <c:pt idx="26">
                  <c:v>2.283276790892215E-2</c:v>
                </c:pt>
                <c:pt idx="27">
                  <c:v>2.4064711578045902E-2</c:v>
                </c:pt>
                <c:pt idx="28">
                  <c:v>2.4808077248409922E-2</c:v>
                </c:pt>
                <c:pt idx="29">
                  <c:v>2.746754020008061E-2</c:v>
                </c:pt>
                <c:pt idx="30">
                  <c:v>2.757606431707461E-2</c:v>
                </c:pt>
                <c:pt idx="31">
                  <c:v>3.1234066551358002E-2</c:v>
                </c:pt>
                <c:pt idx="32">
                  <c:v>3.1544488328540302E-2</c:v>
                </c:pt>
                <c:pt idx="33">
                  <c:v>3.2759396196240506E-2</c:v>
                </c:pt>
                <c:pt idx="34">
                  <c:v>3.2890092462034427E-2</c:v>
                </c:pt>
                <c:pt idx="35">
                  <c:v>3.4486904530765201E-2</c:v>
                </c:pt>
                <c:pt idx="36">
                  <c:v>3.4655459795247714E-2</c:v>
                </c:pt>
                <c:pt idx="37">
                  <c:v>3.7182327846370565E-2</c:v>
                </c:pt>
                <c:pt idx="38">
                  <c:v>3.7733717840709183E-2</c:v>
                </c:pt>
                <c:pt idx="39">
                  <c:v>3.951814617613561E-2</c:v>
                </c:pt>
                <c:pt idx="40">
                  <c:v>4.4890017365944133E-2</c:v>
                </c:pt>
                <c:pt idx="41">
                  <c:v>4.7859868167422305E-2</c:v>
                </c:pt>
                <c:pt idx="42">
                  <c:v>4.8922473925606398E-2</c:v>
                </c:pt>
                <c:pt idx="43">
                  <c:v>4.9575374672545809E-2</c:v>
                </c:pt>
                <c:pt idx="44">
                  <c:v>5.1279312777653803E-2</c:v>
                </c:pt>
                <c:pt idx="45">
                  <c:v>5.3114888200360873E-2</c:v>
                </c:pt>
                <c:pt idx="46">
                  <c:v>5.4459707085119012E-2</c:v>
                </c:pt>
                <c:pt idx="47">
                  <c:v>5.9497650246213923E-2</c:v>
                </c:pt>
                <c:pt idx="48">
                  <c:v>6.0478410505796734E-2</c:v>
                </c:pt>
                <c:pt idx="49">
                  <c:v>6.0700867658525934E-2</c:v>
                </c:pt>
                <c:pt idx="50">
                  <c:v>6.1543876889251302E-2</c:v>
                </c:pt>
                <c:pt idx="51">
                  <c:v>6.36350439946647E-2</c:v>
                </c:pt>
                <c:pt idx="52">
                  <c:v>6.4007178744303311E-2</c:v>
                </c:pt>
                <c:pt idx="53">
                  <c:v>6.4483248433080925E-2</c:v>
                </c:pt>
                <c:pt idx="54">
                  <c:v>6.6350160140547579E-2</c:v>
                </c:pt>
                <c:pt idx="55">
                  <c:v>6.9517698949999721E-2</c:v>
                </c:pt>
                <c:pt idx="56">
                  <c:v>6.9594493014179984E-2</c:v>
                </c:pt>
                <c:pt idx="57">
                  <c:v>6.984516105608532E-2</c:v>
                </c:pt>
                <c:pt idx="58">
                  <c:v>7.1968629304866499E-2</c:v>
                </c:pt>
                <c:pt idx="59">
                  <c:v>7.373679861200752E-2</c:v>
                </c:pt>
                <c:pt idx="60">
                  <c:v>7.4477974447035813E-2</c:v>
                </c:pt>
                <c:pt idx="61">
                  <c:v>8.2621769399115447E-2</c:v>
                </c:pt>
                <c:pt idx="62">
                  <c:v>8.5243112798826043E-2</c:v>
                </c:pt>
                <c:pt idx="63">
                  <c:v>8.9042488953249746E-2</c:v>
                </c:pt>
                <c:pt idx="64">
                  <c:v>9.1283088246771421E-2</c:v>
                </c:pt>
                <c:pt idx="65">
                  <c:v>9.9545017608605013E-2</c:v>
                </c:pt>
                <c:pt idx="66">
                  <c:v>0.10128211858285302</c:v>
                </c:pt>
                <c:pt idx="67">
                  <c:v>0.10282028074309608</c:v>
                </c:pt>
                <c:pt idx="68">
                  <c:v>0.109459492722839</c:v>
                </c:pt>
                <c:pt idx="69">
                  <c:v>0.116429422344385</c:v>
                </c:pt>
                <c:pt idx="70">
                  <c:v>0.117497205111127</c:v>
                </c:pt>
                <c:pt idx="71">
                  <c:v>0.12269318385967413</c:v>
                </c:pt>
                <c:pt idx="72">
                  <c:v>0.12593019621374388</c:v>
                </c:pt>
                <c:pt idx="73">
                  <c:v>0.12635180798970877</c:v>
                </c:pt>
                <c:pt idx="74">
                  <c:v>0.12771204144275117</c:v>
                </c:pt>
                <c:pt idx="75">
                  <c:v>0.13189871150577401</c:v>
                </c:pt>
                <c:pt idx="76">
                  <c:v>0.13976360350587816</c:v>
                </c:pt>
                <c:pt idx="77">
                  <c:v>0.14094211013222047</c:v>
                </c:pt>
                <c:pt idx="78">
                  <c:v>0.14306985390875787</c:v>
                </c:pt>
                <c:pt idx="79">
                  <c:v>0.14979486367160716</c:v>
                </c:pt>
                <c:pt idx="80">
                  <c:v>0.18616051499441888</c:v>
                </c:pt>
              </c:numCache>
            </c:numRef>
          </c:val>
          <c:smooth val="1"/>
        </c:ser>
        <c:marker val="1"/>
        <c:axId val="62713216"/>
        <c:axId val="62825984"/>
      </c:lineChart>
      <c:catAx>
        <c:axId val="62713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Workload</a:t>
                </a:r>
              </a:p>
            </c:rich>
          </c:tx>
          <c:layout/>
        </c:title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62825984"/>
        <c:crossesAt val="-0.2"/>
        <c:auto val="1"/>
        <c:lblAlgn val="ctr"/>
        <c:lblOffset val="100"/>
        <c:tickLblSkip val="20"/>
        <c:tickMarkSkip val="20"/>
      </c:catAx>
      <c:valAx>
        <c:axId val="62825984"/>
        <c:scaling>
          <c:orientation val="minMax"/>
          <c:max val="0.4"/>
          <c:min val="-0.2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0%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2713216"/>
        <c:crosses val="autoZero"/>
        <c:crossBetween val="between"/>
        <c:majorUnit val="0.1"/>
      </c:valAx>
      <c:spPr>
        <a:ln w="6350">
          <a:solidFill>
            <a:sysClr val="windowText" lastClr="000000"/>
          </a:solidFill>
        </a:ln>
      </c:spPr>
    </c:plotArea>
    <c:legend>
      <c:legendPos val="r"/>
      <c:layout>
        <c:manualLayout>
          <c:xMode val="edge"/>
          <c:yMode val="edge"/>
          <c:x val="0.19850907223553577"/>
          <c:y val="6.9868766404199492E-2"/>
          <c:w val="0.32874562742836599"/>
          <c:h val="0.34871210064259212"/>
        </c:manualLayout>
      </c:layout>
      <c:overlay val="1"/>
      <c:spPr>
        <a:solidFill>
          <a:schemeClr val="bg1"/>
        </a:solidFill>
        <a:ln w="6350">
          <a:solidFill>
            <a:sysClr val="windowText" lastClr="000000"/>
          </a:solidFill>
        </a:ln>
      </c:spPr>
    </c:legend>
    <c:plotVisOnly val="1"/>
    <c:dispBlanksAs val="gap"/>
  </c:chart>
  <c:spPr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T</a:t>
            </a:r>
          </a:p>
        </c:rich>
      </c:tx>
      <c:layout>
        <c:manualLayout>
          <c:xMode val="edge"/>
          <c:yMode val="edge"/>
          <c:x val="0.77756384430100201"/>
          <c:y val="0.10312278602251813"/>
        </c:manualLayout>
      </c:layout>
      <c:overlay val="1"/>
      <c:spPr>
        <a:solidFill>
          <a:sysClr val="window" lastClr="FFFFFF"/>
        </a:solidFill>
      </c:spPr>
    </c:title>
    <c:plotArea>
      <c:layout/>
      <c:lineChart>
        <c:grouping val="standard"/>
        <c:ser>
          <c:idx val="0"/>
          <c:order val="0"/>
          <c:tx>
            <c:strRef>
              <c:f>'16core'!$AM$2</c:f>
              <c:strCache>
                <c:ptCount val="1"/>
                <c:pt idx="0">
                  <c:v>UCP</c:v>
                </c:pt>
              </c:strCache>
            </c:strRef>
          </c:tx>
          <c:spPr>
            <a:ln w="19050">
              <a:solidFill>
                <a:srgbClr val="8064A2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'16core'!$AM$3:$AM$83</c:f>
              <c:numCache>
                <c:formatCode>0.00%</c:formatCode>
                <c:ptCount val="81"/>
                <c:pt idx="1">
                  <c:v>-6.014538950410396E-2</c:v>
                </c:pt>
                <c:pt idx="2">
                  <c:v>-5.9742912415473123E-2</c:v>
                </c:pt>
                <c:pt idx="3">
                  <c:v>-4.8847328551362076E-2</c:v>
                </c:pt>
                <c:pt idx="4">
                  <c:v>-4.6753992077645024E-2</c:v>
                </c:pt>
                <c:pt idx="5">
                  <c:v>-4.6321799316981604E-2</c:v>
                </c:pt>
                <c:pt idx="6">
                  <c:v>-4.3915059365319295E-2</c:v>
                </c:pt>
                <c:pt idx="7">
                  <c:v>-4.3799270978788933E-2</c:v>
                </c:pt>
                <c:pt idx="8">
                  <c:v>-4.3559938917491332E-2</c:v>
                </c:pt>
                <c:pt idx="9">
                  <c:v>-4.2062237759720331E-2</c:v>
                </c:pt>
                <c:pt idx="10">
                  <c:v>-4.1639807585892662E-2</c:v>
                </c:pt>
                <c:pt idx="11">
                  <c:v>-4.1475904808465906E-2</c:v>
                </c:pt>
                <c:pt idx="12">
                  <c:v>-4.0775608569618614E-2</c:v>
                </c:pt>
                <c:pt idx="13">
                  <c:v>-3.8020102169062604E-2</c:v>
                </c:pt>
                <c:pt idx="14">
                  <c:v>-3.7111275077136442E-2</c:v>
                </c:pt>
                <c:pt idx="15">
                  <c:v>-3.6668252670574449E-2</c:v>
                </c:pt>
                <c:pt idx="16">
                  <c:v>-3.37956348699259E-2</c:v>
                </c:pt>
                <c:pt idx="17">
                  <c:v>-3.1907325348858213E-2</c:v>
                </c:pt>
                <c:pt idx="18">
                  <c:v>-3.0991490796341604E-2</c:v>
                </c:pt>
                <c:pt idx="19">
                  <c:v>-2.8305888288245401E-2</c:v>
                </c:pt>
                <c:pt idx="20">
                  <c:v>-2.8160538461312397E-2</c:v>
                </c:pt>
                <c:pt idx="21">
                  <c:v>-2.729760152685444E-2</c:v>
                </c:pt>
                <c:pt idx="22">
                  <c:v>-2.7030704466704043E-2</c:v>
                </c:pt>
                <c:pt idx="23">
                  <c:v>-2.6030254401535512E-2</c:v>
                </c:pt>
                <c:pt idx="24">
                  <c:v>-2.4432005518036825E-2</c:v>
                </c:pt>
                <c:pt idx="25">
                  <c:v>-2.4385958836105906E-2</c:v>
                </c:pt>
                <c:pt idx="26">
                  <c:v>-2.3295486754255003E-2</c:v>
                </c:pt>
                <c:pt idx="27">
                  <c:v>-2.3271270062159451E-2</c:v>
                </c:pt>
                <c:pt idx="28">
                  <c:v>-2.3214127169047798E-2</c:v>
                </c:pt>
                <c:pt idx="29">
                  <c:v>-2.2627703068653846E-2</c:v>
                </c:pt>
                <c:pt idx="30">
                  <c:v>-2.1586564215557703E-2</c:v>
                </c:pt>
                <c:pt idx="31">
                  <c:v>-2.1099584466297807E-2</c:v>
                </c:pt>
                <c:pt idx="32">
                  <c:v>-2.1065599566105916E-2</c:v>
                </c:pt>
                <c:pt idx="33">
                  <c:v>-2.0919579426418602E-2</c:v>
                </c:pt>
                <c:pt idx="34">
                  <c:v>-1.9936834666967641E-2</c:v>
                </c:pt>
                <c:pt idx="35">
                  <c:v>-1.9407059953195221E-2</c:v>
                </c:pt>
                <c:pt idx="36">
                  <c:v>-1.6811867869097503E-2</c:v>
                </c:pt>
                <c:pt idx="37">
                  <c:v>-1.5802857901833601E-2</c:v>
                </c:pt>
                <c:pt idx="38">
                  <c:v>-1.5392897978115602E-2</c:v>
                </c:pt>
                <c:pt idx="39">
                  <c:v>-1.4803906333663805E-2</c:v>
                </c:pt>
                <c:pt idx="40">
                  <c:v>-1.3036249649026209E-2</c:v>
                </c:pt>
                <c:pt idx="41">
                  <c:v>-1.1157470656041E-2</c:v>
                </c:pt>
                <c:pt idx="42">
                  <c:v>-1.1009404652557819E-2</c:v>
                </c:pt>
                <c:pt idx="43">
                  <c:v>-1.080639695422979E-2</c:v>
                </c:pt>
                <c:pt idx="44">
                  <c:v>-1.0272982276517503E-2</c:v>
                </c:pt>
                <c:pt idx="45">
                  <c:v>-9.8237630622317607E-3</c:v>
                </c:pt>
                <c:pt idx="46">
                  <c:v>-7.9240972696467092E-3</c:v>
                </c:pt>
                <c:pt idx="47">
                  <c:v>-7.1283383430209612E-3</c:v>
                </c:pt>
                <c:pt idx="48">
                  <c:v>-6.0832809592739128E-3</c:v>
                </c:pt>
                <c:pt idx="49">
                  <c:v>-5.9733948201290514E-3</c:v>
                </c:pt>
                <c:pt idx="50">
                  <c:v>-5.2645914854283805E-3</c:v>
                </c:pt>
                <c:pt idx="51">
                  <c:v>-4.9030825997654634E-3</c:v>
                </c:pt>
                <c:pt idx="52">
                  <c:v>-3.8825268533143743E-3</c:v>
                </c:pt>
                <c:pt idx="53">
                  <c:v>-2.9141067920339723E-3</c:v>
                </c:pt>
                <c:pt idx="54">
                  <c:v>-2.5580279644704723E-3</c:v>
                </c:pt>
                <c:pt idx="55">
                  <c:v>-4.1822584225937166E-4</c:v>
                </c:pt>
                <c:pt idx="56">
                  <c:v>9.4557247846638814E-4</c:v>
                </c:pt>
                <c:pt idx="57">
                  <c:v>2.5336878250636912E-3</c:v>
                </c:pt>
                <c:pt idx="58">
                  <c:v>4.3102555552625424E-3</c:v>
                </c:pt>
                <c:pt idx="59">
                  <c:v>9.2426491038952747E-3</c:v>
                </c:pt>
                <c:pt idx="60">
                  <c:v>1.1027425660126419E-2</c:v>
                </c:pt>
                <c:pt idx="61">
                  <c:v>1.2215327668314801E-2</c:v>
                </c:pt>
                <c:pt idx="62">
                  <c:v>1.2447184678267722E-2</c:v>
                </c:pt>
                <c:pt idx="63">
                  <c:v>1.3808740421299598E-2</c:v>
                </c:pt>
                <c:pt idx="64">
                  <c:v>1.4112066728170598E-2</c:v>
                </c:pt>
                <c:pt idx="65">
                  <c:v>1.4913297661232301E-2</c:v>
                </c:pt>
                <c:pt idx="66">
                  <c:v>1.6029152836369201E-2</c:v>
                </c:pt>
                <c:pt idx="67">
                  <c:v>1.6082120757855325E-2</c:v>
                </c:pt>
                <c:pt idx="68">
                  <c:v>1.6649000247195823E-2</c:v>
                </c:pt>
                <c:pt idx="69">
                  <c:v>1.7490927832056708E-2</c:v>
                </c:pt>
                <c:pt idx="70">
                  <c:v>1.8150952733132702E-2</c:v>
                </c:pt>
                <c:pt idx="71">
                  <c:v>1.9899916675928806E-2</c:v>
                </c:pt>
                <c:pt idx="72">
                  <c:v>2.0507281022461011E-2</c:v>
                </c:pt>
                <c:pt idx="73">
                  <c:v>2.1113034384623634E-2</c:v>
                </c:pt>
                <c:pt idx="74">
                  <c:v>2.4929277790823549E-2</c:v>
                </c:pt>
                <c:pt idx="75">
                  <c:v>2.8113903272708702E-2</c:v>
                </c:pt>
                <c:pt idx="76">
                  <c:v>3.0281661082923447E-2</c:v>
                </c:pt>
                <c:pt idx="77">
                  <c:v>3.0331152477261949E-2</c:v>
                </c:pt>
                <c:pt idx="78">
                  <c:v>3.1280408332073698E-2</c:v>
                </c:pt>
                <c:pt idx="79">
                  <c:v>3.8981125920628801E-2</c:v>
                </c:pt>
                <c:pt idx="80">
                  <c:v>3.9618747121111256E-2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'16core'!$AN$2</c:f>
              <c:strCache>
                <c:ptCount val="1"/>
                <c:pt idx="0">
                  <c:v>PIPP</c:v>
                </c:pt>
              </c:strCache>
            </c:strRef>
          </c:tx>
          <c:spPr>
            <a:ln w="19050">
              <a:solidFill>
                <a:srgbClr val="4BACC6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'16core'!$AN$3:$AN$83</c:f>
              <c:numCache>
                <c:formatCode>0.00%</c:formatCode>
                <c:ptCount val="81"/>
                <c:pt idx="1">
                  <c:v>-0.16060370041978284</c:v>
                </c:pt>
                <c:pt idx="2">
                  <c:v>-0.11722427616321125</c:v>
                </c:pt>
                <c:pt idx="3">
                  <c:v>-0.11713589012698508</c:v>
                </c:pt>
                <c:pt idx="4">
                  <c:v>-0.112602300091696</c:v>
                </c:pt>
                <c:pt idx="5">
                  <c:v>-0.10828598475738917</c:v>
                </c:pt>
                <c:pt idx="6">
                  <c:v>-0.10691669021069308</c:v>
                </c:pt>
                <c:pt idx="7">
                  <c:v>-0.10352544071875514</c:v>
                </c:pt>
                <c:pt idx="8">
                  <c:v>-0.10029508189318213</c:v>
                </c:pt>
                <c:pt idx="9">
                  <c:v>-9.9396086175824072E-2</c:v>
                </c:pt>
                <c:pt idx="10">
                  <c:v>-9.4834481600209547E-2</c:v>
                </c:pt>
                <c:pt idx="11">
                  <c:v>-9.2854858515996772E-2</c:v>
                </c:pt>
                <c:pt idx="12">
                  <c:v>-9.041272665587069E-2</c:v>
                </c:pt>
                <c:pt idx="13">
                  <c:v>-9.0069887214829128E-2</c:v>
                </c:pt>
                <c:pt idx="14">
                  <c:v>-8.7420433130787817E-2</c:v>
                </c:pt>
                <c:pt idx="15">
                  <c:v>-8.5559684710285647E-2</c:v>
                </c:pt>
                <c:pt idx="16">
                  <c:v>-8.2875051342394507E-2</c:v>
                </c:pt>
                <c:pt idx="17">
                  <c:v>-8.2665101811207536E-2</c:v>
                </c:pt>
                <c:pt idx="18">
                  <c:v>-8.2437926917026727E-2</c:v>
                </c:pt>
                <c:pt idx="19">
                  <c:v>-7.9711346812590914E-2</c:v>
                </c:pt>
                <c:pt idx="20">
                  <c:v>-7.6787300822959009E-2</c:v>
                </c:pt>
                <c:pt idx="21">
                  <c:v>-7.55438352664769E-2</c:v>
                </c:pt>
                <c:pt idx="22">
                  <c:v>-7.3821108538510899E-2</c:v>
                </c:pt>
                <c:pt idx="23">
                  <c:v>-7.2219290826765994E-2</c:v>
                </c:pt>
                <c:pt idx="24">
                  <c:v>-7.0976156149668693E-2</c:v>
                </c:pt>
                <c:pt idx="25">
                  <c:v>-7.0972764996954513E-2</c:v>
                </c:pt>
                <c:pt idx="26">
                  <c:v>-6.9673523922812133E-2</c:v>
                </c:pt>
                <c:pt idx="27">
                  <c:v>-6.8874669892819984E-2</c:v>
                </c:pt>
                <c:pt idx="28">
                  <c:v>-6.8707573898199911E-2</c:v>
                </c:pt>
                <c:pt idx="29">
                  <c:v>-6.7157417635247532E-2</c:v>
                </c:pt>
                <c:pt idx="30">
                  <c:v>-6.6319766995948534E-2</c:v>
                </c:pt>
                <c:pt idx="31">
                  <c:v>-6.6097800135422588E-2</c:v>
                </c:pt>
                <c:pt idx="32">
                  <c:v>-6.4282522871166023E-2</c:v>
                </c:pt>
                <c:pt idx="33">
                  <c:v>-6.4152422980267104E-2</c:v>
                </c:pt>
                <c:pt idx="34">
                  <c:v>-6.3771122262321109E-2</c:v>
                </c:pt>
                <c:pt idx="35">
                  <c:v>-6.278347840275933E-2</c:v>
                </c:pt>
                <c:pt idx="36">
                  <c:v>-6.2665706448113839E-2</c:v>
                </c:pt>
                <c:pt idx="37">
                  <c:v>-6.2161740591154376E-2</c:v>
                </c:pt>
                <c:pt idx="38">
                  <c:v>-6.2105291965451434E-2</c:v>
                </c:pt>
                <c:pt idx="39">
                  <c:v>-6.1912683783047387E-2</c:v>
                </c:pt>
                <c:pt idx="40">
                  <c:v>-6.0547530004831845E-2</c:v>
                </c:pt>
                <c:pt idx="41">
                  <c:v>-5.9017117271553433E-2</c:v>
                </c:pt>
                <c:pt idx="42">
                  <c:v>-5.7243425503857602E-2</c:v>
                </c:pt>
                <c:pt idx="43">
                  <c:v>-5.6506753874378222E-2</c:v>
                </c:pt>
                <c:pt idx="44">
                  <c:v>-5.5651023950047555E-2</c:v>
                </c:pt>
                <c:pt idx="45">
                  <c:v>-5.3799495942659523E-2</c:v>
                </c:pt>
                <c:pt idx="46">
                  <c:v>-5.2541271350277793E-2</c:v>
                </c:pt>
                <c:pt idx="47">
                  <c:v>-4.9768517314009858E-2</c:v>
                </c:pt>
                <c:pt idx="48">
                  <c:v>-4.9737157916325908E-2</c:v>
                </c:pt>
                <c:pt idx="49">
                  <c:v>-4.9142616688186133E-2</c:v>
                </c:pt>
                <c:pt idx="50">
                  <c:v>-4.8487391518211957E-2</c:v>
                </c:pt>
                <c:pt idx="51">
                  <c:v>-4.8478147325510486E-2</c:v>
                </c:pt>
                <c:pt idx="52">
                  <c:v>-4.837813871109161E-2</c:v>
                </c:pt>
                <c:pt idx="53">
                  <c:v>-4.7095000400653897E-2</c:v>
                </c:pt>
                <c:pt idx="54">
                  <c:v>-4.6941756483627251E-2</c:v>
                </c:pt>
                <c:pt idx="55">
                  <c:v>-4.6593016841428976E-2</c:v>
                </c:pt>
                <c:pt idx="56">
                  <c:v>-4.5768312915082598E-2</c:v>
                </c:pt>
                <c:pt idx="57">
                  <c:v>-4.4816905120053534E-2</c:v>
                </c:pt>
                <c:pt idx="58">
                  <c:v>-4.3964126058839412E-2</c:v>
                </c:pt>
                <c:pt idx="59">
                  <c:v>-4.3354534831573699E-2</c:v>
                </c:pt>
                <c:pt idx="60">
                  <c:v>-4.2575066709099364E-2</c:v>
                </c:pt>
                <c:pt idx="61">
                  <c:v>-4.2390561717412123E-2</c:v>
                </c:pt>
                <c:pt idx="62">
                  <c:v>-4.1368039876092999E-2</c:v>
                </c:pt>
                <c:pt idx="63">
                  <c:v>-4.0923937208480032E-2</c:v>
                </c:pt>
                <c:pt idx="64">
                  <c:v>-4.0895690344026729E-2</c:v>
                </c:pt>
                <c:pt idx="65">
                  <c:v>-3.7912586330869601E-2</c:v>
                </c:pt>
                <c:pt idx="66">
                  <c:v>-3.0356464269801271E-2</c:v>
                </c:pt>
                <c:pt idx="67">
                  <c:v>-2.7934626791581003E-2</c:v>
                </c:pt>
                <c:pt idx="68">
                  <c:v>-2.6908400556932003E-2</c:v>
                </c:pt>
                <c:pt idx="69">
                  <c:v>-2.4786567109412488E-2</c:v>
                </c:pt>
                <c:pt idx="70">
                  <c:v>-2.4765274785985902E-2</c:v>
                </c:pt>
                <c:pt idx="71">
                  <c:v>-2.2963907537786737E-2</c:v>
                </c:pt>
                <c:pt idx="72">
                  <c:v>-2.2085783073140738E-2</c:v>
                </c:pt>
                <c:pt idx="73">
                  <c:v>-2.0342007081320539E-2</c:v>
                </c:pt>
                <c:pt idx="74">
                  <c:v>-1.7230329026483505E-2</c:v>
                </c:pt>
                <c:pt idx="75">
                  <c:v>-1.6554009469500225E-2</c:v>
                </c:pt>
                <c:pt idx="76">
                  <c:v>-1.6447517088982917E-2</c:v>
                </c:pt>
                <c:pt idx="77">
                  <c:v>-1.5990309745687631E-2</c:v>
                </c:pt>
                <c:pt idx="78">
                  <c:v>-1.4917398804001196E-2</c:v>
                </c:pt>
                <c:pt idx="79">
                  <c:v>-1.4129516485382602E-2</c:v>
                </c:pt>
                <c:pt idx="80">
                  <c:v>-5.6265274689452065E-3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'16core'!$AO$2</c:f>
              <c:strCache>
                <c:ptCount val="1"/>
                <c:pt idx="0">
                  <c:v>PDP-2</c:v>
                </c:pt>
              </c:strCache>
            </c:strRef>
          </c:tx>
          <c:spPr>
            <a:ln w="190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'16core'!$AO$3:$AO$83</c:f>
              <c:numCache>
                <c:formatCode>0.00%</c:formatCode>
                <c:ptCount val="81"/>
                <c:pt idx="1">
                  <c:v>-7.7623816194910905E-2</c:v>
                </c:pt>
                <c:pt idx="2">
                  <c:v>-4.6023815589290064E-2</c:v>
                </c:pt>
                <c:pt idx="3">
                  <c:v>-4.4009493558420563E-2</c:v>
                </c:pt>
                <c:pt idx="4">
                  <c:v>-3.7791557380111147E-2</c:v>
                </c:pt>
                <c:pt idx="5">
                  <c:v>-1.4375039416978205E-2</c:v>
                </c:pt>
                <c:pt idx="6">
                  <c:v>-1.3093241791690998E-2</c:v>
                </c:pt>
                <c:pt idx="7">
                  <c:v>-1.128688081546823E-2</c:v>
                </c:pt>
                <c:pt idx="8">
                  <c:v>-9.9804581855678226E-3</c:v>
                </c:pt>
                <c:pt idx="9">
                  <c:v>-9.467935819978384E-3</c:v>
                </c:pt>
                <c:pt idx="10">
                  <c:v>-9.0757723577416689E-3</c:v>
                </c:pt>
                <c:pt idx="11">
                  <c:v>-7.5516814420794392E-3</c:v>
                </c:pt>
                <c:pt idx="12">
                  <c:v>-7.1143222864900124E-3</c:v>
                </c:pt>
                <c:pt idx="13">
                  <c:v>-3.4258334741870226E-3</c:v>
                </c:pt>
                <c:pt idx="14">
                  <c:v>-2.9235798501188212E-3</c:v>
                </c:pt>
                <c:pt idx="15">
                  <c:v>-2.1004403811811802E-3</c:v>
                </c:pt>
                <c:pt idx="16">
                  <c:v>-1.0475473620441499E-3</c:v>
                </c:pt>
                <c:pt idx="17">
                  <c:v>-5.2740057671263319E-4</c:v>
                </c:pt>
                <c:pt idx="18">
                  <c:v>8.6690985528781758E-4</c:v>
                </c:pt>
                <c:pt idx="19">
                  <c:v>1.5612070496291411E-3</c:v>
                </c:pt>
                <c:pt idx="20">
                  <c:v>1.5759824791514718E-3</c:v>
                </c:pt>
                <c:pt idx="21">
                  <c:v>4.0537340282675895E-3</c:v>
                </c:pt>
                <c:pt idx="22">
                  <c:v>5.5477293658357024E-3</c:v>
                </c:pt>
                <c:pt idx="23">
                  <c:v>7.4611481242928251E-3</c:v>
                </c:pt>
                <c:pt idx="24">
                  <c:v>7.6064815258754023E-3</c:v>
                </c:pt>
                <c:pt idx="25">
                  <c:v>1.3168823870538507E-2</c:v>
                </c:pt>
                <c:pt idx="26">
                  <c:v>1.409321236962909E-2</c:v>
                </c:pt>
                <c:pt idx="27">
                  <c:v>1.4833069987339602E-2</c:v>
                </c:pt>
                <c:pt idx="28">
                  <c:v>1.5498937448192899E-2</c:v>
                </c:pt>
                <c:pt idx="29">
                  <c:v>1.5668087019298511E-2</c:v>
                </c:pt>
                <c:pt idx="30">
                  <c:v>1.5691958357662922E-2</c:v>
                </c:pt>
                <c:pt idx="31">
                  <c:v>1.6328728181523904E-2</c:v>
                </c:pt>
                <c:pt idx="32">
                  <c:v>1.655134882635181E-2</c:v>
                </c:pt>
                <c:pt idx="33">
                  <c:v>2.1754252451401002E-2</c:v>
                </c:pt>
                <c:pt idx="34">
                  <c:v>2.3029631435755399E-2</c:v>
                </c:pt>
                <c:pt idx="35">
                  <c:v>2.3189691532215399E-2</c:v>
                </c:pt>
                <c:pt idx="36">
                  <c:v>2.5744057413332102E-2</c:v>
                </c:pt>
                <c:pt idx="37">
                  <c:v>3.0840575432062919E-2</c:v>
                </c:pt>
                <c:pt idx="38">
                  <c:v>3.100035124288451E-2</c:v>
                </c:pt>
                <c:pt idx="39">
                  <c:v>3.1600015339430701E-2</c:v>
                </c:pt>
                <c:pt idx="40">
                  <c:v>3.5526010440939601E-2</c:v>
                </c:pt>
                <c:pt idx="41">
                  <c:v>3.9534326750516609E-2</c:v>
                </c:pt>
                <c:pt idx="42">
                  <c:v>4.1072834763242805E-2</c:v>
                </c:pt>
                <c:pt idx="43">
                  <c:v>4.4713786581773933E-2</c:v>
                </c:pt>
                <c:pt idx="44">
                  <c:v>4.5218402471770086E-2</c:v>
                </c:pt>
                <c:pt idx="45">
                  <c:v>4.6894085603469006E-2</c:v>
                </c:pt>
                <c:pt idx="46">
                  <c:v>4.8079505715121075E-2</c:v>
                </c:pt>
                <c:pt idx="47">
                  <c:v>4.9421423540078523E-2</c:v>
                </c:pt>
                <c:pt idx="48">
                  <c:v>4.9878605473280907E-2</c:v>
                </c:pt>
                <c:pt idx="49">
                  <c:v>5.0395143948071451E-2</c:v>
                </c:pt>
                <c:pt idx="50">
                  <c:v>5.6278146209126863E-2</c:v>
                </c:pt>
                <c:pt idx="51">
                  <c:v>5.7468164323241151E-2</c:v>
                </c:pt>
                <c:pt idx="52">
                  <c:v>5.9344138300729404E-2</c:v>
                </c:pt>
                <c:pt idx="53">
                  <c:v>6.4327658530469997E-2</c:v>
                </c:pt>
                <c:pt idx="54">
                  <c:v>6.4698155575074676E-2</c:v>
                </c:pt>
                <c:pt idx="55">
                  <c:v>6.4958804911115192E-2</c:v>
                </c:pt>
                <c:pt idx="56">
                  <c:v>6.4998258035114512E-2</c:v>
                </c:pt>
                <c:pt idx="57">
                  <c:v>6.516442499085412E-2</c:v>
                </c:pt>
                <c:pt idx="58">
                  <c:v>6.5165849923559227E-2</c:v>
                </c:pt>
                <c:pt idx="59">
                  <c:v>6.9154454235827487E-2</c:v>
                </c:pt>
                <c:pt idx="60">
                  <c:v>7.3875082335337405E-2</c:v>
                </c:pt>
                <c:pt idx="61">
                  <c:v>7.6593959617521384E-2</c:v>
                </c:pt>
                <c:pt idx="62">
                  <c:v>7.7247996294944582E-2</c:v>
                </c:pt>
                <c:pt idx="63">
                  <c:v>8.647081398701352E-2</c:v>
                </c:pt>
                <c:pt idx="64">
                  <c:v>9.2677312594377018E-2</c:v>
                </c:pt>
                <c:pt idx="65">
                  <c:v>9.3622214289282746E-2</c:v>
                </c:pt>
                <c:pt idx="66">
                  <c:v>0.10793721212556</c:v>
                </c:pt>
                <c:pt idx="67">
                  <c:v>0.12031962090763802</c:v>
                </c:pt>
                <c:pt idx="68">
                  <c:v>0.1223844602664121</c:v>
                </c:pt>
                <c:pt idx="69">
                  <c:v>0.12661204298547901</c:v>
                </c:pt>
                <c:pt idx="70">
                  <c:v>0.12746320947639736</c:v>
                </c:pt>
                <c:pt idx="71">
                  <c:v>0.13129607192092604</c:v>
                </c:pt>
                <c:pt idx="72">
                  <c:v>0.13698419304044426</c:v>
                </c:pt>
                <c:pt idx="73">
                  <c:v>0.14957734024094016</c:v>
                </c:pt>
                <c:pt idx="74">
                  <c:v>0.15281882776920416</c:v>
                </c:pt>
                <c:pt idx="75">
                  <c:v>0.15326510539014923</c:v>
                </c:pt>
                <c:pt idx="76">
                  <c:v>0.15353788430456816</c:v>
                </c:pt>
                <c:pt idx="77">
                  <c:v>0.15575726134596526</c:v>
                </c:pt>
                <c:pt idx="78">
                  <c:v>0.19123038987458216</c:v>
                </c:pt>
                <c:pt idx="79">
                  <c:v>0.19734019487366516</c:v>
                </c:pt>
                <c:pt idx="80">
                  <c:v>0.22550964896374687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'16core'!$AP$2</c:f>
              <c:strCache>
                <c:ptCount val="1"/>
                <c:pt idx="0">
                  <c:v>PDP-3</c:v>
                </c:pt>
              </c:strCache>
            </c:strRef>
          </c:tx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'16core'!$AP$3:$AP$83</c:f>
              <c:numCache>
                <c:formatCode>0.00%</c:formatCode>
                <c:ptCount val="81"/>
                <c:pt idx="1">
                  <c:v>-5.9787833160053344E-2</c:v>
                </c:pt>
                <c:pt idx="2">
                  <c:v>-3.323263258052684E-2</c:v>
                </c:pt>
                <c:pt idx="3">
                  <c:v>-3.062428197966301E-2</c:v>
                </c:pt>
                <c:pt idx="4">
                  <c:v>-1.6532418954465007E-2</c:v>
                </c:pt>
                <c:pt idx="5">
                  <c:v>-1.4081626634902613E-2</c:v>
                </c:pt>
                <c:pt idx="6">
                  <c:v>-2.7058537716727832E-3</c:v>
                </c:pt>
                <c:pt idx="7">
                  <c:v>2.0723390371089122E-3</c:v>
                </c:pt>
                <c:pt idx="8">
                  <c:v>4.7347080620044075E-3</c:v>
                </c:pt>
                <c:pt idx="9">
                  <c:v>6.8897544359840905E-3</c:v>
                </c:pt>
                <c:pt idx="10">
                  <c:v>8.8507773339573034E-3</c:v>
                </c:pt>
                <c:pt idx="11">
                  <c:v>1.09084701916919E-2</c:v>
                </c:pt>
                <c:pt idx="12">
                  <c:v>1.1257951550453799E-2</c:v>
                </c:pt>
                <c:pt idx="13">
                  <c:v>1.1508536802295103E-2</c:v>
                </c:pt>
                <c:pt idx="14">
                  <c:v>1.1916580783011717E-2</c:v>
                </c:pt>
                <c:pt idx="15">
                  <c:v>1.3936070858158017E-2</c:v>
                </c:pt>
                <c:pt idx="16">
                  <c:v>1.5347335774842605E-2</c:v>
                </c:pt>
                <c:pt idx="17">
                  <c:v>1.6753745594759107E-2</c:v>
                </c:pt>
                <c:pt idx="18">
                  <c:v>1.6854450383631023E-2</c:v>
                </c:pt>
                <c:pt idx="19">
                  <c:v>1.7317089520498406E-2</c:v>
                </c:pt>
                <c:pt idx="20">
                  <c:v>1.7594608400533004E-2</c:v>
                </c:pt>
                <c:pt idx="21">
                  <c:v>1.8541814230600518E-2</c:v>
                </c:pt>
                <c:pt idx="22">
                  <c:v>2.2030527509736421E-2</c:v>
                </c:pt>
                <c:pt idx="23">
                  <c:v>2.3908020327661598E-2</c:v>
                </c:pt>
                <c:pt idx="24">
                  <c:v>2.4759329263219311E-2</c:v>
                </c:pt>
                <c:pt idx="25">
                  <c:v>2.8115840418939133E-2</c:v>
                </c:pt>
                <c:pt idx="26">
                  <c:v>2.8555456599749885E-2</c:v>
                </c:pt>
                <c:pt idx="27">
                  <c:v>2.8582072887926333E-2</c:v>
                </c:pt>
                <c:pt idx="28">
                  <c:v>3.1794528929287413E-2</c:v>
                </c:pt>
                <c:pt idx="29">
                  <c:v>3.2197929230967315E-2</c:v>
                </c:pt>
                <c:pt idx="30">
                  <c:v>3.240564067874746E-2</c:v>
                </c:pt>
                <c:pt idx="31">
                  <c:v>3.2431746030818234E-2</c:v>
                </c:pt>
                <c:pt idx="32">
                  <c:v>3.7415757792329571E-2</c:v>
                </c:pt>
                <c:pt idx="33">
                  <c:v>3.8680644162859802E-2</c:v>
                </c:pt>
                <c:pt idx="34">
                  <c:v>3.9605481224585209E-2</c:v>
                </c:pt>
                <c:pt idx="35">
                  <c:v>4.1382291673534924E-2</c:v>
                </c:pt>
                <c:pt idx="36">
                  <c:v>4.1889742510932776E-2</c:v>
                </c:pt>
                <c:pt idx="37">
                  <c:v>4.2270073133483507E-2</c:v>
                </c:pt>
                <c:pt idx="38">
                  <c:v>4.2659842231820372E-2</c:v>
                </c:pt>
                <c:pt idx="39">
                  <c:v>4.4871823004009916E-2</c:v>
                </c:pt>
                <c:pt idx="40">
                  <c:v>4.6037592977099799E-2</c:v>
                </c:pt>
                <c:pt idx="41">
                  <c:v>4.6547918304489365E-2</c:v>
                </c:pt>
                <c:pt idx="42">
                  <c:v>4.6727725030906456E-2</c:v>
                </c:pt>
                <c:pt idx="43">
                  <c:v>5.6643997274816713E-2</c:v>
                </c:pt>
                <c:pt idx="44">
                  <c:v>5.6771906455575213E-2</c:v>
                </c:pt>
                <c:pt idx="45">
                  <c:v>6.1074547147745732E-2</c:v>
                </c:pt>
                <c:pt idx="46">
                  <c:v>6.1492998084451057E-2</c:v>
                </c:pt>
                <c:pt idx="47">
                  <c:v>6.3385324015874586E-2</c:v>
                </c:pt>
                <c:pt idx="48">
                  <c:v>6.4010908678971329E-2</c:v>
                </c:pt>
                <c:pt idx="49">
                  <c:v>6.7082601878859102E-2</c:v>
                </c:pt>
                <c:pt idx="50">
                  <c:v>6.9232160242338803E-2</c:v>
                </c:pt>
                <c:pt idx="51">
                  <c:v>6.9803148434433512E-2</c:v>
                </c:pt>
                <c:pt idx="52">
                  <c:v>7.7411800778794101E-2</c:v>
                </c:pt>
                <c:pt idx="53">
                  <c:v>7.7704828896900724E-2</c:v>
                </c:pt>
                <c:pt idx="54">
                  <c:v>8.0563217273310631E-2</c:v>
                </c:pt>
                <c:pt idx="55">
                  <c:v>8.1284661010715159E-2</c:v>
                </c:pt>
                <c:pt idx="56">
                  <c:v>8.2544423807833528E-2</c:v>
                </c:pt>
                <c:pt idx="57">
                  <c:v>8.3946010343560043E-2</c:v>
                </c:pt>
                <c:pt idx="58">
                  <c:v>8.5592712393105522E-2</c:v>
                </c:pt>
                <c:pt idx="59">
                  <c:v>8.7198463137758225E-2</c:v>
                </c:pt>
                <c:pt idx="60">
                  <c:v>8.8942745107995824E-2</c:v>
                </c:pt>
                <c:pt idx="61">
                  <c:v>9.4737332996369064E-2</c:v>
                </c:pt>
                <c:pt idx="62">
                  <c:v>0.10279254977504713</c:v>
                </c:pt>
                <c:pt idx="63">
                  <c:v>0.1032609639935321</c:v>
                </c:pt>
                <c:pt idx="64">
                  <c:v>0.1156237339448731</c:v>
                </c:pt>
                <c:pt idx="65">
                  <c:v>0.11980573445932002</c:v>
                </c:pt>
                <c:pt idx="66">
                  <c:v>0.121220680894476</c:v>
                </c:pt>
                <c:pt idx="67">
                  <c:v>0.12326086962648009</c:v>
                </c:pt>
                <c:pt idx="68">
                  <c:v>0.12885482420141781</c:v>
                </c:pt>
                <c:pt idx="69">
                  <c:v>0.12942995644336616</c:v>
                </c:pt>
                <c:pt idx="70">
                  <c:v>0.14063288262374388</c:v>
                </c:pt>
                <c:pt idx="71">
                  <c:v>0.14692920662673223</c:v>
                </c:pt>
                <c:pt idx="72">
                  <c:v>0.14882669354303404</c:v>
                </c:pt>
                <c:pt idx="73">
                  <c:v>0.15135909525136923</c:v>
                </c:pt>
                <c:pt idx="74">
                  <c:v>0.15450796300214817</c:v>
                </c:pt>
                <c:pt idx="75">
                  <c:v>0.162398066053699</c:v>
                </c:pt>
                <c:pt idx="76">
                  <c:v>0.16403518348589727</c:v>
                </c:pt>
                <c:pt idx="77">
                  <c:v>0.19561396094609301</c:v>
                </c:pt>
                <c:pt idx="78">
                  <c:v>0.222861055138139</c:v>
                </c:pt>
                <c:pt idx="79">
                  <c:v>0.234503648209164</c:v>
                </c:pt>
                <c:pt idx="80">
                  <c:v>0.25616219163890208</c:v>
                </c:pt>
              </c:numCache>
            </c:numRef>
          </c:val>
          <c:smooth val="1"/>
        </c:ser>
        <c:marker val="1"/>
        <c:axId val="62765696"/>
        <c:axId val="62771968"/>
      </c:lineChart>
      <c:catAx>
        <c:axId val="627656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Workload</a:t>
                </a:r>
              </a:p>
            </c:rich>
          </c:tx>
          <c:layout/>
        </c:title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62771968"/>
        <c:crossesAt val="-0.2"/>
        <c:auto val="1"/>
        <c:lblAlgn val="ctr"/>
        <c:lblOffset val="100"/>
        <c:tickLblSkip val="20"/>
        <c:tickMarkSkip val="20"/>
      </c:catAx>
      <c:valAx>
        <c:axId val="62771968"/>
        <c:scaling>
          <c:orientation val="minMax"/>
          <c:max val="0.4"/>
          <c:min val="-0.2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0%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2765696"/>
        <c:crosses val="autoZero"/>
        <c:crossBetween val="between"/>
        <c:majorUnit val="0.1"/>
      </c:valAx>
      <c:spPr>
        <a:ln w="6350">
          <a:solidFill>
            <a:sysClr val="windowText" lastClr="000000"/>
          </a:solidFill>
        </a:ln>
      </c:spPr>
    </c:plotArea>
    <c:legend>
      <c:legendPos val="r"/>
      <c:layout>
        <c:manualLayout>
          <c:xMode val="edge"/>
          <c:yMode val="edge"/>
          <c:x val="0.2052972473163677"/>
          <c:y val="6.9868766404199492E-2"/>
          <c:w val="0.32874562742836599"/>
          <c:h val="0.34296497420581068"/>
        </c:manualLayout>
      </c:layout>
      <c:overlay val="1"/>
      <c:spPr>
        <a:solidFill>
          <a:schemeClr val="bg1"/>
        </a:solidFill>
        <a:ln w="6350">
          <a:solidFill>
            <a:sysClr val="windowText" lastClr="000000"/>
          </a:solidFill>
        </a:ln>
      </c:spPr>
    </c:legend>
    <c:plotVisOnly val="1"/>
    <c:dispBlanksAs val="gap"/>
  </c:chart>
  <c:spPr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H</a:t>
            </a:r>
          </a:p>
        </c:rich>
      </c:tx>
      <c:layout>
        <c:manualLayout>
          <c:xMode val="edge"/>
          <c:yMode val="edge"/>
          <c:x val="0.77756384430100201"/>
          <c:y val="0.10312278602251813"/>
        </c:manualLayout>
      </c:layout>
      <c:overlay val="1"/>
      <c:spPr>
        <a:solidFill>
          <a:sysClr val="window" lastClr="FFFFFF"/>
        </a:solidFill>
      </c:spPr>
    </c:title>
    <c:plotArea>
      <c:layout/>
      <c:lineChart>
        <c:grouping val="standard"/>
        <c:ser>
          <c:idx val="0"/>
          <c:order val="0"/>
          <c:tx>
            <c:strRef>
              <c:f>'16core'!$AR$2</c:f>
              <c:strCache>
                <c:ptCount val="1"/>
                <c:pt idx="0">
                  <c:v>UCP</c:v>
                </c:pt>
              </c:strCache>
            </c:strRef>
          </c:tx>
          <c:spPr>
            <a:ln w="19050">
              <a:solidFill>
                <a:srgbClr val="8064A2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'16core'!$AR$3:$AR$83</c:f>
              <c:numCache>
                <c:formatCode>0.00%</c:formatCode>
                <c:ptCount val="81"/>
                <c:pt idx="1">
                  <c:v>-0.13843953112288127</c:v>
                </c:pt>
                <c:pt idx="2">
                  <c:v>-0.13372048184051816</c:v>
                </c:pt>
                <c:pt idx="3">
                  <c:v>-0.13364523957933233</c:v>
                </c:pt>
                <c:pt idx="4">
                  <c:v>-0.13250276167496</c:v>
                </c:pt>
                <c:pt idx="5">
                  <c:v>-0.12894038460310417</c:v>
                </c:pt>
                <c:pt idx="6">
                  <c:v>-0.11787722120380908</c:v>
                </c:pt>
                <c:pt idx="7">
                  <c:v>-0.11084767141864102</c:v>
                </c:pt>
                <c:pt idx="8">
                  <c:v>-0.1056446461579741</c:v>
                </c:pt>
                <c:pt idx="9">
                  <c:v>-0.10272072707495616</c:v>
                </c:pt>
                <c:pt idx="10">
                  <c:v>-0.10210521521075402</c:v>
                </c:pt>
                <c:pt idx="11">
                  <c:v>-0.10155250424130402</c:v>
                </c:pt>
                <c:pt idx="12">
                  <c:v>-0.10017841702090098</c:v>
                </c:pt>
                <c:pt idx="13">
                  <c:v>-9.0729764012185521E-2</c:v>
                </c:pt>
                <c:pt idx="14">
                  <c:v>-9.0124552876855737E-2</c:v>
                </c:pt>
                <c:pt idx="15">
                  <c:v>-8.9733987008084229E-2</c:v>
                </c:pt>
                <c:pt idx="16">
                  <c:v>-8.7711972110068648E-2</c:v>
                </c:pt>
                <c:pt idx="17">
                  <c:v>-8.5342318084171323E-2</c:v>
                </c:pt>
                <c:pt idx="18">
                  <c:v>-8.2308055103752206E-2</c:v>
                </c:pt>
                <c:pt idx="19">
                  <c:v>-8.213771861434048E-2</c:v>
                </c:pt>
                <c:pt idx="20">
                  <c:v>-8.1335028946857249E-2</c:v>
                </c:pt>
                <c:pt idx="21">
                  <c:v>-8.0009846274754701E-2</c:v>
                </c:pt>
                <c:pt idx="22">
                  <c:v>-7.9819819711308429E-2</c:v>
                </c:pt>
                <c:pt idx="23">
                  <c:v>-7.7144246863395521E-2</c:v>
                </c:pt>
                <c:pt idx="24">
                  <c:v>-7.5931602503399823E-2</c:v>
                </c:pt>
                <c:pt idx="25">
                  <c:v>-7.4092266712124794E-2</c:v>
                </c:pt>
                <c:pt idx="26">
                  <c:v>-7.3593629089319434E-2</c:v>
                </c:pt>
                <c:pt idx="27">
                  <c:v>-7.2973308368440196E-2</c:v>
                </c:pt>
                <c:pt idx="28">
                  <c:v>-7.2463823702836577E-2</c:v>
                </c:pt>
                <c:pt idx="29">
                  <c:v>-7.103773572891639E-2</c:v>
                </c:pt>
                <c:pt idx="30">
                  <c:v>-7.0879555665476865E-2</c:v>
                </c:pt>
                <c:pt idx="31">
                  <c:v>-7.0613816970855905E-2</c:v>
                </c:pt>
                <c:pt idx="32">
                  <c:v>-6.8988354192909579E-2</c:v>
                </c:pt>
                <c:pt idx="33">
                  <c:v>-6.8895038680574408E-2</c:v>
                </c:pt>
                <c:pt idx="34">
                  <c:v>-6.8500842103019405E-2</c:v>
                </c:pt>
                <c:pt idx="35">
                  <c:v>-6.8290098051946982E-2</c:v>
                </c:pt>
                <c:pt idx="36">
                  <c:v>-6.7954055264321189E-2</c:v>
                </c:pt>
                <c:pt idx="37">
                  <c:v>-6.7717139281448804E-2</c:v>
                </c:pt>
                <c:pt idx="38">
                  <c:v>-6.5812316352004824E-2</c:v>
                </c:pt>
                <c:pt idx="39">
                  <c:v>-6.3285020326141112E-2</c:v>
                </c:pt>
                <c:pt idx="40">
                  <c:v>-6.1517742663913397E-2</c:v>
                </c:pt>
                <c:pt idx="41">
                  <c:v>-6.0886940609432637E-2</c:v>
                </c:pt>
                <c:pt idx="42">
                  <c:v>-6.0510981794401876E-2</c:v>
                </c:pt>
                <c:pt idx="43">
                  <c:v>-6.0228631337780933E-2</c:v>
                </c:pt>
                <c:pt idx="44">
                  <c:v>-6.0144465067916986E-2</c:v>
                </c:pt>
                <c:pt idx="45">
                  <c:v>-5.8870368975768965E-2</c:v>
                </c:pt>
                <c:pt idx="46">
                  <c:v>-5.8606866350204304E-2</c:v>
                </c:pt>
                <c:pt idx="47">
                  <c:v>-5.7457355432146334E-2</c:v>
                </c:pt>
                <c:pt idx="48">
                  <c:v>-5.7375567534683022E-2</c:v>
                </c:pt>
                <c:pt idx="49">
                  <c:v>-5.2783111020105397E-2</c:v>
                </c:pt>
                <c:pt idx="50">
                  <c:v>-5.2416544773976413E-2</c:v>
                </c:pt>
                <c:pt idx="51">
                  <c:v>-4.9956880963671513E-2</c:v>
                </c:pt>
                <c:pt idx="52">
                  <c:v>-4.9442837458234544E-2</c:v>
                </c:pt>
                <c:pt idx="53">
                  <c:v>-4.8639214858790532E-2</c:v>
                </c:pt>
                <c:pt idx="54">
                  <c:v>-4.8474448510711005E-2</c:v>
                </c:pt>
                <c:pt idx="55">
                  <c:v>-4.7566346737490703E-2</c:v>
                </c:pt>
                <c:pt idx="56">
                  <c:v>-4.6746636902342174E-2</c:v>
                </c:pt>
                <c:pt idx="57">
                  <c:v>-4.3721072094617008E-2</c:v>
                </c:pt>
                <c:pt idx="58">
                  <c:v>-3.993222210242181E-2</c:v>
                </c:pt>
                <c:pt idx="59">
                  <c:v>-3.8315954774239602E-2</c:v>
                </c:pt>
                <c:pt idx="60">
                  <c:v>-3.6035400907011933E-2</c:v>
                </c:pt>
                <c:pt idx="61">
                  <c:v>-3.4519422567118804E-2</c:v>
                </c:pt>
                <c:pt idx="62">
                  <c:v>-3.3378914502653095E-2</c:v>
                </c:pt>
                <c:pt idx="63">
                  <c:v>-2.4325977571743249E-2</c:v>
                </c:pt>
                <c:pt idx="64">
                  <c:v>-2.048095697898401E-2</c:v>
                </c:pt>
                <c:pt idx="65">
                  <c:v>-1.4378690148154698E-2</c:v>
                </c:pt>
                <c:pt idx="66">
                  <c:v>-1.2058770069707401E-2</c:v>
                </c:pt>
                <c:pt idx="67">
                  <c:v>-1.1689655854914917E-2</c:v>
                </c:pt>
                <c:pt idx="68">
                  <c:v>-1.1640104588825317E-2</c:v>
                </c:pt>
                <c:pt idx="69">
                  <c:v>-1.0809417741616513E-2</c:v>
                </c:pt>
                <c:pt idx="70">
                  <c:v>-9.5395267188111161E-3</c:v>
                </c:pt>
                <c:pt idx="71">
                  <c:v>-9.1076088422787967E-3</c:v>
                </c:pt>
                <c:pt idx="72">
                  <c:v>-9.1039188433114007E-3</c:v>
                </c:pt>
                <c:pt idx="73">
                  <c:v>-6.2437548391528512E-3</c:v>
                </c:pt>
                <c:pt idx="74">
                  <c:v>2.5170820043207714E-4</c:v>
                </c:pt>
                <c:pt idx="75">
                  <c:v>7.1786790023858089E-3</c:v>
                </c:pt>
                <c:pt idx="76">
                  <c:v>1.4370465867040102E-2</c:v>
                </c:pt>
                <c:pt idx="77">
                  <c:v>1.5525479216648231E-2</c:v>
                </c:pt>
                <c:pt idx="78">
                  <c:v>1.7495724337496507E-2</c:v>
                </c:pt>
                <c:pt idx="79">
                  <c:v>2.9907259753973212E-2</c:v>
                </c:pt>
                <c:pt idx="80">
                  <c:v>4.104095078612896E-2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'16core'!$AS$2</c:f>
              <c:strCache>
                <c:ptCount val="1"/>
                <c:pt idx="0">
                  <c:v>PIPP</c:v>
                </c:pt>
              </c:strCache>
            </c:strRef>
          </c:tx>
          <c:spPr>
            <a:ln w="19050">
              <a:solidFill>
                <a:srgbClr val="4BACC6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'16core'!$AS$3:$AS$83</c:f>
              <c:numCache>
                <c:formatCode>0.00%</c:formatCode>
                <c:ptCount val="81"/>
                <c:pt idx="1">
                  <c:v>-0.173620734775664</c:v>
                </c:pt>
                <c:pt idx="2">
                  <c:v>-0.17096007284631326</c:v>
                </c:pt>
                <c:pt idx="3">
                  <c:v>-0.163050414398029</c:v>
                </c:pt>
                <c:pt idx="4">
                  <c:v>-0.16126319404183523</c:v>
                </c:pt>
                <c:pt idx="5">
                  <c:v>-0.14899973613745043</c:v>
                </c:pt>
                <c:pt idx="6">
                  <c:v>-0.13535201609195888</c:v>
                </c:pt>
                <c:pt idx="7">
                  <c:v>-0.13463771971337188</c:v>
                </c:pt>
                <c:pt idx="8">
                  <c:v>-0.12846684097045416</c:v>
                </c:pt>
                <c:pt idx="9">
                  <c:v>-0.12302140132392914</c:v>
                </c:pt>
                <c:pt idx="10">
                  <c:v>-0.12227970661162917</c:v>
                </c:pt>
                <c:pt idx="11">
                  <c:v>-0.11719663853397812</c:v>
                </c:pt>
                <c:pt idx="12">
                  <c:v>-0.11650840135063002</c:v>
                </c:pt>
                <c:pt idx="13">
                  <c:v>-0.11648121335890002</c:v>
                </c:pt>
                <c:pt idx="14">
                  <c:v>-0.11586485877482902</c:v>
                </c:pt>
                <c:pt idx="15">
                  <c:v>-0.111392777017443</c:v>
                </c:pt>
                <c:pt idx="16">
                  <c:v>-0.11098863667471091</c:v>
                </c:pt>
                <c:pt idx="17">
                  <c:v>-0.110559514783909</c:v>
                </c:pt>
                <c:pt idx="18">
                  <c:v>-0.11008721351640698</c:v>
                </c:pt>
                <c:pt idx="19">
                  <c:v>-0.10911482220050409</c:v>
                </c:pt>
                <c:pt idx="20">
                  <c:v>-0.10518203981308702</c:v>
                </c:pt>
                <c:pt idx="21">
                  <c:v>-0.10366326738791314</c:v>
                </c:pt>
                <c:pt idx="22">
                  <c:v>-0.103087253013774</c:v>
                </c:pt>
                <c:pt idx="23">
                  <c:v>-0.10242423203199413</c:v>
                </c:pt>
                <c:pt idx="24">
                  <c:v>-0.1016448511780091</c:v>
                </c:pt>
                <c:pt idx="25">
                  <c:v>-0.10025397176529113</c:v>
                </c:pt>
                <c:pt idx="26">
                  <c:v>-9.7754715812755605E-2</c:v>
                </c:pt>
                <c:pt idx="27">
                  <c:v>-9.5810393281103523E-2</c:v>
                </c:pt>
                <c:pt idx="28">
                  <c:v>-9.5433599617935322E-2</c:v>
                </c:pt>
                <c:pt idx="29">
                  <c:v>-9.5114111120760403E-2</c:v>
                </c:pt>
                <c:pt idx="30">
                  <c:v>-9.3249894303581007E-2</c:v>
                </c:pt>
                <c:pt idx="31">
                  <c:v>-9.2771133276053214E-2</c:v>
                </c:pt>
                <c:pt idx="32">
                  <c:v>-9.1921130669375684E-2</c:v>
                </c:pt>
                <c:pt idx="33">
                  <c:v>-8.774568978274519E-2</c:v>
                </c:pt>
                <c:pt idx="34">
                  <c:v>-8.7723861020287328E-2</c:v>
                </c:pt>
                <c:pt idx="35">
                  <c:v>-8.7497219509574981E-2</c:v>
                </c:pt>
                <c:pt idx="36">
                  <c:v>-8.5710821402261023E-2</c:v>
                </c:pt>
                <c:pt idx="37">
                  <c:v>-8.5695034456486768E-2</c:v>
                </c:pt>
                <c:pt idx="38">
                  <c:v>-8.5560629900923724E-2</c:v>
                </c:pt>
                <c:pt idx="39">
                  <c:v>-8.5127688865110837E-2</c:v>
                </c:pt>
                <c:pt idx="40">
                  <c:v>-8.3017906151813176E-2</c:v>
                </c:pt>
                <c:pt idx="41">
                  <c:v>-8.050265180083252E-2</c:v>
                </c:pt>
                <c:pt idx="42">
                  <c:v>-7.7064177759623431E-2</c:v>
                </c:pt>
                <c:pt idx="43">
                  <c:v>-7.4687083718393804E-2</c:v>
                </c:pt>
                <c:pt idx="44">
                  <c:v>-7.4412398138087157E-2</c:v>
                </c:pt>
                <c:pt idx="45">
                  <c:v>-7.3440324310537902E-2</c:v>
                </c:pt>
                <c:pt idx="46">
                  <c:v>-7.1835043264929219E-2</c:v>
                </c:pt>
                <c:pt idx="47">
                  <c:v>-7.129233988706242E-2</c:v>
                </c:pt>
                <c:pt idx="48">
                  <c:v>-6.8276918034035003E-2</c:v>
                </c:pt>
                <c:pt idx="49">
                  <c:v>-6.7232219130939033E-2</c:v>
                </c:pt>
                <c:pt idx="50">
                  <c:v>-6.7151883683299815E-2</c:v>
                </c:pt>
                <c:pt idx="51">
                  <c:v>-6.5962268456222023E-2</c:v>
                </c:pt>
                <c:pt idx="52">
                  <c:v>-6.3098901871400034E-2</c:v>
                </c:pt>
                <c:pt idx="53">
                  <c:v>-6.2014221781909358E-2</c:v>
                </c:pt>
                <c:pt idx="54">
                  <c:v>-5.80559452038273E-2</c:v>
                </c:pt>
                <c:pt idx="55">
                  <c:v>-5.7896156361317702E-2</c:v>
                </c:pt>
                <c:pt idx="56">
                  <c:v>-5.6155608601751873E-2</c:v>
                </c:pt>
                <c:pt idx="57">
                  <c:v>-5.4245369061733877E-2</c:v>
                </c:pt>
                <c:pt idx="58">
                  <c:v>-5.4084279404870199E-2</c:v>
                </c:pt>
                <c:pt idx="59">
                  <c:v>-5.3185239289692397E-2</c:v>
                </c:pt>
                <c:pt idx="60">
                  <c:v>-5.2495583539519122E-2</c:v>
                </c:pt>
                <c:pt idx="61">
                  <c:v>-4.7727421348551111E-2</c:v>
                </c:pt>
                <c:pt idx="62">
                  <c:v>-4.7303890126199372E-2</c:v>
                </c:pt>
                <c:pt idx="63">
                  <c:v>-4.628757162474291E-2</c:v>
                </c:pt>
                <c:pt idx="64">
                  <c:v>-3.8390068725971817E-2</c:v>
                </c:pt>
                <c:pt idx="65">
                  <c:v>-3.7162070733501515E-2</c:v>
                </c:pt>
                <c:pt idx="66">
                  <c:v>-3.7022149494709646E-2</c:v>
                </c:pt>
                <c:pt idx="67">
                  <c:v>-3.4578160130760018E-2</c:v>
                </c:pt>
                <c:pt idx="68">
                  <c:v>-3.3824435999808784E-2</c:v>
                </c:pt>
                <c:pt idx="69">
                  <c:v>-3.2776953300678195E-2</c:v>
                </c:pt>
                <c:pt idx="70">
                  <c:v>-3.1267566848404302E-2</c:v>
                </c:pt>
                <c:pt idx="71">
                  <c:v>-3.07121258560334E-2</c:v>
                </c:pt>
                <c:pt idx="72">
                  <c:v>-2.31651013731159E-2</c:v>
                </c:pt>
                <c:pt idx="73">
                  <c:v>-2.3152430843426303E-2</c:v>
                </c:pt>
                <c:pt idx="74">
                  <c:v>-2.1853251944651809E-2</c:v>
                </c:pt>
                <c:pt idx="75">
                  <c:v>-2.1712106292164111E-2</c:v>
                </c:pt>
                <c:pt idx="76">
                  <c:v>-2.1217253382594323E-2</c:v>
                </c:pt>
                <c:pt idx="77">
                  <c:v>-2.1073938046358816E-2</c:v>
                </c:pt>
                <c:pt idx="78">
                  <c:v>-1.9667829738613935E-2</c:v>
                </c:pt>
                <c:pt idx="79">
                  <c:v>-3.4915158702100236E-3</c:v>
                </c:pt>
                <c:pt idx="80">
                  <c:v>1.8182867360536723E-3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'16core'!$AT$2</c:f>
              <c:strCache>
                <c:ptCount val="1"/>
                <c:pt idx="0">
                  <c:v>PDP-2</c:v>
                </c:pt>
              </c:strCache>
            </c:strRef>
          </c:tx>
          <c:spPr>
            <a:ln w="190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'16core'!$AT$3:$AT$83</c:f>
              <c:numCache>
                <c:formatCode>0.00%</c:formatCode>
                <c:ptCount val="81"/>
                <c:pt idx="1">
                  <c:v>-9.0898000455253744E-2</c:v>
                </c:pt>
                <c:pt idx="2">
                  <c:v>-6.9080779685791821E-2</c:v>
                </c:pt>
                <c:pt idx="3">
                  <c:v>-3.1821961894472298E-2</c:v>
                </c:pt>
                <c:pt idx="4">
                  <c:v>-3.0125098059191502E-2</c:v>
                </c:pt>
                <c:pt idx="5">
                  <c:v>-2.6110441908468708E-2</c:v>
                </c:pt>
                <c:pt idx="6">
                  <c:v>-2.3441984324538909E-2</c:v>
                </c:pt>
                <c:pt idx="7">
                  <c:v>-1.4623532533673999E-2</c:v>
                </c:pt>
                <c:pt idx="8">
                  <c:v>-1.02316957839704E-2</c:v>
                </c:pt>
                <c:pt idx="9">
                  <c:v>-8.1337721647747312E-3</c:v>
                </c:pt>
                <c:pt idx="10">
                  <c:v>-6.5887180457009434E-3</c:v>
                </c:pt>
                <c:pt idx="11">
                  <c:v>-6.2944133639122324E-3</c:v>
                </c:pt>
                <c:pt idx="12">
                  <c:v>-6.1264721198679402E-3</c:v>
                </c:pt>
                <c:pt idx="13">
                  <c:v>-5.6284626948419963E-3</c:v>
                </c:pt>
                <c:pt idx="14">
                  <c:v>-3.1478737612866979E-4</c:v>
                </c:pt>
                <c:pt idx="15">
                  <c:v>2.3861277590133839E-3</c:v>
                </c:pt>
                <c:pt idx="16">
                  <c:v>3.7204024354213824E-3</c:v>
                </c:pt>
                <c:pt idx="17">
                  <c:v>1.0502116156131202E-2</c:v>
                </c:pt>
                <c:pt idx="18">
                  <c:v>1.4754190744985315E-2</c:v>
                </c:pt>
                <c:pt idx="19">
                  <c:v>1.5786063061082909E-2</c:v>
                </c:pt>
                <c:pt idx="20">
                  <c:v>1.7825791123017826E-2</c:v>
                </c:pt>
                <c:pt idx="21">
                  <c:v>2.009439891843701E-2</c:v>
                </c:pt>
                <c:pt idx="22">
                  <c:v>2.0529141389146598E-2</c:v>
                </c:pt>
                <c:pt idx="23">
                  <c:v>2.1550385683483816E-2</c:v>
                </c:pt>
                <c:pt idx="24">
                  <c:v>2.2933817227611772E-2</c:v>
                </c:pt>
                <c:pt idx="25">
                  <c:v>2.4538586079674511E-2</c:v>
                </c:pt>
                <c:pt idx="26">
                  <c:v>3.0754865318654716E-2</c:v>
                </c:pt>
                <c:pt idx="27">
                  <c:v>3.0866200958409806E-2</c:v>
                </c:pt>
                <c:pt idx="28">
                  <c:v>3.2544279899623892E-2</c:v>
                </c:pt>
                <c:pt idx="29">
                  <c:v>3.2908594925985996E-2</c:v>
                </c:pt>
                <c:pt idx="30">
                  <c:v>3.3957295019649801E-2</c:v>
                </c:pt>
                <c:pt idx="31">
                  <c:v>3.5116884042552178E-2</c:v>
                </c:pt>
                <c:pt idx="32">
                  <c:v>3.5365969992882787E-2</c:v>
                </c:pt>
                <c:pt idx="33">
                  <c:v>3.8160819907671104E-2</c:v>
                </c:pt>
                <c:pt idx="34">
                  <c:v>3.8633248433201574E-2</c:v>
                </c:pt>
                <c:pt idx="35">
                  <c:v>3.918016829578682E-2</c:v>
                </c:pt>
                <c:pt idx="36">
                  <c:v>4.3306079337990522E-2</c:v>
                </c:pt>
                <c:pt idx="37">
                  <c:v>4.6470128537935217E-2</c:v>
                </c:pt>
                <c:pt idx="38">
                  <c:v>4.8220324818432102E-2</c:v>
                </c:pt>
                <c:pt idx="39">
                  <c:v>5.3695366688564262E-2</c:v>
                </c:pt>
                <c:pt idx="40">
                  <c:v>5.8403859957716686E-2</c:v>
                </c:pt>
                <c:pt idx="41">
                  <c:v>6.5359898859042184E-2</c:v>
                </c:pt>
                <c:pt idx="42">
                  <c:v>6.9425101543570122E-2</c:v>
                </c:pt>
                <c:pt idx="43">
                  <c:v>7.1096347358666823E-2</c:v>
                </c:pt>
                <c:pt idx="44">
                  <c:v>7.4816803835764153E-2</c:v>
                </c:pt>
                <c:pt idx="45">
                  <c:v>7.538948884254569E-2</c:v>
                </c:pt>
                <c:pt idx="46">
                  <c:v>8.3079262514235072E-2</c:v>
                </c:pt>
                <c:pt idx="47">
                  <c:v>9.0832880734648347E-2</c:v>
                </c:pt>
                <c:pt idx="48">
                  <c:v>9.1886904477209722E-2</c:v>
                </c:pt>
                <c:pt idx="49">
                  <c:v>9.720550831143053E-2</c:v>
                </c:pt>
                <c:pt idx="50">
                  <c:v>0.10531386265108902</c:v>
                </c:pt>
                <c:pt idx="51">
                  <c:v>0.10549228251435108</c:v>
                </c:pt>
                <c:pt idx="52">
                  <c:v>0.10651405557868117</c:v>
                </c:pt>
                <c:pt idx="53">
                  <c:v>0.10910510935141816</c:v>
                </c:pt>
                <c:pt idx="54">
                  <c:v>0.1134027902369511</c:v>
                </c:pt>
                <c:pt idx="55">
                  <c:v>0.11406665179863514</c:v>
                </c:pt>
                <c:pt idx="56">
                  <c:v>0.11415035640480098</c:v>
                </c:pt>
                <c:pt idx="57">
                  <c:v>0.11471092982905598</c:v>
                </c:pt>
                <c:pt idx="58">
                  <c:v>0.11676054792428717</c:v>
                </c:pt>
                <c:pt idx="59">
                  <c:v>0.11926377851001022</c:v>
                </c:pt>
                <c:pt idx="60">
                  <c:v>0.12032984482158109</c:v>
                </c:pt>
                <c:pt idx="61">
                  <c:v>0.12206813731983902</c:v>
                </c:pt>
                <c:pt idx="62">
                  <c:v>0.122885381679002</c:v>
                </c:pt>
                <c:pt idx="63">
                  <c:v>0.12507585835310681</c:v>
                </c:pt>
                <c:pt idx="64">
                  <c:v>0.13172827043262017</c:v>
                </c:pt>
                <c:pt idx="65">
                  <c:v>0.14732493833722526</c:v>
                </c:pt>
                <c:pt idx="66">
                  <c:v>0.15745098164524526</c:v>
                </c:pt>
                <c:pt idx="67">
                  <c:v>0.16448404336501601</c:v>
                </c:pt>
                <c:pt idx="68">
                  <c:v>0.16813417904815287</c:v>
                </c:pt>
                <c:pt idx="69">
                  <c:v>0.17784029734095216</c:v>
                </c:pt>
                <c:pt idx="70">
                  <c:v>0.18083923138246047</c:v>
                </c:pt>
                <c:pt idx="71">
                  <c:v>0.20135002957336401</c:v>
                </c:pt>
                <c:pt idx="72">
                  <c:v>0.20776365952588416</c:v>
                </c:pt>
                <c:pt idx="73">
                  <c:v>0.218227710674607</c:v>
                </c:pt>
                <c:pt idx="74">
                  <c:v>0.22538401098824787</c:v>
                </c:pt>
                <c:pt idx="75">
                  <c:v>0.24504067884324204</c:v>
                </c:pt>
                <c:pt idx="76">
                  <c:v>0.25309703735138567</c:v>
                </c:pt>
                <c:pt idx="77">
                  <c:v>0.279053762512325</c:v>
                </c:pt>
                <c:pt idx="78">
                  <c:v>0.29582295119982199</c:v>
                </c:pt>
                <c:pt idx="79">
                  <c:v>0.35548685639958566</c:v>
                </c:pt>
                <c:pt idx="80">
                  <c:v>0.35593447760837033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'16core'!$AU$2</c:f>
              <c:strCache>
                <c:ptCount val="1"/>
                <c:pt idx="0">
                  <c:v>PDP-3</c:v>
                </c:pt>
              </c:strCache>
            </c:strRef>
          </c:tx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'16core'!$Q$3:$Q$83</c:f>
              <c:numCache>
                <c:formatCode>General</c:formatCode>
                <c:ptCount val="8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</c:numCache>
            </c:numRef>
          </c:cat>
          <c:val>
            <c:numRef>
              <c:f>'16core'!$AU$3:$AU$83</c:f>
              <c:numCache>
                <c:formatCode>0.00%</c:formatCode>
                <c:ptCount val="81"/>
                <c:pt idx="1">
                  <c:v>-0.11110799169232578</c:v>
                </c:pt>
                <c:pt idx="2">
                  <c:v>-3.1805972754693851E-2</c:v>
                </c:pt>
                <c:pt idx="3">
                  <c:v>-4.6514743482457465E-3</c:v>
                </c:pt>
                <c:pt idx="4">
                  <c:v>-4.5880325198990324E-3</c:v>
                </c:pt>
                <c:pt idx="5">
                  <c:v>-1.5360506197633721E-3</c:v>
                </c:pt>
                <c:pt idx="6">
                  <c:v>1.976397284561014E-3</c:v>
                </c:pt>
                <c:pt idx="7">
                  <c:v>2.4431377930605154E-3</c:v>
                </c:pt>
                <c:pt idx="8">
                  <c:v>3.3556350181860295E-3</c:v>
                </c:pt>
                <c:pt idx="9">
                  <c:v>5.2634372524309496E-3</c:v>
                </c:pt>
                <c:pt idx="10">
                  <c:v>7.7189070071856918E-3</c:v>
                </c:pt>
                <c:pt idx="11">
                  <c:v>1.1769146591252409E-2</c:v>
                </c:pt>
                <c:pt idx="12">
                  <c:v>1.3201763361324602E-2</c:v>
                </c:pt>
                <c:pt idx="13">
                  <c:v>1.8420305493482229E-2</c:v>
                </c:pt>
                <c:pt idx="14">
                  <c:v>1.8709592272088803E-2</c:v>
                </c:pt>
                <c:pt idx="15">
                  <c:v>1.9514766481204999E-2</c:v>
                </c:pt>
                <c:pt idx="16">
                  <c:v>2.0733444726152711E-2</c:v>
                </c:pt>
                <c:pt idx="17">
                  <c:v>2.4319119613807512E-2</c:v>
                </c:pt>
                <c:pt idx="18">
                  <c:v>2.6484251606226333E-2</c:v>
                </c:pt>
                <c:pt idx="19">
                  <c:v>2.7658034949546308E-2</c:v>
                </c:pt>
                <c:pt idx="20">
                  <c:v>3.0209255544248002E-2</c:v>
                </c:pt>
                <c:pt idx="21">
                  <c:v>3.0269549645312699E-2</c:v>
                </c:pt>
                <c:pt idx="22">
                  <c:v>3.1515091983318207E-2</c:v>
                </c:pt>
                <c:pt idx="23">
                  <c:v>3.4134168507384412E-2</c:v>
                </c:pt>
                <c:pt idx="24">
                  <c:v>3.641886592800761E-2</c:v>
                </c:pt>
                <c:pt idx="25">
                  <c:v>4.2337502150989012E-2</c:v>
                </c:pt>
                <c:pt idx="26">
                  <c:v>4.2798614347985209E-2</c:v>
                </c:pt>
                <c:pt idx="27">
                  <c:v>4.3257475250103233E-2</c:v>
                </c:pt>
                <c:pt idx="28">
                  <c:v>4.6225796176990686E-2</c:v>
                </c:pt>
                <c:pt idx="29">
                  <c:v>4.8752620946361354E-2</c:v>
                </c:pt>
                <c:pt idx="30">
                  <c:v>5.0370494684960632E-2</c:v>
                </c:pt>
                <c:pt idx="31">
                  <c:v>5.4932328535933883E-2</c:v>
                </c:pt>
                <c:pt idx="32">
                  <c:v>5.5099854085286712E-2</c:v>
                </c:pt>
                <c:pt idx="33">
                  <c:v>6.5354394545058994E-2</c:v>
                </c:pt>
                <c:pt idx="34">
                  <c:v>6.9454072664921304E-2</c:v>
                </c:pt>
                <c:pt idx="35">
                  <c:v>7.017421099723252E-2</c:v>
                </c:pt>
                <c:pt idx="36">
                  <c:v>7.2864084060121334E-2</c:v>
                </c:pt>
                <c:pt idx="37">
                  <c:v>7.6732085806129308E-2</c:v>
                </c:pt>
                <c:pt idx="38">
                  <c:v>7.9770403676429527E-2</c:v>
                </c:pt>
                <c:pt idx="39">
                  <c:v>8.6958136358167223E-2</c:v>
                </c:pt>
                <c:pt idx="40">
                  <c:v>8.7804456386698648E-2</c:v>
                </c:pt>
                <c:pt idx="41">
                  <c:v>9.2671283079284211E-2</c:v>
                </c:pt>
                <c:pt idx="42">
                  <c:v>9.4319883066970908E-2</c:v>
                </c:pt>
                <c:pt idx="43">
                  <c:v>9.5085332734911543E-2</c:v>
                </c:pt>
                <c:pt idx="44">
                  <c:v>9.6243878837369817E-2</c:v>
                </c:pt>
                <c:pt idx="45">
                  <c:v>9.7638639715806205E-2</c:v>
                </c:pt>
                <c:pt idx="46">
                  <c:v>0.10324747781286098</c:v>
                </c:pt>
                <c:pt idx="47">
                  <c:v>0.10340975362195202</c:v>
                </c:pt>
                <c:pt idx="48">
                  <c:v>0.103798490745967</c:v>
                </c:pt>
                <c:pt idx="49">
                  <c:v>0.10646230708557008</c:v>
                </c:pt>
                <c:pt idx="50">
                  <c:v>0.107067593460307</c:v>
                </c:pt>
                <c:pt idx="51">
                  <c:v>0.1071709444698401</c:v>
                </c:pt>
                <c:pt idx="52">
                  <c:v>0.11481317024638608</c:v>
                </c:pt>
                <c:pt idx="53">
                  <c:v>0.12618606728149401</c:v>
                </c:pt>
                <c:pt idx="54">
                  <c:v>0.13082783432640516</c:v>
                </c:pt>
                <c:pt idx="55">
                  <c:v>0.13914718467831516</c:v>
                </c:pt>
                <c:pt idx="56">
                  <c:v>0.14143192953619727</c:v>
                </c:pt>
                <c:pt idx="57">
                  <c:v>0.14293437725499616</c:v>
                </c:pt>
                <c:pt idx="58">
                  <c:v>0.14358609826152516</c:v>
                </c:pt>
                <c:pt idx="59">
                  <c:v>0.14544855591714323</c:v>
                </c:pt>
                <c:pt idx="60">
                  <c:v>0.151610806649906</c:v>
                </c:pt>
                <c:pt idx="61">
                  <c:v>0.16068228806833401</c:v>
                </c:pt>
                <c:pt idx="62">
                  <c:v>0.16210410959909616</c:v>
                </c:pt>
                <c:pt idx="63">
                  <c:v>0.16312767583520887</c:v>
                </c:pt>
                <c:pt idx="64">
                  <c:v>0.16459841577329126</c:v>
                </c:pt>
                <c:pt idx="65">
                  <c:v>0.16644933816208243</c:v>
                </c:pt>
                <c:pt idx="66">
                  <c:v>0.167624325670374</c:v>
                </c:pt>
                <c:pt idx="67">
                  <c:v>0.16885743488678523</c:v>
                </c:pt>
                <c:pt idx="68">
                  <c:v>0.17698959166984601</c:v>
                </c:pt>
                <c:pt idx="69">
                  <c:v>0.186386772653199</c:v>
                </c:pt>
                <c:pt idx="70">
                  <c:v>0.190501700455112</c:v>
                </c:pt>
                <c:pt idx="71">
                  <c:v>0.19960057296488268</c:v>
                </c:pt>
                <c:pt idx="72">
                  <c:v>0.20258637314935404</c:v>
                </c:pt>
                <c:pt idx="73">
                  <c:v>0.21822371888044817</c:v>
                </c:pt>
                <c:pt idx="74">
                  <c:v>0.21943830242810433</c:v>
                </c:pt>
                <c:pt idx="75">
                  <c:v>0.24446333544103346</c:v>
                </c:pt>
                <c:pt idx="76">
                  <c:v>0.25920226578001532</c:v>
                </c:pt>
                <c:pt idx="77">
                  <c:v>0.26607642058045933</c:v>
                </c:pt>
                <c:pt idx="78">
                  <c:v>0.29608081684762466</c:v>
                </c:pt>
                <c:pt idx="79">
                  <c:v>0.34352344054478501</c:v>
                </c:pt>
                <c:pt idx="80">
                  <c:v>0.38125912751535201</c:v>
                </c:pt>
              </c:numCache>
            </c:numRef>
          </c:val>
          <c:smooth val="1"/>
        </c:ser>
        <c:marker val="1"/>
        <c:axId val="70297472"/>
        <c:axId val="70303744"/>
      </c:lineChart>
      <c:catAx>
        <c:axId val="702974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Workload</a:t>
                </a:r>
              </a:p>
            </c:rich>
          </c:tx>
          <c:layout/>
        </c:title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303744"/>
        <c:crossesAt val="-0.2"/>
        <c:auto val="1"/>
        <c:lblAlgn val="ctr"/>
        <c:lblOffset val="100"/>
        <c:tickLblSkip val="20"/>
        <c:tickMarkSkip val="20"/>
      </c:catAx>
      <c:valAx>
        <c:axId val="70303744"/>
        <c:scaling>
          <c:orientation val="minMax"/>
          <c:max val="0.4"/>
          <c:min val="-0.2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0%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70297472"/>
        <c:crosses val="autoZero"/>
        <c:crossBetween val="between"/>
        <c:majorUnit val="0.1"/>
      </c:valAx>
      <c:spPr>
        <a:ln w="6350">
          <a:solidFill>
            <a:sysClr val="windowText" lastClr="000000"/>
          </a:solidFill>
        </a:ln>
      </c:spPr>
    </c:plotArea>
    <c:legend>
      <c:legendPos val="r"/>
      <c:layout>
        <c:manualLayout>
          <c:xMode val="edge"/>
          <c:yMode val="edge"/>
          <c:x val="0.17676994180075326"/>
          <c:y val="5.9359837617519166E-2"/>
          <c:w val="0.32874562742836599"/>
          <c:h val="0.33609209325691586"/>
        </c:manualLayout>
      </c:layout>
      <c:overlay val="1"/>
      <c:spPr>
        <a:solidFill>
          <a:schemeClr val="bg1"/>
        </a:solidFill>
        <a:ln w="6350">
          <a:solidFill>
            <a:sysClr val="windowText" lastClr="000000"/>
          </a:solidFill>
        </a:ln>
      </c:spPr>
    </c:legend>
    <c:plotVisOnly val="1"/>
    <c:dispBlanksAs val="gap"/>
  </c:chart>
  <c:spPr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Average</a:t>
            </a:r>
          </a:p>
        </c:rich>
      </c:tx>
      <c:layout>
        <c:manualLayout>
          <c:xMode val="edge"/>
          <c:yMode val="edge"/>
          <c:x val="0.23330249708234774"/>
          <c:y val="9.1798353939343227E-2"/>
        </c:manualLayout>
      </c:layout>
      <c:overlay val="1"/>
    </c:title>
    <c:plotArea>
      <c:layout/>
      <c:barChart>
        <c:barDir val="col"/>
        <c:grouping val="clustered"/>
        <c:ser>
          <c:idx val="0"/>
          <c:order val="0"/>
          <c:tx>
            <c:strRef>
              <c:f>'16core'!$AJ$89</c:f>
              <c:strCache>
                <c:ptCount val="1"/>
                <c:pt idx="0">
                  <c:v>UCP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'16core'!$AI$90:$AI$92</c:f>
              <c:strCache>
                <c:ptCount val="3"/>
                <c:pt idx="0">
                  <c:v>W</c:v>
                </c:pt>
                <c:pt idx="1">
                  <c:v>T</c:v>
                </c:pt>
                <c:pt idx="2">
                  <c:v>H</c:v>
                </c:pt>
              </c:strCache>
            </c:strRef>
          </c:cat>
          <c:val>
            <c:numRef>
              <c:f>'16core'!$AJ$90:$AJ$92</c:f>
              <c:numCache>
                <c:formatCode>0.00</c:formatCode>
                <c:ptCount val="3"/>
                <c:pt idx="0">
                  <c:v>-1.9140714046694807E-2</c:v>
                </c:pt>
                <c:pt idx="1">
                  <c:v>-1.1006908645320213E-2</c:v>
                </c:pt>
                <c:pt idx="2">
                  <c:v>-5.7834209459021187E-2</c:v>
                </c:pt>
              </c:numCache>
            </c:numRef>
          </c:val>
        </c:ser>
        <c:ser>
          <c:idx val="1"/>
          <c:order val="1"/>
          <c:tx>
            <c:strRef>
              <c:f>'16core'!$AK$89</c:f>
              <c:strCache>
                <c:ptCount val="1"/>
                <c:pt idx="0">
                  <c:v>PIPP</c:v>
                </c:pt>
              </c:strCache>
            </c:strRef>
          </c:tx>
          <c:spPr>
            <a:solidFill>
              <a:srgbClr val="4BACC6">
                <a:lumMod val="60000"/>
                <a:lumOff val="40000"/>
              </a:srgbClr>
            </a:solidFill>
            <a:ln w="6350">
              <a:solidFill>
                <a:sysClr val="windowText" lastClr="000000"/>
              </a:solidFill>
            </a:ln>
          </c:spPr>
          <c:cat>
            <c:strRef>
              <c:f>'16core'!$AI$90:$AI$92</c:f>
              <c:strCache>
                <c:ptCount val="3"/>
                <c:pt idx="0">
                  <c:v>W</c:v>
                </c:pt>
                <c:pt idx="1">
                  <c:v>T</c:v>
                </c:pt>
                <c:pt idx="2">
                  <c:v>H</c:v>
                </c:pt>
              </c:strCache>
            </c:strRef>
          </c:cat>
          <c:val>
            <c:numRef>
              <c:f>'16core'!$AK$90:$AK$92</c:f>
              <c:numCache>
                <c:formatCode>0.00</c:formatCode>
                <c:ptCount val="3"/>
                <c:pt idx="0">
                  <c:v>-4.3712613800479708E-2</c:v>
                </c:pt>
                <c:pt idx="1">
                  <c:v>-6.0009373614473796E-2</c:v>
                </c:pt>
                <c:pt idx="2">
                  <c:v>-7.8998644071590032E-2</c:v>
                </c:pt>
              </c:numCache>
            </c:numRef>
          </c:val>
        </c:ser>
        <c:ser>
          <c:idx val="2"/>
          <c:order val="2"/>
          <c:tx>
            <c:strRef>
              <c:f>'16core'!$AL$89</c:f>
              <c:strCache>
                <c:ptCount val="1"/>
                <c:pt idx="0">
                  <c:v>PDP-2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ysClr val="windowText" lastClr="000000"/>
              </a:solidFill>
            </a:ln>
          </c:spPr>
          <c:cat>
            <c:strRef>
              <c:f>'16core'!$AI$90:$AI$92</c:f>
              <c:strCache>
                <c:ptCount val="3"/>
                <c:pt idx="0">
                  <c:v>W</c:v>
                </c:pt>
                <c:pt idx="1">
                  <c:v>T</c:v>
                </c:pt>
                <c:pt idx="2">
                  <c:v>H</c:v>
                </c:pt>
              </c:strCache>
            </c:strRef>
          </c:cat>
          <c:val>
            <c:numRef>
              <c:f>'16core'!$AL$90:$AL$92</c:f>
              <c:numCache>
                <c:formatCode>0.00</c:formatCode>
                <c:ptCount val="3"/>
                <c:pt idx="0">
                  <c:v>3.8749378715144812E-2</c:v>
                </c:pt>
                <c:pt idx="1">
                  <c:v>4.8438251747256432E-2</c:v>
                </c:pt>
                <c:pt idx="2">
                  <c:v>8.1699748574761227E-2</c:v>
                </c:pt>
              </c:numCache>
            </c:numRef>
          </c:val>
        </c:ser>
        <c:ser>
          <c:idx val="3"/>
          <c:order val="3"/>
          <c:tx>
            <c:strRef>
              <c:f>'16core'!$AM$89</c:f>
              <c:strCache>
                <c:ptCount val="1"/>
                <c:pt idx="0">
                  <c:v>PDP-3</c:v>
                </c:pt>
              </c:strCache>
            </c:strRef>
          </c:tx>
          <c:spPr>
            <a:solidFill>
              <a:srgbClr val="3333FF"/>
            </a:solidFill>
            <a:ln w="6350">
              <a:solidFill>
                <a:sysClr val="windowText" lastClr="000000"/>
              </a:solidFill>
            </a:ln>
          </c:spPr>
          <c:cat>
            <c:strRef>
              <c:f>'16core'!$AI$90:$AI$92</c:f>
              <c:strCache>
                <c:ptCount val="3"/>
                <c:pt idx="0">
                  <c:v>W</c:v>
                </c:pt>
                <c:pt idx="1">
                  <c:v>T</c:v>
                </c:pt>
                <c:pt idx="2">
                  <c:v>H</c:v>
                </c:pt>
              </c:strCache>
            </c:strRef>
          </c:cat>
          <c:val>
            <c:numRef>
              <c:f>'16core'!$AM$90:$AM$92</c:f>
              <c:numCache>
                <c:formatCode>0.00</c:formatCode>
                <c:ptCount val="3"/>
                <c:pt idx="0">
                  <c:v>5.2218273425655222E-2</c:v>
                </c:pt>
                <c:pt idx="1">
                  <c:v>6.3898657720227431E-2</c:v>
                </c:pt>
                <c:pt idx="2">
                  <c:v>9.8552368943573776E-2</c:v>
                </c:pt>
              </c:numCache>
            </c:numRef>
          </c:val>
        </c:ser>
        <c:axId val="62883712"/>
        <c:axId val="62885248"/>
      </c:barChart>
      <c:catAx>
        <c:axId val="62883712"/>
        <c:scaling>
          <c:orientation val="minMax"/>
        </c:scaling>
        <c:axPos val="b"/>
        <c:majorTickMark val="none"/>
        <c:tickLblPos val="nextTo"/>
        <c:spPr>
          <a:ln w="6350">
            <a:solidFill>
              <a:sysClr val="windowText" lastClr="000000"/>
            </a:solidFill>
          </a:ln>
        </c:spPr>
        <c:crossAx val="62885248"/>
        <c:crosses val="autoZero"/>
        <c:auto val="1"/>
        <c:lblAlgn val="ctr"/>
        <c:lblOffset val="100"/>
      </c:catAx>
      <c:valAx>
        <c:axId val="62885248"/>
        <c:scaling>
          <c:orientation val="minMax"/>
          <c:max val="0.1"/>
          <c:min val="-0.1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0%" sourceLinked="0"/>
        <c:minorTickMark val="out"/>
        <c:tickLblPos val="nextTo"/>
        <c:spPr>
          <a:ln w="6350">
            <a:solidFill>
              <a:schemeClr val="tx1"/>
            </a:solidFill>
          </a:ln>
        </c:spPr>
        <c:crossAx val="62883712"/>
        <c:crosses val="autoZero"/>
        <c:crossBetween val="between"/>
        <c:majorUnit val="0.05"/>
      </c:valAx>
      <c:spPr>
        <a:noFill/>
        <a:ln w="6350">
          <a:solidFill>
            <a:sysClr val="windowText" lastClr="000000"/>
          </a:solidFill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RDD!$A$130</c:f>
          <c:strCache>
            <c:ptCount val="1"/>
            <c:pt idx="0">
              <c:v>429.mcf</c:v>
            </c:pt>
          </c:strCache>
        </c:strRef>
      </c:tx>
      <c:layout>
        <c:manualLayout>
          <c:xMode val="edge"/>
          <c:yMode val="edge"/>
          <c:x val="0.51558462024005858"/>
          <c:y val="0.39608880455861073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RDD!$C$37:$JI$37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0.80124730344188966</c:v>
                </c:pt>
                <c:pt idx="258">
                  <c:v>0.80124730344188966</c:v>
                </c:pt>
                <c:pt idx="259">
                  <c:v>0.80124730344188966</c:v>
                </c:pt>
                <c:pt idx="260">
                  <c:v>0.80124730344188966</c:v>
                </c:pt>
                <c:pt idx="261">
                  <c:v>0.80124730344188966</c:v>
                </c:pt>
                <c:pt idx="262">
                  <c:v>0.80124730344188966</c:v>
                </c:pt>
                <c:pt idx="263">
                  <c:v>0.80124730344188966</c:v>
                </c:pt>
                <c:pt idx="264">
                  <c:v>0.80124730344188966</c:v>
                </c:pt>
                <c:pt idx="265">
                  <c:v>0.80124730344188966</c:v>
                </c:pt>
                <c:pt idx="266">
                  <c:v>0.80124730344188966</c:v>
                </c:pt>
              </c:numCache>
            </c:numRef>
          </c:val>
        </c:ser>
        <c:gapWidth val="0"/>
        <c:axId val="70387968"/>
        <c:axId val="70393856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RDD!$C$36:$JI$36</c:f>
              <c:numCache>
                <c:formatCode>0.00</c:formatCode>
                <c:ptCount val="267"/>
                <c:pt idx="0">
                  <c:v>0</c:v>
                </c:pt>
                <c:pt idx="1">
                  <c:v>4.1005183488439706E-2</c:v>
                </c:pt>
                <c:pt idx="2">
                  <c:v>0.517306858010806</c:v>
                </c:pt>
                <c:pt idx="3">
                  <c:v>0.93766740082281597</c:v>
                </c:pt>
                <c:pt idx="4">
                  <c:v>1</c:v>
                </c:pt>
                <c:pt idx="5">
                  <c:v>0.87940677310461901</c:v>
                </c:pt>
                <c:pt idx="6">
                  <c:v>0.73383085551552696</c:v>
                </c:pt>
                <c:pt idx="7">
                  <c:v>0.60579683036488674</c:v>
                </c:pt>
                <c:pt idx="8">
                  <c:v>0.51159258348863557</c:v>
                </c:pt>
                <c:pt idx="9">
                  <c:v>0.43692949065101633</c:v>
                </c:pt>
                <c:pt idx="10">
                  <c:v>0.38054864869893801</c:v>
                </c:pt>
                <c:pt idx="11">
                  <c:v>0.33638225215864687</c:v>
                </c:pt>
                <c:pt idx="12">
                  <c:v>0.30086903979622531</c:v>
                </c:pt>
                <c:pt idx="13">
                  <c:v>0.27061863999287367</c:v>
                </c:pt>
                <c:pt idx="14">
                  <c:v>0.24672004559667926</c:v>
                </c:pt>
                <c:pt idx="15">
                  <c:v>0.22719211224460784</c:v>
                </c:pt>
                <c:pt idx="16">
                  <c:v>0.211578971078034</c:v>
                </c:pt>
                <c:pt idx="17">
                  <c:v>0.19644471255779236</c:v>
                </c:pt>
                <c:pt idx="18">
                  <c:v>0.18463129463817901</c:v>
                </c:pt>
                <c:pt idx="19">
                  <c:v>0.17415953157638617</c:v>
                </c:pt>
                <c:pt idx="20">
                  <c:v>0.16515575437727101</c:v>
                </c:pt>
                <c:pt idx="21">
                  <c:v>0.15665142533690701</c:v>
                </c:pt>
                <c:pt idx="22">
                  <c:v>0.15011453031797223</c:v>
                </c:pt>
                <c:pt idx="23">
                  <c:v>0.14360309736203217</c:v>
                </c:pt>
                <c:pt idx="24">
                  <c:v>0.13777326424626901</c:v>
                </c:pt>
                <c:pt idx="25">
                  <c:v>0.132826279199355</c:v>
                </c:pt>
                <c:pt idx="26">
                  <c:v>0.12908384559413316</c:v>
                </c:pt>
                <c:pt idx="27">
                  <c:v>0.12532770164729801</c:v>
                </c:pt>
                <c:pt idx="28">
                  <c:v>0.12239221957699709</c:v>
                </c:pt>
                <c:pt idx="29">
                  <c:v>0.11972017192768422</c:v>
                </c:pt>
                <c:pt idx="30">
                  <c:v>0.11699328291192017</c:v>
                </c:pt>
                <c:pt idx="31">
                  <c:v>0.11499989717243791</c:v>
                </c:pt>
                <c:pt idx="32">
                  <c:v>0.112471318455001</c:v>
                </c:pt>
                <c:pt idx="33">
                  <c:v>0.11167464967628922</c:v>
                </c:pt>
                <c:pt idx="34">
                  <c:v>0.110624339577741</c:v>
                </c:pt>
                <c:pt idx="35">
                  <c:v>0.1102174362248769</c:v>
                </c:pt>
                <c:pt idx="36">
                  <c:v>0.10901631236858914</c:v>
                </c:pt>
                <c:pt idx="37">
                  <c:v>0.108854726199581</c:v>
                </c:pt>
                <c:pt idx="38">
                  <c:v>0.108365560797041</c:v>
                </c:pt>
                <c:pt idx="39">
                  <c:v>0.10886109171533002</c:v>
                </c:pt>
                <c:pt idx="40">
                  <c:v>0.10757623684419308</c:v>
                </c:pt>
                <c:pt idx="41">
                  <c:v>0.10706160937865714</c:v>
                </c:pt>
                <c:pt idx="42">
                  <c:v>0.10664442326958413</c:v>
                </c:pt>
                <c:pt idx="43">
                  <c:v>0.10654110605243008</c:v>
                </c:pt>
                <c:pt idx="44">
                  <c:v>0.105153423619197</c:v>
                </c:pt>
                <c:pt idx="45">
                  <c:v>0.10548932698871002</c:v>
                </c:pt>
                <c:pt idx="46">
                  <c:v>0.105016809858127</c:v>
                </c:pt>
                <c:pt idx="47">
                  <c:v>0.10425245831321708</c:v>
                </c:pt>
                <c:pt idx="48">
                  <c:v>0.10469118924482508</c:v>
                </c:pt>
                <c:pt idx="49">
                  <c:v>0.10422797556033708</c:v>
                </c:pt>
                <c:pt idx="50">
                  <c:v>0.10383331358391308</c:v>
                </c:pt>
                <c:pt idx="51">
                  <c:v>0.10335296197240902</c:v>
                </c:pt>
                <c:pt idx="52">
                  <c:v>0.10308609996601809</c:v>
                </c:pt>
                <c:pt idx="53">
                  <c:v>0.10300775515680202</c:v>
                </c:pt>
                <c:pt idx="54">
                  <c:v>0.102879465531712</c:v>
                </c:pt>
                <c:pt idx="55">
                  <c:v>0.102618969041069</c:v>
                </c:pt>
                <c:pt idx="56">
                  <c:v>0.10185461749615908</c:v>
                </c:pt>
                <c:pt idx="57">
                  <c:v>0.10159020376505613</c:v>
                </c:pt>
                <c:pt idx="58">
                  <c:v>0.100974217702597</c:v>
                </c:pt>
                <c:pt idx="59">
                  <c:v>0.10023287994539402</c:v>
                </c:pt>
                <c:pt idx="60">
                  <c:v>9.9459714609446193E-2</c:v>
                </c:pt>
                <c:pt idx="61">
                  <c:v>9.843339760872058E-2</c:v>
                </c:pt>
                <c:pt idx="62">
                  <c:v>9.7428625430529214E-2</c:v>
                </c:pt>
                <c:pt idx="63">
                  <c:v>9.5818639601146491E-2</c:v>
                </c:pt>
                <c:pt idx="64">
                  <c:v>9.5036660474162801E-2</c:v>
                </c:pt>
                <c:pt idx="65">
                  <c:v>9.3725364229915162E-2</c:v>
                </c:pt>
                <c:pt idx="66">
                  <c:v>9.2093833577997608E-2</c:v>
                </c:pt>
                <c:pt idx="67">
                  <c:v>9.0081840946327027E-2</c:v>
                </c:pt>
                <c:pt idx="68">
                  <c:v>8.8357765488524226E-2</c:v>
                </c:pt>
                <c:pt idx="69">
                  <c:v>8.6193000478882745E-2</c:v>
                </c:pt>
                <c:pt idx="70">
                  <c:v>8.3854897578852519E-2</c:v>
                </c:pt>
                <c:pt idx="71">
                  <c:v>8.2123477295184613E-2</c:v>
                </c:pt>
                <c:pt idx="72">
                  <c:v>7.9724167512953831E-2</c:v>
                </c:pt>
                <c:pt idx="73">
                  <c:v>7.7582416291019834E-2</c:v>
                </c:pt>
                <c:pt idx="74">
                  <c:v>7.6168782139733812E-2</c:v>
                </c:pt>
                <c:pt idx="75">
                  <c:v>7.3997651614344059E-2</c:v>
                </c:pt>
                <c:pt idx="76">
                  <c:v>7.1812321092283568E-2</c:v>
                </c:pt>
                <c:pt idx="77">
                  <c:v>7.033258350822208E-2</c:v>
                </c:pt>
                <c:pt idx="78">
                  <c:v>6.833430121816382E-2</c:v>
                </c:pt>
                <c:pt idx="79">
                  <c:v>6.68173498497249E-2</c:v>
                </c:pt>
                <c:pt idx="80">
                  <c:v>6.5104046803189028E-2</c:v>
                </c:pt>
                <c:pt idx="81">
                  <c:v>6.3795688489286934E-2</c:v>
                </c:pt>
                <c:pt idx="82">
                  <c:v>6.2377157787425107E-2</c:v>
                </c:pt>
                <c:pt idx="83">
                  <c:v>6.1136371871471522E-2</c:v>
                </c:pt>
                <c:pt idx="84">
                  <c:v>5.9923496293801178E-2</c:v>
                </c:pt>
                <c:pt idx="85">
                  <c:v>5.8115689821148911E-2</c:v>
                </c:pt>
                <c:pt idx="86">
                  <c:v>5.6892531487268534E-2</c:v>
                </c:pt>
                <c:pt idx="87">
                  <c:v>5.5807455879631138E-2</c:v>
                </c:pt>
                <c:pt idx="88">
                  <c:v>5.4529456179299877E-2</c:v>
                </c:pt>
                <c:pt idx="89">
                  <c:v>5.3332249563472496E-2</c:v>
                </c:pt>
                <c:pt idx="90">
                  <c:v>5.2196249829845186E-2</c:v>
                </c:pt>
                <c:pt idx="91">
                  <c:v>5.0819339807879012E-2</c:v>
                </c:pt>
                <c:pt idx="92">
                  <c:v>4.9005657474535523E-2</c:v>
                </c:pt>
                <c:pt idx="93">
                  <c:v>4.8246692135258423E-2</c:v>
                </c:pt>
                <c:pt idx="94">
                  <c:v>4.7360416481005932E-2</c:v>
                </c:pt>
                <c:pt idx="95">
                  <c:v>4.610347194815171E-2</c:v>
                </c:pt>
                <c:pt idx="96">
                  <c:v>4.4595334370749334E-2</c:v>
                </c:pt>
                <c:pt idx="97">
                  <c:v>4.4132610341319337E-2</c:v>
                </c:pt>
                <c:pt idx="98">
                  <c:v>4.2719465845091106E-2</c:v>
                </c:pt>
                <c:pt idx="99">
                  <c:v>4.2276817673022105E-2</c:v>
                </c:pt>
                <c:pt idx="100">
                  <c:v>4.1905659139362707E-2</c:v>
                </c:pt>
                <c:pt idx="101">
                  <c:v>4.1051211063853975E-2</c:v>
                </c:pt>
                <c:pt idx="102">
                  <c:v>4.087248696783085E-2</c:v>
                </c:pt>
                <c:pt idx="103">
                  <c:v>4.1094790363980213E-2</c:v>
                </c:pt>
                <c:pt idx="104">
                  <c:v>4.1001755903036508E-2</c:v>
                </c:pt>
                <c:pt idx="105">
                  <c:v>4.1647610924008524E-2</c:v>
                </c:pt>
                <c:pt idx="106">
                  <c:v>4.2618107248168037E-2</c:v>
                </c:pt>
                <c:pt idx="107">
                  <c:v>4.4778955017348514E-2</c:v>
                </c:pt>
                <c:pt idx="108">
                  <c:v>4.7477933694829333E-2</c:v>
                </c:pt>
                <c:pt idx="109">
                  <c:v>5.1037236308510113E-2</c:v>
                </c:pt>
                <c:pt idx="110">
                  <c:v>5.5327104268127314E-2</c:v>
                </c:pt>
                <c:pt idx="111">
                  <c:v>5.873265519372247E-2</c:v>
                </c:pt>
                <c:pt idx="112">
                  <c:v>6.4414612482090919E-2</c:v>
                </c:pt>
                <c:pt idx="113">
                  <c:v>7.0879528207558898E-2</c:v>
                </c:pt>
                <c:pt idx="114">
                  <c:v>7.7258264642889707E-2</c:v>
                </c:pt>
                <c:pt idx="115">
                  <c:v>8.4740683578046747E-2</c:v>
                </c:pt>
                <c:pt idx="116">
                  <c:v>9.4409902000436988E-2</c:v>
                </c:pt>
                <c:pt idx="117">
                  <c:v>0.10055996952386886</c:v>
                </c:pt>
                <c:pt idx="118">
                  <c:v>0.10935466401338909</c:v>
                </c:pt>
                <c:pt idx="119">
                  <c:v>0.120912971647993</c:v>
                </c:pt>
                <c:pt idx="120">
                  <c:v>0.13242574136224017</c:v>
                </c:pt>
                <c:pt idx="121">
                  <c:v>0.14197989084609533</c:v>
                </c:pt>
                <c:pt idx="122">
                  <c:v>0.15255203319469626</c:v>
                </c:pt>
                <c:pt idx="123">
                  <c:v>0.16206798958405816</c:v>
                </c:pt>
                <c:pt idx="124">
                  <c:v>0.173537669653236</c:v>
                </c:pt>
                <c:pt idx="125">
                  <c:v>0.18405741891067401</c:v>
                </c:pt>
                <c:pt idx="126">
                  <c:v>0.19235658248190501</c:v>
                </c:pt>
                <c:pt idx="127">
                  <c:v>0.20156013894451888</c:v>
                </c:pt>
                <c:pt idx="128">
                  <c:v>0.20979760597849223</c:v>
                </c:pt>
                <c:pt idx="129">
                  <c:v>0.21639130098410916</c:v>
                </c:pt>
                <c:pt idx="130">
                  <c:v>0.22540731955966323</c:v>
                </c:pt>
                <c:pt idx="131">
                  <c:v>0.23177136634326601</c:v>
                </c:pt>
                <c:pt idx="132">
                  <c:v>0.23788128215197527</c:v>
                </c:pt>
                <c:pt idx="133">
                  <c:v>0.24206489496409417</c:v>
                </c:pt>
                <c:pt idx="134">
                  <c:v>0.24201984669879523</c:v>
                </c:pt>
                <c:pt idx="135">
                  <c:v>0.24978528625724336</c:v>
                </c:pt>
                <c:pt idx="136">
                  <c:v>0.24882703130952416</c:v>
                </c:pt>
                <c:pt idx="137">
                  <c:v>0.24986510003163223</c:v>
                </c:pt>
                <c:pt idx="138">
                  <c:v>0.252118492606698</c:v>
                </c:pt>
                <c:pt idx="139">
                  <c:v>0.25199852711758702</c:v>
                </c:pt>
                <c:pt idx="140">
                  <c:v>0.24584454235369416</c:v>
                </c:pt>
                <c:pt idx="141">
                  <c:v>0.24790305221583617</c:v>
                </c:pt>
                <c:pt idx="142">
                  <c:v>0.24285421891694201</c:v>
                </c:pt>
                <c:pt idx="143">
                  <c:v>0.24298054992180201</c:v>
                </c:pt>
                <c:pt idx="144">
                  <c:v>0.23748221328003316</c:v>
                </c:pt>
                <c:pt idx="145">
                  <c:v>0.23230900759650916</c:v>
                </c:pt>
                <c:pt idx="146">
                  <c:v>0.22524475408054001</c:v>
                </c:pt>
                <c:pt idx="147">
                  <c:v>0.22269952709114488</c:v>
                </c:pt>
                <c:pt idx="148">
                  <c:v>0.21932580374429417</c:v>
                </c:pt>
                <c:pt idx="149">
                  <c:v>0.21511281162872001</c:v>
                </c:pt>
                <c:pt idx="150">
                  <c:v>0.20377631773520816</c:v>
                </c:pt>
                <c:pt idx="151">
                  <c:v>0.19962208422654587</c:v>
                </c:pt>
                <c:pt idx="152">
                  <c:v>0.192585251393803</c:v>
                </c:pt>
                <c:pt idx="153">
                  <c:v>0.18629563217895523</c:v>
                </c:pt>
                <c:pt idx="154">
                  <c:v>0.17935966828807787</c:v>
                </c:pt>
                <c:pt idx="155">
                  <c:v>0.17350045586885901</c:v>
                </c:pt>
                <c:pt idx="156">
                  <c:v>0.16647145751703826</c:v>
                </c:pt>
                <c:pt idx="157">
                  <c:v>0.15973772116494817</c:v>
                </c:pt>
                <c:pt idx="158">
                  <c:v>0.15280420554935917</c:v>
                </c:pt>
                <c:pt idx="159">
                  <c:v>0.14854665482354301</c:v>
                </c:pt>
                <c:pt idx="160">
                  <c:v>0.14159942886634133</c:v>
                </c:pt>
                <c:pt idx="161">
                  <c:v>0.13406069959956016</c:v>
                </c:pt>
                <c:pt idx="162">
                  <c:v>0.126990570222901</c:v>
                </c:pt>
                <c:pt idx="163">
                  <c:v>0.121938798993661</c:v>
                </c:pt>
                <c:pt idx="164">
                  <c:v>0.11567121425640509</c:v>
                </c:pt>
                <c:pt idx="165">
                  <c:v>0.11192682203095208</c:v>
                </c:pt>
                <c:pt idx="166">
                  <c:v>0.106433871594816</c:v>
                </c:pt>
                <c:pt idx="167">
                  <c:v>0.10328245164411502</c:v>
                </c:pt>
                <c:pt idx="168">
                  <c:v>9.7744452942680513E-2</c:v>
                </c:pt>
                <c:pt idx="169">
                  <c:v>9.2346005932660707E-2</c:v>
                </c:pt>
                <c:pt idx="170">
                  <c:v>8.8193241389171048E-2</c:v>
                </c:pt>
                <c:pt idx="171">
                  <c:v>8.2968621924599043E-2</c:v>
                </c:pt>
                <c:pt idx="172">
                  <c:v>7.8522554001608139E-2</c:v>
                </c:pt>
                <c:pt idx="173">
                  <c:v>7.5133161692913814E-2</c:v>
                </c:pt>
                <c:pt idx="174">
                  <c:v>7.1345190167334691E-2</c:v>
                </c:pt>
                <c:pt idx="175">
                  <c:v>6.8206990903188533E-2</c:v>
                </c:pt>
                <c:pt idx="176">
                  <c:v>6.4503240047516425E-2</c:v>
                </c:pt>
                <c:pt idx="177">
                  <c:v>6.0505206502227397E-2</c:v>
                </c:pt>
                <c:pt idx="178">
                  <c:v>5.7307269321054101E-2</c:v>
                </c:pt>
                <c:pt idx="179">
                  <c:v>5.4101008003901732E-2</c:v>
                </c:pt>
                <c:pt idx="180">
                  <c:v>5.1618456861879096E-2</c:v>
                </c:pt>
                <c:pt idx="181">
                  <c:v>4.9965871042485434E-2</c:v>
                </c:pt>
                <c:pt idx="182">
                  <c:v>4.5484058300289766E-2</c:v>
                </c:pt>
                <c:pt idx="183">
                  <c:v>4.3593989777961022E-2</c:v>
                </c:pt>
                <c:pt idx="184">
                  <c:v>4.1101155879728873E-2</c:v>
                </c:pt>
                <c:pt idx="185">
                  <c:v>3.9195908050614736E-2</c:v>
                </c:pt>
                <c:pt idx="186">
                  <c:v>3.7172163697561642E-2</c:v>
                </c:pt>
                <c:pt idx="187">
                  <c:v>3.5225295188551539E-2</c:v>
                </c:pt>
                <c:pt idx="188">
                  <c:v>3.3227502553551135E-2</c:v>
                </c:pt>
                <c:pt idx="189">
                  <c:v>3.0708716937266404E-2</c:v>
                </c:pt>
                <c:pt idx="190">
                  <c:v>2.9571248238465939E-2</c:v>
                </c:pt>
                <c:pt idx="191">
                  <c:v>2.7510779756093031E-2</c:v>
                </c:pt>
                <c:pt idx="192">
                  <c:v>2.6553993773546322E-2</c:v>
                </c:pt>
                <c:pt idx="193">
                  <c:v>2.5155049273988397E-2</c:v>
                </c:pt>
                <c:pt idx="194">
                  <c:v>2.2865422224659634E-2</c:v>
                </c:pt>
                <c:pt idx="195">
                  <c:v>2.2062387930198709E-2</c:v>
                </c:pt>
                <c:pt idx="196">
                  <c:v>2.0442119344606501E-2</c:v>
                </c:pt>
                <c:pt idx="197">
                  <c:v>1.9260092035564603E-2</c:v>
                </c:pt>
                <c:pt idx="198">
                  <c:v>1.80339957713389E-2</c:v>
                </c:pt>
                <c:pt idx="199">
                  <c:v>1.804036128708773E-2</c:v>
                </c:pt>
                <c:pt idx="200">
                  <c:v>1.664190644258752E-2</c:v>
                </c:pt>
                <c:pt idx="201">
                  <c:v>1.5852582489739305E-2</c:v>
                </c:pt>
                <c:pt idx="202">
                  <c:v>1.4789051704636213E-2</c:v>
                </c:pt>
                <c:pt idx="203">
                  <c:v>1.3818555380476705E-2</c:v>
                </c:pt>
                <c:pt idx="204">
                  <c:v>1.2311886768247201E-2</c:v>
                </c:pt>
                <c:pt idx="205">
                  <c:v>1.2037679935992304E-2</c:v>
                </c:pt>
                <c:pt idx="206">
                  <c:v>1.1858955839969017E-2</c:v>
                </c:pt>
                <c:pt idx="207">
                  <c:v>1.1096073260231112E-2</c:v>
                </c:pt>
                <c:pt idx="208">
                  <c:v>1.0586832000329002E-2</c:v>
                </c:pt>
                <c:pt idx="209">
                  <c:v>1.04884113337518E-2</c:v>
                </c:pt>
                <c:pt idx="210">
                  <c:v>9.1751564692736792E-3</c:v>
                </c:pt>
                <c:pt idx="211">
                  <c:v>8.9592185888728807E-3</c:v>
                </c:pt>
                <c:pt idx="212">
                  <c:v>8.4734807717355767E-3</c:v>
                </c:pt>
                <c:pt idx="213">
                  <c:v>7.7355705999351838E-3</c:v>
                </c:pt>
                <c:pt idx="214">
                  <c:v>7.1078328160943723E-3</c:v>
                </c:pt>
                <c:pt idx="215">
                  <c:v>7.144556945414232E-3</c:v>
                </c:pt>
                <c:pt idx="216">
                  <c:v>6.7391225577229912E-3</c:v>
                </c:pt>
                <c:pt idx="217">
                  <c:v>6.4017502230379062E-3</c:v>
                </c:pt>
                <c:pt idx="218">
                  <c:v>6.1951157887314709E-3</c:v>
                </c:pt>
                <c:pt idx="219">
                  <c:v>5.3862056335793971E-3</c:v>
                </c:pt>
                <c:pt idx="220">
                  <c:v>5.6369090230696398E-3</c:v>
                </c:pt>
                <c:pt idx="221">
                  <c:v>4.729088546282692E-3</c:v>
                </c:pt>
                <c:pt idx="222">
                  <c:v>4.7663023306601547E-3</c:v>
                </c:pt>
                <c:pt idx="223">
                  <c:v>4.5258816973794474E-3</c:v>
                </c:pt>
                <c:pt idx="224">
                  <c:v>4.1395438569345414E-3</c:v>
                </c:pt>
                <c:pt idx="225">
                  <c:v>3.857502543758023E-3</c:v>
                </c:pt>
                <c:pt idx="226">
                  <c:v>3.7145232669393985E-3</c:v>
                </c:pt>
                <c:pt idx="227">
                  <c:v>3.5490198574712243E-3</c:v>
                </c:pt>
                <c:pt idx="228">
                  <c:v>3.3017440533841531E-3</c:v>
                </c:pt>
                <c:pt idx="229">
                  <c:v>3.3066406039601289E-3</c:v>
                </c:pt>
                <c:pt idx="230">
                  <c:v>3.246902686933163E-3</c:v>
                </c:pt>
                <c:pt idx="231">
                  <c:v>2.940868275934341E-3</c:v>
                </c:pt>
                <c:pt idx="232">
                  <c:v>2.764102800141425E-3</c:v>
                </c:pt>
                <c:pt idx="233">
                  <c:v>2.5256407870911332E-3</c:v>
                </c:pt>
                <c:pt idx="234">
                  <c:v>2.4521925284514143E-3</c:v>
                </c:pt>
                <c:pt idx="235">
                  <c:v>2.3287994539366811E-3</c:v>
                </c:pt>
                <c:pt idx="236">
                  <c:v>2.0095443563827031E-3</c:v>
                </c:pt>
                <c:pt idx="237">
                  <c:v>1.9757581574084324E-3</c:v>
                </c:pt>
                <c:pt idx="238">
                  <c:v>1.7593306219500615E-3</c:v>
                </c:pt>
                <c:pt idx="239">
                  <c:v>1.8533443930089004E-3</c:v>
                </c:pt>
                <c:pt idx="240">
                  <c:v>1.5992134181154701E-3</c:v>
                </c:pt>
                <c:pt idx="241">
                  <c:v>1.3573238196620003E-3</c:v>
                </c:pt>
                <c:pt idx="242">
                  <c:v>1.3646686455259704E-3</c:v>
                </c:pt>
                <c:pt idx="243">
                  <c:v>1.2153238529585399E-3</c:v>
                </c:pt>
                <c:pt idx="244">
                  <c:v>1.2089583372097703E-3</c:v>
                </c:pt>
                <c:pt idx="245">
                  <c:v>1.3049307284990015E-3</c:v>
                </c:pt>
                <c:pt idx="246">
                  <c:v>1.1188618066117126E-3</c:v>
                </c:pt>
                <c:pt idx="247">
                  <c:v>1.0738135413126901E-3</c:v>
                </c:pt>
                <c:pt idx="248">
                  <c:v>1.0292549310712625E-3</c:v>
                </c:pt>
                <c:pt idx="249">
                  <c:v>9.0782047678692737E-4</c:v>
                </c:pt>
                <c:pt idx="250">
                  <c:v>9.0586185655653305E-4</c:v>
                </c:pt>
                <c:pt idx="251">
                  <c:v>7.9617912365455301E-4</c:v>
                </c:pt>
                <c:pt idx="252">
                  <c:v>6.8943432109816179E-4</c:v>
                </c:pt>
                <c:pt idx="253">
                  <c:v>7.041239728261074E-4</c:v>
                </c:pt>
                <c:pt idx="254">
                  <c:v>6.5809639741188188E-4</c:v>
                </c:pt>
                <c:pt idx="255">
                  <c:v>5.5428952520107709E-4</c:v>
                </c:pt>
                <c:pt idx="256">
                  <c:v>5.537998701434819E-4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RDD!$C$38:$JI$38</c:f>
              <c:numCache>
                <c:formatCode>0.00</c:formatCode>
                <c:ptCount val="267"/>
                <c:pt idx="0">
                  <c:v>0</c:v>
                </c:pt>
                <c:pt idx="1">
                  <c:v>6.3970775061933001E-3</c:v>
                </c:pt>
                <c:pt idx="2">
                  <c:v>8.4918375276891556E-2</c:v>
                </c:pt>
                <c:pt idx="3">
                  <c:v>0.22458537756717423</c:v>
                </c:pt>
                <c:pt idx="4">
                  <c:v>0.3709021488599254</c:v>
                </c:pt>
                <c:pt idx="5">
                  <c:v>0.49551458612242166</c:v>
                </c:pt>
                <c:pt idx="6">
                  <c:v>0.59436843203467804</c:v>
                </c:pt>
                <c:pt idx="7">
                  <c:v>0.67045451732312633</c:v>
                </c:pt>
                <c:pt idx="8">
                  <c:v>0.72958946975449901</c:v>
                </c:pt>
                <c:pt idx="9">
                  <c:v>0.77535753294698062</c:v>
                </c:pt>
                <c:pt idx="10">
                  <c:v>0.81108625704019865</c:v>
                </c:pt>
                <c:pt idx="11">
                  <c:v>0.8390628167730998</c:v>
                </c:pt>
                <c:pt idx="12">
                  <c:v>0.86093849399819933</c:v>
                </c:pt>
                <c:pt idx="13">
                  <c:v>0.87778152737463966</c:v>
                </c:pt>
                <c:pt idx="14">
                  <c:v>0.89075534957277203</c:v>
                </c:pt>
                <c:pt idx="15">
                  <c:v>0.90067234080053649</c:v>
                </c:pt>
                <c:pt idx="16">
                  <c:v>0.90822960325841995</c:v>
                </c:pt>
                <c:pt idx="17">
                  <c:v>0.91361255400757002</c:v>
                </c:pt>
                <c:pt idx="18">
                  <c:v>0.91737254973570015</c:v>
                </c:pt>
                <c:pt idx="19">
                  <c:v>0.91976574157093949</c:v>
                </c:pt>
                <c:pt idx="20">
                  <c:v>0.92104735400055404</c:v>
                </c:pt>
                <c:pt idx="21">
                  <c:v>0.92133372990437956</c:v>
                </c:pt>
                <c:pt idx="22">
                  <c:v>0.92091498573454056</c:v>
                </c:pt>
                <c:pt idx="23">
                  <c:v>0.91982651424963102</c:v>
                </c:pt>
                <c:pt idx="24">
                  <c:v>0.91817962934841779</c:v>
                </c:pt>
                <c:pt idx="25">
                  <c:v>0.91610215274796203</c:v>
                </c:pt>
                <c:pt idx="26">
                  <c:v>0.91375099350308708</c:v>
                </c:pt>
                <c:pt idx="27">
                  <c:v>0.911135287107808</c:v>
                </c:pt>
                <c:pt idx="28">
                  <c:v>0.90835661714734051</c:v>
                </c:pt>
                <c:pt idx="29">
                  <c:v>0.90544939375005296</c:v>
                </c:pt>
                <c:pt idx="30">
                  <c:v>0.90241163477909403</c:v>
                </c:pt>
                <c:pt idx="31">
                  <c:v>0.89932526036546701</c:v>
                </c:pt>
                <c:pt idx="32">
                  <c:v>0.89613479436916899</c:v>
                </c:pt>
                <c:pt idx="33">
                  <c:v>0.89302155455614463</c:v>
                </c:pt>
                <c:pt idx="34">
                  <c:v>0.88995542238075365</c:v>
                </c:pt>
                <c:pt idx="35">
                  <c:v>0.88699771732134802</c:v>
                </c:pt>
                <c:pt idx="36">
                  <c:v>0.88406476085794428</c:v>
                </c:pt>
                <c:pt idx="37">
                  <c:v>0.8812555999738465</c:v>
                </c:pt>
                <c:pt idx="38">
                  <c:v>0.87853320096941201</c:v>
                </c:pt>
                <c:pt idx="39">
                  <c:v>0.87598664669484894</c:v>
                </c:pt>
                <c:pt idx="40">
                  <c:v>0.87344248952190351</c:v>
                </c:pt>
                <c:pt idx="41">
                  <c:v>0.87097065857371447</c:v>
                </c:pt>
                <c:pt idx="42">
                  <c:v>0.86857664868635598</c:v>
                </c:pt>
                <c:pt idx="43">
                  <c:v>0.86628520648520879</c:v>
                </c:pt>
                <c:pt idx="44">
                  <c:v>0.86397812293119591</c:v>
                </c:pt>
                <c:pt idx="45">
                  <c:v>0.86180617746761101</c:v>
                </c:pt>
                <c:pt idx="46">
                  <c:v>0.85969432636719934</c:v>
                </c:pt>
                <c:pt idx="47">
                  <c:v>0.85761495422797362</c:v>
                </c:pt>
                <c:pt idx="48">
                  <c:v>0.85566816270065149</c:v>
                </c:pt>
                <c:pt idx="49">
                  <c:v>0.85377387774618296</c:v>
                </c:pt>
                <c:pt idx="50">
                  <c:v>0.85193555640112495</c:v>
                </c:pt>
                <c:pt idx="51">
                  <c:v>0.85014392392753202</c:v>
                </c:pt>
                <c:pt idx="52">
                  <c:v>0.84841430853469002</c:v>
                </c:pt>
                <c:pt idx="53">
                  <c:v>0.8467594900700568</c:v>
                </c:pt>
                <c:pt idx="54">
                  <c:v>0.84517290904053499</c:v>
                </c:pt>
                <c:pt idx="55">
                  <c:v>0.84364182345781846</c:v>
                </c:pt>
                <c:pt idx="56">
                  <c:v>0.84212511634767395</c:v>
                </c:pt>
                <c:pt idx="57">
                  <c:v>0.84066028335753762</c:v>
                </c:pt>
                <c:pt idx="58">
                  <c:v>0.83921874220344705</c:v>
                </c:pt>
                <c:pt idx="59">
                  <c:v>0.83778994466731105</c:v>
                </c:pt>
                <c:pt idx="60">
                  <c:v>0.83637068518008462</c:v>
                </c:pt>
                <c:pt idx="61">
                  <c:v>0.83494150971368264</c:v>
                </c:pt>
                <c:pt idx="62">
                  <c:v>0.83350371557164549</c:v>
                </c:pt>
                <c:pt idx="63">
                  <c:v>0.83201308707329802</c:v>
                </c:pt>
                <c:pt idx="64">
                  <c:v>0.83052982988437563</c:v>
                </c:pt>
                <c:pt idx="65">
                  <c:v>0.82901558649892704</c:v>
                </c:pt>
                <c:pt idx="66">
                  <c:v>0.82744793835341979</c:v>
                </c:pt>
                <c:pt idx="67">
                  <c:v>0.82580092809873062</c:v>
                </c:pt>
                <c:pt idx="68">
                  <c:v>0.82409572465413194</c:v>
                </c:pt>
                <c:pt idx="69">
                  <c:v>0.82230277057796219</c:v>
                </c:pt>
                <c:pt idx="70">
                  <c:v>0.82041159205834902</c:v>
                </c:pt>
                <c:pt idx="71">
                  <c:v>0.81846471889539896</c:v>
                </c:pt>
                <c:pt idx="72">
                  <c:v>0.81641806073390033</c:v>
                </c:pt>
                <c:pt idx="73">
                  <c:v>0.81429025961641965</c:v>
                </c:pt>
                <c:pt idx="74">
                  <c:v>0.81213042233391863</c:v>
                </c:pt>
                <c:pt idx="75">
                  <c:v>0.80988922971197497</c:v>
                </c:pt>
                <c:pt idx="76">
                  <c:v>0.80756688882977057</c:v>
                </c:pt>
                <c:pt idx="77">
                  <c:v>0.80520985103438991</c:v>
                </c:pt>
                <c:pt idx="78">
                  <c:v>0.80278527935605404</c:v>
                </c:pt>
                <c:pt idx="79">
                  <c:v>0.80032444061198105</c:v>
                </c:pt>
                <c:pt idx="80">
                  <c:v>0.79781526234985378</c:v>
                </c:pt>
                <c:pt idx="81">
                  <c:v>0.79528340743677461</c:v>
                </c:pt>
                <c:pt idx="82">
                  <c:v>0.79272206683678104</c:v>
                </c:pt>
                <c:pt idx="83">
                  <c:v>0.79014224721298199</c:v>
                </c:pt>
                <c:pt idx="84">
                  <c:v>0.78754556770272033</c:v>
                </c:pt>
                <c:pt idx="85">
                  <c:v>0.78489604747978692</c:v>
                </c:pt>
                <c:pt idx="86">
                  <c:v>0.782229220976009</c:v>
                </c:pt>
                <c:pt idx="87">
                  <c:v>0.77955320513905602</c:v>
                </c:pt>
                <c:pt idx="88">
                  <c:v>0.77685640521741361</c:v>
                </c:pt>
                <c:pt idx="89">
                  <c:v>0.77414353395862978</c:v>
                </c:pt>
                <c:pt idx="90">
                  <c:v>0.77141805485153503</c:v>
                </c:pt>
                <c:pt idx="91">
                  <c:v>0.76866593317855347</c:v>
                </c:pt>
                <c:pt idx="92">
                  <c:v>0.76586226843839178</c:v>
                </c:pt>
                <c:pt idx="93">
                  <c:v>0.76306750705072102</c:v>
                </c:pt>
                <c:pt idx="94">
                  <c:v>0.76027398028124249</c:v>
                </c:pt>
                <c:pt idx="95">
                  <c:v>0.75746057542814005</c:v>
                </c:pt>
                <c:pt idx="96">
                  <c:v>0.754613323715975</c:v>
                </c:pt>
                <c:pt idx="97">
                  <c:v>0.75179018489393101</c:v>
                </c:pt>
                <c:pt idx="98">
                  <c:v>0.74893834363769363</c:v>
                </c:pt>
                <c:pt idx="99">
                  <c:v>0.74611080186693957</c:v>
                </c:pt>
                <c:pt idx="100">
                  <c:v>0.74331074350006499</c:v>
                </c:pt>
                <c:pt idx="101">
                  <c:v>0.74051148831216396</c:v>
                </c:pt>
                <c:pt idx="102">
                  <c:v>0.73774878711499992</c:v>
                </c:pt>
                <c:pt idx="103">
                  <c:v>0.73504304920982066</c:v>
                </c:pt>
                <c:pt idx="104">
                  <c:v>0.73237653623138166</c:v>
                </c:pt>
                <c:pt idx="105">
                  <c:v>0.72978702869934464</c:v>
                </c:pt>
                <c:pt idx="106">
                  <c:v>0.72728998664459721</c:v>
                </c:pt>
                <c:pt idx="107">
                  <c:v>0.72494524428424578</c:v>
                </c:pt>
                <c:pt idx="108">
                  <c:v>0.7227779625536408</c:v>
                </c:pt>
                <c:pt idx="109">
                  <c:v>0.72082925108905593</c:v>
                </c:pt>
                <c:pt idx="110">
                  <c:v>0.71913287877667398</c:v>
                </c:pt>
                <c:pt idx="111">
                  <c:v>0.71764069577386391</c:v>
                </c:pt>
                <c:pt idx="112">
                  <c:v>0.71646379879498956</c:v>
                </c:pt>
                <c:pt idx="113">
                  <c:v>0.71563697901949963</c:v>
                </c:pt>
                <c:pt idx="114">
                  <c:v>0.7151515215058748</c:v>
                </c:pt>
                <c:pt idx="115">
                  <c:v>0.71505762793890704</c:v>
                </c:pt>
                <c:pt idx="116">
                  <c:v>0.71545793943444203</c:v>
                </c:pt>
                <c:pt idx="117">
                  <c:v>0.71617555963140378</c:v>
                </c:pt>
                <c:pt idx="118">
                  <c:v>0.71733557232912593</c:v>
                </c:pt>
                <c:pt idx="119">
                  <c:v>0.71906726912277297</c:v>
                </c:pt>
                <c:pt idx="120">
                  <c:v>0.72136351132322996</c:v>
                </c:pt>
                <c:pt idx="121">
                  <c:v>0.72412609549690699</c:v>
                </c:pt>
                <c:pt idx="122">
                  <c:v>0.72740039474505258</c:v>
                </c:pt>
                <c:pt idx="123">
                  <c:v>0.73113310990192815</c:v>
                </c:pt>
                <c:pt idx="124">
                  <c:v>0.73541447202805066</c:v>
                </c:pt>
                <c:pt idx="125">
                  <c:v>0.74019726005032205</c:v>
                </c:pt>
                <c:pt idx="126">
                  <c:v>0.74537529397835478</c:v>
                </c:pt>
                <c:pt idx="127">
                  <c:v>0.75099026100371391</c:v>
                </c:pt>
                <c:pt idx="128">
                  <c:v>0.75699637028900379</c:v>
                </c:pt>
                <c:pt idx="129">
                  <c:v>0.76331679151169196</c:v>
                </c:pt>
                <c:pt idx="130">
                  <c:v>0.770064875131661</c:v>
                </c:pt>
                <c:pt idx="131">
                  <c:v>0.77711783631492493</c:v>
                </c:pt>
                <c:pt idx="132">
                  <c:v>0.78446491802217899</c:v>
                </c:pt>
                <c:pt idx="133">
                  <c:v>0.79201813497261719</c:v>
                </c:pt>
                <c:pt idx="134">
                  <c:v>0.79958331618829503</c:v>
                </c:pt>
                <c:pt idx="135">
                  <c:v>0.80752283037856265</c:v>
                </c:pt>
                <c:pt idx="136">
                  <c:v>0.81543605743831904</c:v>
                </c:pt>
                <c:pt idx="137">
                  <c:v>0.82341655416897896</c:v>
                </c:pt>
                <c:pt idx="138">
                  <c:v>0.83152194055193296</c:v>
                </c:pt>
                <c:pt idx="139">
                  <c:v>0.83964493695724463</c:v>
                </c:pt>
                <c:pt idx="140">
                  <c:v>0.84751007606059792</c:v>
                </c:pt>
                <c:pt idx="141">
                  <c:v>0.8554950574351442</c:v>
                </c:pt>
                <c:pt idx="142">
                  <c:v>0.86327593307803296</c:v>
                </c:pt>
                <c:pt idx="143">
                  <c:v>0.87109057131693701</c:v>
                </c:pt>
                <c:pt idx="144">
                  <c:v>0.87868315776741401</c:v>
                </c:pt>
                <c:pt idx="145">
                  <c:v>0.88606924842446899</c:v>
                </c:pt>
                <c:pt idx="146">
                  <c:v>0.89316313802539149</c:v>
                </c:pt>
                <c:pt idx="147">
                  <c:v>0.90017128913613997</c:v>
                </c:pt>
                <c:pt idx="148">
                  <c:v>0.90705677253181805</c:v>
                </c:pt>
                <c:pt idx="149">
                  <c:v>0.91378202507609696</c:v>
                </c:pt>
                <c:pt idx="150">
                  <c:v>0.920023383209021</c:v>
                </c:pt>
                <c:pt idx="151">
                  <c:v>0.92610672780398551</c:v>
                </c:pt>
                <c:pt idx="152">
                  <c:v>0.93190146007116603</c:v>
                </c:pt>
                <c:pt idx="153">
                  <c:v>0.93744133525975104</c:v>
                </c:pt>
                <c:pt idx="154">
                  <c:v>0.94269695641277296</c:v>
                </c:pt>
                <c:pt idx="155">
                  <c:v>0.9477168326310732</c:v>
                </c:pt>
                <c:pt idx="156">
                  <c:v>0.95244790913528699</c:v>
                </c:pt>
                <c:pt idx="157">
                  <c:v>0.95690318584999556</c:v>
                </c:pt>
                <c:pt idx="158">
                  <c:v>0.961073311012276</c:v>
                </c:pt>
                <c:pt idx="159">
                  <c:v>0.96507849446374194</c:v>
                </c:pt>
                <c:pt idx="160">
                  <c:v>0.9687975447949001</c:v>
                </c:pt>
                <c:pt idx="161">
                  <c:v>0.97220342797696657</c:v>
                </c:pt>
                <c:pt idx="162">
                  <c:v>0.97531666986992005</c:v>
                </c:pt>
                <c:pt idx="163">
                  <c:v>0.97822729329536762</c:v>
                </c:pt>
                <c:pt idx="164">
                  <c:v>0.98088056884328556</c:v>
                </c:pt>
                <c:pt idx="165">
                  <c:v>0.98338889448466549</c:v>
                </c:pt>
                <c:pt idx="166">
                  <c:v>0.98567399938821099</c:v>
                </c:pt>
                <c:pt idx="167">
                  <c:v>0.98783990579227221</c:v>
                </c:pt>
                <c:pt idx="168">
                  <c:v>0.98978019476859302</c:v>
                </c:pt>
                <c:pt idx="169">
                  <c:v>0.99150069245383465</c:v>
                </c:pt>
                <c:pt idx="170">
                  <c:v>0.99305631520985549</c:v>
                </c:pt>
                <c:pt idx="171">
                  <c:v>0.99439929758288892</c:v>
                </c:pt>
                <c:pt idx="172">
                  <c:v>0.99556373482013605</c:v>
                </c:pt>
                <c:pt idx="173">
                  <c:v>0.99659600122428649</c:v>
                </c:pt>
                <c:pt idx="174">
                  <c:v>0.99747829712482305</c:v>
                </c:pt>
                <c:pt idx="175">
                  <c:v>0.99823897251159266</c:v>
                </c:pt>
                <c:pt idx="176">
                  <c:v>0.9988529645994465</c:v>
                </c:pt>
                <c:pt idx="177">
                  <c:v>0.99930712577163627</c:v>
                </c:pt>
                <c:pt idx="178">
                  <c:v>0.99963624180704691</c:v>
                </c:pt>
                <c:pt idx="179">
                  <c:v>0.99983974321311364</c:v>
                </c:pt>
                <c:pt idx="180">
                  <c:v>0.99994900372828965</c:v>
                </c:pt>
                <c:pt idx="181">
                  <c:v>1</c:v>
                </c:pt>
                <c:pt idx="182">
                  <c:v>0.99986960104481104</c:v>
                </c:pt>
                <c:pt idx="183">
                  <c:v>0.99967003624458273</c:v>
                </c:pt>
                <c:pt idx="184">
                  <c:v>0.99937505958528805</c:v>
                </c:pt>
                <c:pt idx="185">
                  <c:v>0.99900991802415362</c:v>
                </c:pt>
                <c:pt idx="186">
                  <c:v>0.99856936412104502</c:v>
                </c:pt>
                <c:pt idx="187">
                  <c:v>0.99805657400037651</c:v>
                </c:pt>
                <c:pt idx="188">
                  <c:v>0.99746922899745705</c:v>
                </c:pt>
                <c:pt idx="189">
                  <c:v>0.99678484832734249</c:v>
                </c:pt>
                <c:pt idx="190">
                  <c:v>0.99606245033419805</c:v>
                </c:pt>
                <c:pt idx="191">
                  <c:v>0.99526248473239942</c:v>
                </c:pt>
                <c:pt idx="192">
                  <c:v>0.99443191625622396</c:v>
                </c:pt>
                <c:pt idx="193">
                  <c:v>0.99355182750502602</c:v>
                </c:pt>
                <c:pt idx="194">
                  <c:v>0.99258427199335819</c:v>
                </c:pt>
                <c:pt idx="195">
                  <c:v>0.99159218677833705</c:v>
                </c:pt>
                <c:pt idx="196">
                  <c:v>0.99054089866450079</c:v>
                </c:pt>
                <c:pt idx="197">
                  <c:v>0.98944882867028505</c:v>
                </c:pt>
                <c:pt idx="198">
                  <c:v>0.98831403619769598</c:v>
                </c:pt>
                <c:pt idx="199">
                  <c:v>0.98718829941042796</c:v>
                </c:pt>
                <c:pt idx="200">
                  <c:v>0.9860125595415502</c:v>
                </c:pt>
                <c:pt idx="201">
                  <c:v>0.984812266450111</c:v>
                </c:pt>
                <c:pt idx="202">
                  <c:v>0.98357587994572959</c:v>
                </c:pt>
                <c:pt idx="203">
                  <c:v>0.98230721248947794</c:v>
                </c:pt>
                <c:pt idx="204">
                  <c:v>0.98098385732304605</c:v>
                </c:pt>
                <c:pt idx="205">
                  <c:v>0.97965699073768897</c:v>
                </c:pt>
                <c:pt idx="206">
                  <c:v>0.9783305178399001</c:v>
                </c:pt>
                <c:pt idx="207">
                  <c:v>0.97698018962848965</c:v>
                </c:pt>
                <c:pt idx="208">
                  <c:v>0.97561643026803879</c:v>
                </c:pt>
                <c:pt idx="209">
                  <c:v>0.97425613057285798</c:v>
                </c:pt>
                <c:pt idx="210">
                  <c:v>0.97284922390246065</c:v>
                </c:pt>
                <c:pt idx="211">
                  <c:v>0.97144073704303679</c:v>
                </c:pt>
                <c:pt idx="212">
                  <c:v>0.97001955629338132</c:v>
                </c:pt>
                <c:pt idx="213">
                  <c:v>0.968575310266931</c:v>
                </c:pt>
                <c:pt idx="214">
                  <c:v>0.96711244746106451</c:v>
                </c:pt>
                <c:pt idx="215">
                  <c:v>0.96565800413029279</c:v>
                </c:pt>
                <c:pt idx="216">
                  <c:v>0.96419394795886704</c:v>
                </c:pt>
                <c:pt idx="217">
                  <c:v>0.962722995949018</c:v>
                </c:pt>
                <c:pt idx="218">
                  <c:v>0.96125040068048195</c:v>
                </c:pt>
                <c:pt idx="219">
                  <c:v>0.95975176157521302</c:v>
                </c:pt>
                <c:pt idx="220">
                  <c:v>0.95826980050085964</c:v>
                </c:pt>
                <c:pt idx="221">
                  <c:v>0.95675781044147445</c:v>
                </c:pt>
                <c:pt idx="222">
                  <c:v>0.95525373954876203</c:v>
                </c:pt>
                <c:pt idx="223">
                  <c:v>0.95374640939382993</c:v>
                </c:pt>
                <c:pt idx="224">
                  <c:v>0.95222993701635805</c:v>
                </c:pt>
                <c:pt idx="225">
                  <c:v>0.95070845098139478</c:v>
                </c:pt>
                <c:pt idx="226">
                  <c:v>0.94918745967444162</c:v>
                </c:pt>
                <c:pt idx="227">
                  <c:v>0.94766602927077104</c:v>
                </c:pt>
                <c:pt idx="228">
                  <c:v>0.94614087409579595</c:v>
                </c:pt>
                <c:pt idx="229">
                  <c:v>0.94462195703417173</c:v>
                </c:pt>
                <c:pt idx="230">
                  <c:v>0.94310668515604457</c:v>
                </c:pt>
                <c:pt idx="231">
                  <c:v>0.94158529504387778</c:v>
                </c:pt>
                <c:pt idx="232">
                  <c:v>0.94006284709683996</c:v>
                </c:pt>
                <c:pt idx="233">
                  <c:v>0.9385368794362402</c:v>
                </c:pt>
                <c:pt idx="234">
                  <c:v>0.93701383782658065</c:v>
                </c:pt>
                <c:pt idx="235">
                  <c:v>0.93549173187823098</c:v>
                </c:pt>
                <c:pt idx="236">
                  <c:v>0.93396286732312761</c:v>
                </c:pt>
                <c:pt idx="237">
                  <c:v>0.93243835609603898</c:v>
                </c:pt>
                <c:pt idx="238">
                  <c:v>0.93091105012903463</c:v>
                </c:pt>
                <c:pt idx="239">
                  <c:v>0.92939299089351002</c:v>
                </c:pt>
                <c:pt idx="240">
                  <c:v>0.92787063489566102</c:v>
                </c:pt>
                <c:pt idx="241">
                  <c:v>0.92634442510736459</c:v>
                </c:pt>
                <c:pt idx="242">
                  <c:v>0.92482396790234256</c:v>
                </c:pt>
                <c:pt idx="243">
                  <c:v>0.92330318710561321</c:v>
                </c:pt>
                <c:pt idx="244">
                  <c:v>0.92178756048046551</c:v>
                </c:pt>
                <c:pt idx="245">
                  <c:v>0.92028099375598049</c:v>
                </c:pt>
                <c:pt idx="246">
                  <c:v>0.91877263661928432</c:v>
                </c:pt>
                <c:pt idx="247">
                  <c:v>0.91726786086748657</c:v>
                </c:pt>
                <c:pt idx="248">
                  <c:v>0.915766657177012</c:v>
                </c:pt>
                <c:pt idx="249">
                  <c:v>0.91426606473557659</c:v>
                </c:pt>
                <c:pt idx="250">
                  <c:v>0.91277060539518295</c:v>
                </c:pt>
                <c:pt idx="251">
                  <c:v>0.91127615773049098</c:v>
                </c:pt>
                <c:pt idx="252">
                  <c:v>0.90978280594252559</c:v>
                </c:pt>
                <c:pt idx="253">
                  <c:v>0.90829512121995759</c:v>
                </c:pt>
                <c:pt idx="254">
                  <c:v>0.9068107827463362</c:v>
                </c:pt>
                <c:pt idx="255">
                  <c:v>0.90532758475743003</c:v>
                </c:pt>
                <c:pt idx="256">
                  <c:v>0.90384939111998364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RDD!$C$39:$JI$39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0.61794381810000321</c:v>
                </c:pt>
                <c:pt idx="17">
                  <c:v>0.61939301110000278</c:v>
                </c:pt>
                <c:pt idx="18">
                  <c:v>0.62084220410000279</c:v>
                </c:pt>
                <c:pt idx="19">
                  <c:v>0.62229139710000292</c:v>
                </c:pt>
                <c:pt idx="20">
                  <c:v>0.62374059010000293</c:v>
                </c:pt>
                <c:pt idx="21">
                  <c:v>0.62547729855000278</c:v>
                </c:pt>
                <c:pt idx="22">
                  <c:v>0.62721400700000263</c:v>
                </c:pt>
                <c:pt idx="23">
                  <c:v>0.62895071545000292</c:v>
                </c:pt>
                <c:pt idx="24">
                  <c:v>0.63068742390000265</c:v>
                </c:pt>
                <c:pt idx="25">
                  <c:v>0.63158298132499757</c:v>
                </c:pt>
                <c:pt idx="26">
                  <c:v>0.63247853875000004</c:v>
                </c:pt>
                <c:pt idx="27">
                  <c:v>0.63337409617500295</c:v>
                </c:pt>
                <c:pt idx="28">
                  <c:v>0.6342696536000032</c:v>
                </c:pt>
                <c:pt idx="29">
                  <c:v>0.63478084260000334</c:v>
                </c:pt>
                <c:pt idx="30">
                  <c:v>0.63529203160000292</c:v>
                </c:pt>
                <c:pt idx="31">
                  <c:v>0.63580322060000294</c:v>
                </c:pt>
                <c:pt idx="32">
                  <c:v>0.63631440960000263</c:v>
                </c:pt>
                <c:pt idx="33">
                  <c:v>0.63771968295000292</c:v>
                </c:pt>
                <c:pt idx="34">
                  <c:v>0.63912495630000332</c:v>
                </c:pt>
                <c:pt idx="35">
                  <c:v>0.64053022965000161</c:v>
                </c:pt>
                <c:pt idx="36">
                  <c:v>0.64193550300000279</c:v>
                </c:pt>
                <c:pt idx="37">
                  <c:v>0.64381112815000263</c:v>
                </c:pt>
                <c:pt idx="38">
                  <c:v>0.64568675330000291</c:v>
                </c:pt>
                <c:pt idx="39">
                  <c:v>0.64756237844999998</c:v>
                </c:pt>
                <c:pt idx="40">
                  <c:v>0.64943800360000292</c:v>
                </c:pt>
                <c:pt idx="41">
                  <c:v>0.65199499345000334</c:v>
                </c:pt>
                <c:pt idx="42">
                  <c:v>0.65455198330000264</c:v>
                </c:pt>
                <c:pt idx="43">
                  <c:v>0.65710897315000294</c:v>
                </c:pt>
                <c:pt idx="44">
                  <c:v>0.6596659630000028</c:v>
                </c:pt>
                <c:pt idx="45">
                  <c:v>0.66340992575000002</c:v>
                </c:pt>
                <c:pt idx="46">
                  <c:v>0.66715388850000279</c:v>
                </c:pt>
                <c:pt idx="47">
                  <c:v>0.67089785125000334</c:v>
                </c:pt>
                <c:pt idx="48">
                  <c:v>0.674641814000006</c:v>
                </c:pt>
                <c:pt idx="49">
                  <c:v>0.67956613707500002</c:v>
                </c:pt>
                <c:pt idx="50">
                  <c:v>0.68449046015000004</c:v>
                </c:pt>
                <c:pt idx="51">
                  <c:v>0.6894147832249975</c:v>
                </c:pt>
                <c:pt idx="52">
                  <c:v>0.69433910630000162</c:v>
                </c:pt>
                <c:pt idx="53">
                  <c:v>0.70012452855000262</c:v>
                </c:pt>
                <c:pt idx="54">
                  <c:v>0.70590995080000263</c:v>
                </c:pt>
                <c:pt idx="55">
                  <c:v>0.71169537305000308</c:v>
                </c:pt>
                <c:pt idx="56">
                  <c:v>0.71748079529999997</c:v>
                </c:pt>
                <c:pt idx="57">
                  <c:v>0.72374209822500279</c:v>
                </c:pt>
                <c:pt idx="58">
                  <c:v>0.73000340115000162</c:v>
                </c:pt>
                <c:pt idx="59">
                  <c:v>0.736264704075</c:v>
                </c:pt>
                <c:pt idx="60">
                  <c:v>0.74252600700000004</c:v>
                </c:pt>
                <c:pt idx="61">
                  <c:v>0.74892983467500573</c:v>
                </c:pt>
                <c:pt idx="62">
                  <c:v>0.75533366235000265</c:v>
                </c:pt>
                <c:pt idx="63">
                  <c:v>0.76173749002500279</c:v>
                </c:pt>
                <c:pt idx="64">
                  <c:v>0.76814131770000293</c:v>
                </c:pt>
                <c:pt idx="65">
                  <c:v>0.77410197082500065</c:v>
                </c:pt>
                <c:pt idx="66">
                  <c:v>0.78006262394999959</c:v>
                </c:pt>
                <c:pt idx="67">
                  <c:v>0.78602327707500264</c:v>
                </c:pt>
                <c:pt idx="68">
                  <c:v>0.79198393020000002</c:v>
                </c:pt>
                <c:pt idx="69">
                  <c:v>0.7971157165500028</c:v>
                </c:pt>
                <c:pt idx="70">
                  <c:v>0.80224750290000002</c:v>
                </c:pt>
                <c:pt idx="71">
                  <c:v>0.80737928925000002</c:v>
                </c:pt>
                <c:pt idx="72">
                  <c:v>0.81251107560000002</c:v>
                </c:pt>
                <c:pt idx="73">
                  <c:v>0.81676879067500263</c:v>
                </c:pt>
                <c:pt idx="74">
                  <c:v>0.82102650574999958</c:v>
                </c:pt>
                <c:pt idx="75">
                  <c:v>0.82528422082499997</c:v>
                </c:pt>
                <c:pt idx="76">
                  <c:v>0.82954193590000003</c:v>
                </c:pt>
                <c:pt idx="77">
                  <c:v>0.83314070032500265</c:v>
                </c:pt>
                <c:pt idx="78">
                  <c:v>0.83673946475000005</c:v>
                </c:pt>
                <c:pt idx="79">
                  <c:v>0.84033822917500001</c:v>
                </c:pt>
                <c:pt idx="80">
                  <c:v>0.84393699360000263</c:v>
                </c:pt>
                <c:pt idx="81">
                  <c:v>0.84705802790000162</c:v>
                </c:pt>
                <c:pt idx="82">
                  <c:v>0.85017906220000294</c:v>
                </c:pt>
                <c:pt idx="83">
                  <c:v>0.85330009650000294</c:v>
                </c:pt>
                <c:pt idx="84">
                  <c:v>0.85642113080000004</c:v>
                </c:pt>
                <c:pt idx="85">
                  <c:v>0.85916676492499733</c:v>
                </c:pt>
                <c:pt idx="86">
                  <c:v>0.8619123990499985</c:v>
                </c:pt>
                <c:pt idx="87">
                  <c:v>0.86465803317500434</c:v>
                </c:pt>
                <c:pt idx="88">
                  <c:v>0.86740366730000262</c:v>
                </c:pt>
                <c:pt idx="89">
                  <c:v>0.86986480352500295</c:v>
                </c:pt>
                <c:pt idx="90">
                  <c:v>0.87232593975000161</c:v>
                </c:pt>
                <c:pt idx="91">
                  <c:v>0.87478707597500005</c:v>
                </c:pt>
                <c:pt idx="92">
                  <c:v>0.87724821220000559</c:v>
                </c:pt>
                <c:pt idx="93">
                  <c:v>0.87933851025000265</c:v>
                </c:pt>
                <c:pt idx="94">
                  <c:v>0.88142880830000003</c:v>
                </c:pt>
                <c:pt idx="95">
                  <c:v>0.88351910634999997</c:v>
                </c:pt>
                <c:pt idx="96">
                  <c:v>0.8856094044000028</c:v>
                </c:pt>
                <c:pt idx="97">
                  <c:v>0.88749140202500265</c:v>
                </c:pt>
                <c:pt idx="98">
                  <c:v>0.88937339964999951</c:v>
                </c:pt>
                <c:pt idx="99">
                  <c:v>0.89125539727500003</c:v>
                </c:pt>
                <c:pt idx="100">
                  <c:v>0.89313739489999733</c:v>
                </c:pt>
                <c:pt idx="101">
                  <c:v>0.89484323367500296</c:v>
                </c:pt>
                <c:pt idx="102">
                  <c:v>0.89654907245000293</c:v>
                </c:pt>
                <c:pt idx="103">
                  <c:v>0.89825491122500001</c:v>
                </c:pt>
                <c:pt idx="104">
                  <c:v>0.8999607499999972</c:v>
                </c:pt>
                <c:pt idx="105">
                  <c:v>0.90150166295</c:v>
                </c:pt>
                <c:pt idx="106">
                  <c:v>0.90304257589999959</c:v>
                </c:pt>
                <c:pt idx="107">
                  <c:v>0.90458348884999706</c:v>
                </c:pt>
                <c:pt idx="108">
                  <c:v>0.90612440179999998</c:v>
                </c:pt>
                <c:pt idx="109">
                  <c:v>0.90771919550000002</c:v>
                </c:pt>
                <c:pt idx="110">
                  <c:v>0.90931398919999706</c:v>
                </c:pt>
                <c:pt idx="111">
                  <c:v>0.91090878289999999</c:v>
                </c:pt>
                <c:pt idx="112">
                  <c:v>0.91250357660000003</c:v>
                </c:pt>
                <c:pt idx="113">
                  <c:v>0.91426277049999749</c:v>
                </c:pt>
                <c:pt idx="114">
                  <c:v>0.91602196440000005</c:v>
                </c:pt>
                <c:pt idx="115">
                  <c:v>0.91778115830000262</c:v>
                </c:pt>
                <c:pt idx="116">
                  <c:v>0.91954035220000263</c:v>
                </c:pt>
                <c:pt idx="117">
                  <c:v>0.92174870380000262</c:v>
                </c:pt>
                <c:pt idx="118">
                  <c:v>0.92395705540000161</c:v>
                </c:pt>
                <c:pt idx="119">
                  <c:v>0.92616540700000005</c:v>
                </c:pt>
                <c:pt idx="120">
                  <c:v>0.92837375860000004</c:v>
                </c:pt>
                <c:pt idx="121">
                  <c:v>0.93092399307500262</c:v>
                </c:pt>
                <c:pt idx="122">
                  <c:v>0.93347422755000264</c:v>
                </c:pt>
                <c:pt idx="123">
                  <c:v>0.93602446202500278</c:v>
                </c:pt>
                <c:pt idx="124">
                  <c:v>0.93857469650000291</c:v>
                </c:pt>
                <c:pt idx="125">
                  <c:v>0.94147721622500291</c:v>
                </c:pt>
                <c:pt idx="126">
                  <c:v>0.94437973595000002</c:v>
                </c:pt>
                <c:pt idx="127">
                  <c:v>0.94728225567500002</c:v>
                </c:pt>
                <c:pt idx="128">
                  <c:v>0.95018477540000001</c:v>
                </c:pt>
                <c:pt idx="129">
                  <c:v>0.95319877500000005</c:v>
                </c:pt>
                <c:pt idx="130">
                  <c:v>0.95621277459999998</c:v>
                </c:pt>
                <c:pt idx="131">
                  <c:v>0.95922677420000002</c:v>
                </c:pt>
                <c:pt idx="132">
                  <c:v>0.96224077380000161</c:v>
                </c:pt>
                <c:pt idx="133">
                  <c:v>0.96526482532500002</c:v>
                </c:pt>
                <c:pt idx="134">
                  <c:v>0.96828887685000264</c:v>
                </c:pt>
                <c:pt idx="135">
                  <c:v>0.9713129283749975</c:v>
                </c:pt>
                <c:pt idx="136">
                  <c:v>0.97433697989999757</c:v>
                </c:pt>
                <c:pt idx="137">
                  <c:v>0.97704182222500446</c:v>
                </c:pt>
                <c:pt idx="138">
                  <c:v>0.97974666455000292</c:v>
                </c:pt>
                <c:pt idx="139">
                  <c:v>0.98245150687499749</c:v>
                </c:pt>
                <c:pt idx="140">
                  <c:v>0.98515634919999706</c:v>
                </c:pt>
                <c:pt idx="141">
                  <c:v>0.98709570584999751</c:v>
                </c:pt>
                <c:pt idx="142">
                  <c:v>0.98903506250000162</c:v>
                </c:pt>
                <c:pt idx="143">
                  <c:v>0.99097441915000162</c:v>
                </c:pt>
                <c:pt idx="144">
                  <c:v>0.99291377579999707</c:v>
                </c:pt>
                <c:pt idx="145">
                  <c:v>0.99449800489999896</c:v>
                </c:pt>
                <c:pt idx="146">
                  <c:v>0.99608223399999996</c:v>
                </c:pt>
                <c:pt idx="147">
                  <c:v>0.99766646309999996</c:v>
                </c:pt>
                <c:pt idx="148">
                  <c:v>0.99925069220000262</c:v>
                </c:pt>
                <c:pt idx="149">
                  <c:v>0.99943801914999997</c:v>
                </c:pt>
                <c:pt idx="150">
                  <c:v>0.99962534610000264</c:v>
                </c:pt>
                <c:pt idx="151">
                  <c:v>0.99981267304999999</c:v>
                </c:pt>
                <c:pt idx="152">
                  <c:v>1</c:v>
                </c:pt>
                <c:pt idx="153">
                  <c:v>0.99952963525000005</c:v>
                </c:pt>
                <c:pt idx="154">
                  <c:v>0.99905927050000265</c:v>
                </c:pt>
                <c:pt idx="155">
                  <c:v>0.99858890574999715</c:v>
                </c:pt>
                <c:pt idx="156">
                  <c:v>0.99811854099999719</c:v>
                </c:pt>
                <c:pt idx="157">
                  <c:v>0.9965677902499972</c:v>
                </c:pt>
                <c:pt idx="158">
                  <c:v>0.99501703949999998</c:v>
                </c:pt>
                <c:pt idx="159">
                  <c:v>0.99346628874999565</c:v>
                </c:pt>
                <c:pt idx="160">
                  <c:v>0.99191553799999999</c:v>
                </c:pt>
                <c:pt idx="161">
                  <c:v>0.98944721162500004</c:v>
                </c:pt>
                <c:pt idx="162">
                  <c:v>0.98697888524999999</c:v>
                </c:pt>
                <c:pt idx="163">
                  <c:v>0.98451055887499705</c:v>
                </c:pt>
                <c:pt idx="164">
                  <c:v>0.98204223250000267</c:v>
                </c:pt>
                <c:pt idx="165">
                  <c:v>0.97865963352500573</c:v>
                </c:pt>
                <c:pt idx="166">
                  <c:v>0.97527703455000292</c:v>
                </c:pt>
                <c:pt idx="167">
                  <c:v>0.97189443557500332</c:v>
                </c:pt>
                <c:pt idx="168">
                  <c:v>0.96851183660000295</c:v>
                </c:pt>
                <c:pt idx="169">
                  <c:v>0.96477460325000308</c:v>
                </c:pt>
                <c:pt idx="170">
                  <c:v>0.96103736989999733</c:v>
                </c:pt>
                <c:pt idx="171">
                  <c:v>0.95730013655000279</c:v>
                </c:pt>
                <c:pt idx="172">
                  <c:v>0.95356290319999959</c:v>
                </c:pt>
                <c:pt idx="173">
                  <c:v>0.94938961407500266</c:v>
                </c:pt>
                <c:pt idx="174">
                  <c:v>0.94521632494999708</c:v>
                </c:pt>
                <c:pt idx="175">
                  <c:v>0.94104303582500004</c:v>
                </c:pt>
                <c:pt idx="176">
                  <c:v>0.93686974670000001</c:v>
                </c:pt>
                <c:pt idx="177">
                  <c:v>0.93229598272500003</c:v>
                </c:pt>
                <c:pt idx="178">
                  <c:v>0.92772221875000005</c:v>
                </c:pt>
                <c:pt idx="179">
                  <c:v>0.92314845477500262</c:v>
                </c:pt>
                <c:pt idx="180">
                  <c:v>0.91857469079999998</c:v>
                </c:pt>
                <c:pt idx="181">
                  <c:v>0.91395866840000162</c:v>
                </c:pt>
                <c:pt idx="182">
                  <c:v>0.90934264600000003</c:v>
                </c:pt>
                <c:pt idx="183">
                  <c:v>0.90472662360000278</c:v>
                </c:pt>
                <c:pt idx="184">
                  <c:v>0.90011060119999997</c:v>
                </c:pt>
                <c:pt idx="185">
                  <c:v>0.89418423112500001</c:v>
                </c:pt>
                <c:pt idx="186">
                  <c:v>0.88825786104999949</c:v>
                </c:pt>
                <c:pt idx="187">
                  <c:v>0.88233149097499997</c:v>
                </c:pt>
                <c:pt idx="188">
                  <c:v>0.8764051209</c:v>
                </c:pt>
                <c:pt idx="189">
                  <c:v>0.87163070740000292</c:v>
                </c:pt>
                <c:pt idx="190">
                  <c:v>0.86685629390000263</c:v>
                </c:pt>
                <c:pt idx="191">
                  <c:v>0.86208188040000266</c:v>
                </c:pt>
                <c:pt idx="192">
                  <c:v>0.85730746690000004</c:v>
                </c:pt>
                <c:pt idx="193">
                  <c:v>0.85223959375000002</c:v>
                </c:pt>
                <c:pt idx="194">
                  <c:v>0.84717172060000279</c:v>
                </c:pt>
                <c:pt idx="195">
                  <c:v>0.84210384745000266</c:v>
                </c:pt>
                <c:pt idx="196">
                  <c:v>0.83703597430000265</c:v>
                </c:pt>
                <c:pt idx="197">
                  <c:v>0.83199407787500279</c:v>
                </c:pt>
                <c:pt idx="198">
                  <c:v>0.82695218144999749</c:v>
                </c:pt>
                <c:pt idx="199">
                  <c:v>0.82191028502499996</c:v>
                </c:pt>
                <c:pt idx="200">
                  <c:v>0.81686838859999999</c:v>
                </c:pt>
                <c:pt idx="201">
                  <c:v>0.81138286987499719</c:v>
                </c:pt>
                <c:pt idx="202">
                  <c:v>0.80589735115000005</c:v>
                </c:pt>
                <c:pt idx="203">
                  <c:v>0.80041183242500291</c:v>
                </c:pt>
                <c:pt idx="204">
                  <c:v>0.7949263137</c:v>
                </c:pt>
                <c:pt idx="205">
                  <c:v>0.79129358422499996</c:v>
                </c:pt>
                <c:pt idx="206">
                  <c:v>0.78766085475000003</c:v>
                </c:pt>
                <c:pt idx="207">
                  <c:v>0.78402812527499999</c:v>
                </c:pt>
                <c:pt idx="208">
                  <c:v>0.7803953957999975</c:v>
                </c:pt>
                <c:pt idx="209">
                  <c:v>0.77684364645000548</c:v>
                </c:pt>
                <c:pt idx="210">
                  <c:v>0.77329189710000446</c:v>
                </c:pt>
                <c:pt idx="211">
                  <c:v>0.76974014775000266</c:v>
                </c:pt>
                <c:pt idx="212">
                  <c:v>0.76618839840000263</c:v>
                </c:pt>
                <c:pt idx="213">
                  <c:v>0.76183649747500293</c:v>
                </c:pt>
                <c:pt idx="214">
                  <c:v>0.75748459655000266</c:v>
                </c:pt>
                <c:pt idx="215">
                  <c:v>0.75313269562500262</c:v>
                </c:pt>
                <c:pt idx="216">
                  <c:v>0.74878079470000003</c:v>
                </c:pt>
                <c:pt idx="217">
                  <c:v>0.74555259589999756</c:v>
                </c:pt>
                <c:pt idx="218">
                  <c:v>0.74232439710000264</c:v>
                </c:pt>
                <c:pt idx="219">
                  <c:v>0.73909619830000162</c:v>
                </c:pt>
                <c:pt idx="220">
                  <c:v>0.73586799950000004</c:v>
                </c:pt>
                <c:pt idx="221">
                  <c:v>0.73298902300000279</c:v>
                </c:pt>
                <c:pt idx="222">
                  <c:v>0.73011004650000266</c:v>
                </c:pt>
                <c:pt idx="223">
                  <c:v>0.72723107000000164</c:v>
                </c:pt>
                <c:pt idx="224">
                  <c:v>0.72435209350000263</c:v>
                </c:pt>
                <c:pt idx="225">
                  <c:v>0.72231111422500005</c:v>
                </c:pt>
                <c:pt idx="226">
                  <c:v>0.72027013495000003</c:v>
                </c:pt>
                <c:pt idx="227">
                  <c:v>0.71822915567500278</c:v>
                </c:pt>
                <c:pt idx="228">
                  <c:v>0.71618817640000265</c:v>
                </c:pt>
                <c:pt idx="229">
                  <c:v>0.7142839983</c:v>
                </c:pt>
                <c:pt idx="230">
                  <c:v>0.71237982020000279</c:v>
                </c:pt>
                <c:pt idx="231">
                  <c:v>0.71047564210000291</c:v>
                </c:pt>
                <c:pt idx="232">
                  <c:v>0.70857146400000004</c:v>
                </c:pt>
                <c:pt idx="233">
                  <c:v>0.70702331547500263</c:v>
                </c:pt>
                <c:pt idx="234">
                  <c:v>0.70547516695000001</c:v>
                </c:pt>
                <c:pt idx="235">
                  <c:v>0.70392701842500294</c:v>
                </c:pt>
                <c:pt idx="236">
                  <c:v>0.70237886989999998</c:v>
                </c:pt>
                <c:pt idx="237">
                  <c:v>0.70156581760000292</c:v>
                </c:pt>
                <c:pt idx="238">
                  <c:v>0.70075276529999997</c:v>
                </c:pt>
                <c:pt idx="239">
                  <c:v>0.69993971300000279</c:v>
                </c:pt>
                <c:pt idx="240">
                  <c:v>0.69912666070000007</c:v>
                </c:pt>
                <c:pt idx="241">
                  <c:v>0.69825656084999721</c:v>
                </c:pt>
                <c:pt idx="242">
                  <c:v>0.69738646099999957</c:v>
                </c:pt>
                <c:pt idx="243">
                  <c:v>0.69651636114999693</c:v>
                </c:pt>
                <c:pt idx="244">
                  <c:v>0.69564626130000262</c:v>
                </c:pt>
                <c:pt idx="245">
                  <c:v>0.69520701280000263</c:v>
                </c:pt>
                <c:pt idx="246">
                  <c:v>0.69476776429999998</c:v>
                </c:pt>
                <c:pt idx="247">
                  <c:v>0.69432851579999999</c:v>
                </c:pt>
                <c:pt idx="248">
                  <c:v>0.69388926730000267</c:v>
                </c:pt>
                <c:pt idx="249">
                  <c:v>0.69375879320000267</c:v>
                </c:pt>
                <c:pt idx="250">
                  <c:v>0.69362831910000267</c:v>
                </c:pt>
                <c:pt idx="251">
                  <c:v>0.693497845</c:v>
                </c:pt>
                <c:pt idx="252">
                  <c:v>0.69336737089999956</c:v>
                </c:pt>
                <c:pt idx="253">
                  <c:v>0.69395157765000293</c:v>
                </c:pt>
                <c:pt idx="254">
                  <c:v>0.69453578439999997</c:v>
                </c:pt>
                <c:pt idx="255">
                  <c:v>0.69511999115000001</c:v>
                </c:pt>
                <c:pt idx="256">
                  <c:v>0.69570419790000004</c:v>
                </c:pt>
              </c:numCache>
            </c:numRef>
          </c:val>
          <c:smooth val="1"/>
        </c:ser>
        <c:marker val="1"/>
        <c:axId val="70387968"/>
        <c:axId val="70393856"/>
      </c:lineChart>
      <c:catAx>
        <c:axId val="70387968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393856"/>
        <c:crosses val="autoZero"/>
        <c:auto val="1"/>
        <c:lblAlgn val="ctr"/>
        <c:lblOffset val="100"/>
        <c:tickLblSkip val="64"/>
        <c:tickMarkSkip val="64"/>
      </c:catAx>
      <c:valAx>
        <c:axId val="70393856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0387968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RDD!$A$131</c:f>
          <c:strCache>
            <c:ptCount val="1"/>
            <c:pt idx="0">
              <c:v>433.milc</c:v>
            </c:pt>
          </c:strCache>
        </c:strRef>
      </c:tx>
      <c:layout>
        <c:manualLayout>
          <c:xMode val="edge"/>
          <c:yMode val="edge"/>
          <c:x val="0.29264795782457631"/>
          <c:y val="9.936778332369571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RDD!$C$41:$JI$41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9.7188463759326896E-2</c:v>
                </c:pt>
                <c:pt idx="258">
                  <c:v>9.7188463759326896E-2</c:v>
                </c:pt>
                <c:pt idx="259">
                  <c:v>9.7188463759326896E-2</c:v>
                </c:pt>
                <c:pt idx="260">
                  <c:v>9.7188463759326896E-2</c:v>
                </c:pt>
                <c:pt idx="261">
                  <c:v>9.7188463759326896E-2</c:v>
                </c:pt>
                <c:pt idx="262">
                  <c:v>9.7188463759326896E-2</c:v>
                </c:pt>
                <c:pt idx="263">
                  <c:v>9.7188463759326896E-2</c:v>
                </c:pt>
                <c:pt idx="264">
                  <c:v>9.7188463759326896E-2</c:v>
                </c:pt>
                <c:pt idx="265">
                  <c:v>9.7188463759326896E-2</c:v>
                </c:pt>
                <c:pt idx="266">
                  <c:v>9.7188463759326896E-2</c:v>
                </c:pt>
              </c:numCache>
            </c:numRef>
          </c:val>
        </c:ser>
        <c:gapWidth val="0"/>
        <c:axId val="70444928"/>
        <c:axId val="70446464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RDD!$C$40:$JI$40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4.4384476085644737E-5</c:v>
                </c:pt>
                <c:pt idx="3">
                  <c:v>1.6866100912544814E-4</c:v>
                </c:pt>
                <c:pt idx="4">
                  <c:v>4.0833717998792966E-4</c:v>
                </c:pt>
                <c:pt idx="5">
                  <c:v>3.994602847708005E-4</c:v>
                </c:pt>
                <c:pt idx="6">
                  <c:v>2.2192238042822136E-4</c:v>
                </c:pt>
                <c:pt idx="7">
                  <c:v>8.87689521712898E-5</c:v>
                </c:pt>
                <c:pt idx="8">
                  <c:v>1.1539963782267513E-4</c:v>
                </c:pt>
                <c:pt idx="9">
                  <c:v>2.3967617086247933E-4</c:v>
                </c:pt>
                <c:pt idx="10">
                  <c:v>2.1304548521109448E-4</c:v>
                </c:pt>
                <c:pt idx="11">
                  <c:v>1.5978411390831919E-4</c:v>
                </c:pt>
                <c:pt idx="12">
                  <c:v>1.2427653303980418E-4</c:v>
                </c:pt>
                <c:pt idx="13">
                  <c:v>5.3261371302773111E-5</c:v>
                </c:pt>
                <c:pt idx="14">
                  <c:v>6.1694421759045884E-3</c:v>
                </c:pt>
                <c:pt idx="15">
                  <c:v>2.8432695380463835E-2</c:v>
                </c:pt>
                <c:pt idx="16">
                  <c:v>5.3509924368852706E-2</c:v>
                </c:pt>
                <c:pt idx="17">
                  <c:v>6.1481376273834466E-2</c:v>
                </c:pt>
                <c:pt idx="18">
                  <c:v>6.0735717075595823E-2</c:v>
                </c:pt>
                <c:pt idx="19">
                  <c:v>4.8210417924227096E-2</c:v>
                </c:pt>
                <c:pt idx="20">
                  <c:v>3.9244753754926712E-2</c:v>
                </c:pt>
                <c:pt idx="21">
                  <c:v>1.606718034300323E-2</c:v>
                </c:pt>
                <c:pt idx="22">
                  <c:v>9.4538934062422739E-3</c:v>
                </c:pt>
                <c:pt idx="23">
                  <c:v>1.1140503497496715E-2</c:v>
                </c:pt>
                <c:pt idx="24">
                  <c:v>8.6105883606149968E-3</c:v>
                </c:pt>
                <c:pt idx="25">
                  <c:v>9.7468309484074825E-3</c:v>
                </c:pt>
                <c:pt idx="26">
                  <c:v>7.6518836771650705E-3</c:v>
                </c:pt>
                <c:pt idx="27">
                  <c:v>1.3492880730035918E-2</c:v>
                </c:pt>
                <c:pt idx="28">
                  <c:v>2.3807832972339626E-2</c:v>
                </c:pt>
                <c:pt idx="29">
                  <c:v>3.2649220608600163E-2</c:v>
                </c:pt>
                <c:pt idx="30">
                  <c:v>5.4805951070553624E-2</c:v>
                </c:pt>
                <c:pt idx="31">
                  <c:v>6.0291872314739203E-2</c:v>
                </c:pt>
                <c:pt idx="32">
                  <c:v>4.9320029826367934E-2</c:v>
                </c:pt>
                <c:pt idx="33">
                  <c:v>4.9666228739836331E-2</c:v>
                </c:pt>
                <c:pt idx="34">
                  <c:v>3.6466285551965329E-2</c:v>
                </c:pt>
                <c:pt idx="35">
                  <c:v>1.8605972375102107E-2</c:v>
                </c:pt>
                <c:pt idx="36">
                  <c:v>8.1312360188900527E-3</c:v>
                </c:pt>
                <c:pt idx="37">
                  <c:v>1.0306075347086628E-2</c:v>
                </c:pt>
                <c:pt idx="38">
                  <c:v>1.0385967404040799E-2</c:v>
                </c:pt>
                <c:pt idx="39">
                  <c:v>9.054433121471429E-3</c:v>
                </c:pt>
                <c:pt idx="40">
                  <c:v>1.0013137804921399E-2</c:v>
                </c:pt>
                <c:pt idx="41">
                  <c:v>1.0599012889251891E-2</c:v>
                </c:pt>
                <c:pt idx="42">
                  <c:v>8.0158363810674226E-3</c:v>
                </c:pt>
                <c:pt idx="43">
                  <c:v>8.5306963036608525E-3</c:v>
                </c:pt>
                <c:pt idx="44">
                  <c:v>9.0721869119057708E-3</c:v>
                </c:pt>
                <c:pt idx="45">
                  <c:v>1.0572382203600499E-2</c:v>
                </c:pt>
                <c:pt idx="46">
                  <c:v>1.2037069914426698E-2</c:v>
                </c:pt>
                <c:pt idx="47">
                  <c:v>8.8325107410432476E-3</c:v>
                </c:pt>
                <c:pt idx="48">
                  <c:v>8.3176508184498125E-3</c:v>
                </c:pt>
                <c:pt idx="49">
                  <c:v>5.5303057202712924E-3</c:v>
                </c:pt>
                <c:pt idx="50">
                  <c:v>6.1428114902531963E-3</c:v>
                </c:pt>
                <c:pt idx="51">
                  <c:v>8.2377587614955138E-3</c:v>
                </c:pt>
                <c:pt idx="52">
                  <c:v>9.1520789688598527E-3</c:v>
                </c:pt>
                <c:pt idx="53">
                  <c:v>8.4241735610552891E-3</c:v>
                </c:pt>
                <c:pt idx="54">
                  <c:v>7.4920995632567523E-3</c:v>
                </c:pt>
                <c:pt idx="55">
                  <c:v>8.1933742854099767E-3</c:v>
                </c:pt>
                <c:pt idx="56">
                  <c:v>8.3265277136668724E-3</c:v>
                </c:pt>
                <c:pt idx="57">
                  <c:v>8.9567872740830938E-3</c:v>
                </c:pt>
                <c:pt idx="58">
                  <c:v>1.2037069914426698E-2</c:v>
                </c:pt>
                <c:pt idx="59">
                  <c:v>8.4330504562724166E-3</c:v>
                </c:pt>
                <c:pt idx="60">
                  <c:v>9.0366793310371844E-3</c:v>
                </c:pt>
                <c:pt idx="61">
                  <c:v>6.977239640663312E-3</c:v>
                </c:pt>
                <c:pt idx="62">
                  <c:v>8.0158363810674226E-3</c:v>
                </c:pt>
                <c:pt idx="63">
                  <c:v>1.01729219188297E-2</c:v>
                </c:pt>
                <c:pt idx="64">
                  <c:v>9.5071547775450391E-3</c:v>
                </c:pt>
                <c:pt idx="65">
                  <c:v>8.1223591236728992E-3</c:v>
                </c:pt>
                <c:pt idx="66">
                  <c:v>7.3589461349998437E-3</c:v>
                </c:pt>
                <c:pt idx="67">
                  <c:v>5.2995064446259314E-3</c:v>
                </c:pt>
                <c:pt idx="68">
                  <c:v>8.0069594858502326E-3</c:v>
                </c:pt>
                <c:pt idx="69">
                  <c:v>9.267478606682528E-3</c:v>
                </c:pt>
                <c:pt idx="70">
                  <c:v>9.1609558640770028E-3</c:v>
                </c:pt>
                <c:pt idx="71">
                  <c:v>6.7375634698008321E-3</c:v>
                </c:pt>
                <c:pt idx="72">
                  <c:v>8.3709121897525135E-3</c:v>
                </c:pt>
                <c:pt idx="73">
                  <c:v>8.2555125519299249E-3</c:v>
                </c:pt>
                <c:pt idx="74">
                  <c:v>9.6225544153677491E-3</c:v>
                </c:pt>
                <c:pt idx="75">
                  <c:v>9.0721869119057708E-3</c:v>
                </c:pt>
                <c:pt idx="76">
                  <c:v>1.0448105670560716E-2</c:v>
                </c:pt>
                <c:pt idx="77">
                  <c:v>9.3384937684195604E-3</c:v>
                </c:pt>
                <c:pt idx="78">
                  <c:v>8.3797890849697208E-3</c:v>
                </c:pt>
                <c:pt idx="79">
                  <c:v>8.6816035223520223E-3</c:v>
                </c:pt>
                <c:pt idx="80">
                  <c:v>1.0377090508823598E-2</c:v>
                </c:pt>
                <c:pt idx="81">
                  <c:v>9.4450165110251585E-3</c:v>
                </c:pt>
                <c:pt idx="82">
                  <c:v>9.8977381670986748E-3</c:v>
                </c:pt>
                <c:pt idx="83">
                  <c:v>7.5098533536910421E-3</c:v>
                </c:pt>
                <c:pt idx="84">
                  <c:v>6.133934595036041E-3</c:v>
                </c:pt>
                <c:pt idx="85">
                  <c:v>6.2937187089443895E-3</c:v>
                </c:pt>
                <c:pt idx="86">
                  <c:v>9.7468309484074825E-3</c:v>
                </c:pt>
                <c:pt idx="87">
                  <c:v>1.0492490146646299E-2</c:v>
                </c:pt>
                <c:pt idx="88">
                  <c:v>1.0492490146646299E-2</c:v>
                </c:pt>
                <c:pt idx="89">
                  <c:v>8.3442815041011326E-3</c:v>
                </c:pt>
                <c:pt idx="90">
                  <c:v>8.4508042467067532E-3</c:v>
                </c:pt>
                <c:pt idx="91">
                  <c:v>8.6194652558321243E-3</c:v>
                </c:pt>
                <c:pt idx="92">
                  <c:v>9.7379540531903636E-3</c:v>
                </c:pt>
                <c:pt idx="93">
                  <c:v>1.0883073536200015E-2</c:v>
                </c:pt>
                <c:pt idx="94">
                  <c:v>8.8325107410432476E-3</c:v>
                </c:pt>
                <c:pt idx="95">
                  <c:v>9.5337854631963904E-3</c:v>
                </c:pt>
                <c:pt idx="96">
                  <c:v>6.7109327841494348E-3</c:v>
                </c:pt>
                <c:pt idx="97">
                  <c:v>7.4743457728225302E-3</c:v>
                </c:pt>
                <c:pt idx="98">
                  <c:v>1.0101906757092599E-2</c:v>
                </c:pt>
                <c:pt idx="99">
                  <c:v>8.3442815041011326E-3</c:v>
                </c:pt>
                <c:pt idx="100">
                  <c:v>7.9270674288960813E-3</c:v>
                </c:pt>
                <c:pt idx="101">
                  <c:v>7.4388381919540244E-3</c:v>
                </c:pt>
                <c:pt idx="102">
                  <c:v>4.6870006746440413E-3</c:v>
                </c:pt>
                <c:pt idx="103">
                  <c:v>7.9093136384618418E-3</c:v>
                </c:pt>
                <c:pt idx="104">
                  <c:v>8.2377587614955138E-3</c:v>
                </c:pt>
                <c:pt idx="105">
                  <c:v>8.8680183219117317E-3</c:v>
                </c:pt>
                <c:pt idx="106">
                  <c:v>1.0243937080566702E-2</c:v>
                </c:pt>
                <c:pt idx="107">
                  <c:v>1.7585129425132323E-2</c:v>
                </c:pt>
                <c:pt idx="108">
                  <c:v>3.2365159961651797E-2</c:v>
                </c:pt>
                <c:pt idx="109">
                  <c:v>4.1748038206156995E-2</c:v>
                </c:pt>
                <c:pt idx="110">
                  <c:v>3.9440045449703642E-2</c:v>
                </c:pt>
                <c:pt idx="111">
                  <c:v>4.1508362035294365E-2</c:v>
                </c:pt>
                <c:pt idx="112">
                  <c:v>4.3905123743919305E-2</c:v>
                </c:pt>
                <c:pt idx="113">
                  <c:v>3.8587863508859212E-2</c:v>
                </c:pt>
                <c:pt idx="114">
                  <c:v>4.2999680431772422E-2</c:v>
                </c:pt>
                <c:pt idx="115">
                  <c:v>4.0025920534034004E-2</c:v>
                </c:pt>
                <c:pt idx="116">
                  <c:v>4.1419593083123332E-2</c:v>
                </c:pt>
                <c:pt idx="117">
                  <c:v>4.085147178922701E-2</c:v>
                </c:pt>
                <c:pt idx="118">
                  <c:v>4.2014345062670787E-2</c:v>
                </c:pt>
                <c:pt idx="119">
                  <c:v>3.6484039342399591E-2</c:v>
                </c:pt>
                <c:pt idx="120">
                  <c:v>3.9386784078400704E-2</c:v>
                </c:pt>
                <c:pt idx="121">
                  <c:v>4.2893157689166732E-2</c:v>
                </c:pt>
                <c:pt idx="122">
                  <c:v>3.7735681568014844E-2</c:v>
                </c:pt>
                <c:pt idx="123">
                  <c:v>4.4650782942158462E-2</c:v>
                </c:pt>
                <c:pt idx="124">
                  <c:v>3.8658878670596218E-2</c:v>
                </c:pt>
                <c:pt idx="125">
                  <c:v>0.10916805738025114</c:v>
                </c:pt>
                <c:pt idx="126">
                  <c:v>5.7531157902212103E-2</c:v>
                </c:pt>
                <c:pt idx="127">
                  <c:v>5.6084223981820114E-2</c:v>
                </c:pt>
                <c:pt idx="128">
                  <c:v>4.4011646486524912E-2</c:v>
                </c:pt>
                <c:pt idx="129">
                  <c:v>4.6293008557327008E-2</c:v>
                </c:pt>
                <c:pt idx="130">
                  <c:v>3.8596740404076312E-2</c:v>
                </c:pt>
                <c:pt idx="131">
                  <c:v>4.1907822320065305E-2</c:v>
                </c:pt>
                <c:pt idx="132">
                  <c:v>4.168589993963711E-2</c:v>
                </c:pt>
                <c:pt idx="133">
                  <c:v>4.4393352980861514E-2</c:v>
                </c:pt>
                <c:pt idx="134">
                  <c:v>3.9369030287966511E-2</c:v>
                </c:pt>
                <c:pt idx="135">
                  <c:v>4.0159073962291E-2</c:v>
                </c:pt>
                <c:pt idx="136">
                  <c:v>4.5707133472996514E-2</c:v>
                </c:pt>
                <c:pt idx="137">
                  <c:v>3.8312679757128112E-2</c:v>
                </c:pt>
                <c:pt idx="138">
                  <c:v>4.9479813940276424E-2</c:v>
                </c:pt>
                <c:pt idx="139">
                  <c:v>4.7171821183822717E-2</c:v>
                </c:pt>
                <c:pt idx="140">
                  <c:v>4.8565493732912003E-2</c:v>
                </c:pt>
                <c:pt idx="141">
                  <c:v>4.9044846074636897E-2</c:v>
                </c:pt>
                <c:pt idx="142">
                  <c:v>4.9524198416361916E-2</c:v>
                </c:pt>
                <c:pt idx="143">
                  <c:v>4.8831800589425815E-2</c:v>
                </c:pt>
                <c:pt idx="144">
                  <c:v>5.2249405248020506E-2</c:v>
                </c:pt>
                <c:pt idx="145">
                  <c:v>5.1042147498490786E-2</c:v>
                </c:pt>
                <c:pt idx="146">
                  <c:v>4.8947200227248522E-2</c:v>
                </c:pt>
                <c:pt idx="147">
                  <c:v>5.4095799453183567E-2</c:v>
                </c:pt>
                <c:pt idx="148">
                  <c:v>4.9559705997230412E-2</c:v>
                </c:pt>
                <c:pt idx="149">
                  <c:v>4.4988104960409003E-2</c:v>
                </c:pt>
                <c:pt idx="150">
                  <c:v>5.6244008095728396E-2</c:v>
                </c:pt>
                <c:pt idx="151">
                  <c:v>4.7597912154245178E-2</c:v>
                </c:pt>
                <c:pt idx="152">
                  <c:v>5.0252103824166512E-2</c:v>
                </c:pt>
                <c:pt idx="153">
                  <c:v>5.4095799453183567E-2</c:v>
                </c:pt>
                <c:pt idx="154">
                  <c:v>4.512125838866575E-2</c:v>
                </c:pt>
                <c:pt idx="155">
                  <c:v>4.9799382168092911E-2</c:v>
                </c:pt>
                <c:pt idx="156">
                  <c:v>4.9968043177218313E-2</c:v>
                </c:pt>
                <c:pt idx="157">
                  <c:v>5.2338174200191857E-2</c:v>
                </c:pt>
                <c:pt idx="158">
                  <c:v>4.7580158363810666E-2</c:v>
                </c:pt>
                <c:pt idx="159">
                  <c:v>4.7233959450342734E-2</c:v>
                </c:pt>
                <c:pt idx="160">
                  <c:v>5.5382949259667046E-2</c:v>
                </c:pt>
                <c:pt idx="161">
                  <c:v>4.6790114689486233E-2</c:v>
                </c:pt>
                <c:pt idx="162">
                  <c:v>5.2844157227568106E-2</c:v>
                </c:pt>
                <c:pt idx="163">
                  <c:v>5.1938713915420903E-2</c:v>
                </c:pt>
                <c:pt idx="164">
                  <c:v>4.8778539218123113E-2</c:v>
                </c:pt>
                <c:pt idx="165">
                  <c:v>5.0926747860668323E-2</c:v>
                </c:pt>
                <c:pt idx="166">
                  <c:v>4.9044846074636897E-2</c:v>
                </c:pt>
                <c:pt idx="167">
                  <c:v>4.7615665944679322E-2</c:v>
                </c:pt>
                <c:pt idx="168">
                  <c:v>5.2790895856265556E-2</c:v>
                </c:pt>
                <c:pt idx="169">
                  <c:v>5.3572062635372716E-2</c:v>
                </c:pt>
                <c:pt idx="170">
                  <c:v>4.7349359088165295E-2</c:v>
                </c:pt>
                <c:pt idx="171">
                  <c:v>5.4078045662748986E-2</c:v>
                </c:pt>
                <c:pt idx="172">
                  <c:v>4.7109682917302824E-2</c:v>
                </c:pt>
                <c:pt idx="173">
                  <c:v>4.4952597379540805E-2</c:v>
                </c:pt>
                <c:pt idx="174">
                  <c:v>5.2347051095408922E-2</c:v>
                </c:pt>
                <c:pt idx="175">
                  <c:v>4.8432340304655007E-2</c:v>
                </c:pt>
                <c:pt idx="176">
                  <c:v>4.6736853318183412E-2</c:v>
                </c:pt>
                <c:pt idx="177">
                  <c:v>5.3882753967972222E-2</c:v>
                </c:pt>
                <c:pt idx="178">
                  <c:v>4.6727976422966333E-2</c:v>
                </c:pt>
                <c:pt idx="179">
                  <c:v>5.2515712104534304E-2</c:v>
                </c:pt>
                <c:pt idx="180">
                  <c:v>5.1095408869793704E-2</c:v>
                </c:pt>
                <c:pt idx="181">
                  <c:v>5.1379469516741813E-2</c:v>
                </c:pt>
                <c:pt idx="182">
                  <c:v>4.8334694457266986E-2</c:v>
                </c:pt>
                <c:pt idx="183">
                  <c:v>4.7944111067712986E-2</c:v>
                </c:pt>
                <c:pt idx="184">
                  <c:v>5.3714092958847118E-2</c:v>
                </c:pt>
                <c:pt idx="185">
                  <c:v>4.6754607108617834E-2</c:v>
                </c:pt>
                <c:pt idx="186">
                  <c:v>4.8077264495969885E-2</c:v>
                </c:pt>
                <c:pt idx="187">
                  <c:v>4.3097326279160623E-2</c:v>
                </c:pt>
                <c:pt idx="188">
                  <c:v>4.5307673188225962E-2</c:v>
                </c:pt>
                <c:pt idx="189">
                  <c:v>6.9293044064907924E-2</c:v>
                </c:pt>
                <c:pt idx="190">
                  <c:v>0.46975641799524348</c:v>
                </c:pt>
                <c:pt idx="191">
                  <c:v>0.70109718424883705</c:v>
                </c:pt>
                <c:pt idx="192">
                  <c:v>1</c:v>
                </c:pt>
                <c:pt idx="193">
                  <c:v>0.91392962397472166</c:v>
                </c:pt>
                <c:pt idx="194">
                  <c:v>0.89531477470439857</c:v>
                </c:pt>
                <c:pt idx="195">
                  <c:v>0.89064552782019279</c:v>
                </c:pt>
                <c:pt idx="196">
                  <c:v>0.86580797500266049</c:v>
                </c:pt>
                <c:pt idx="197">
                  <c:v>0.84208003408727805</c:v>
                </c:pt>
                <c:pt idx="198">
                  <c:v>0.84777900081667679</c:v>
                </c:pt>
                <c:pt idx="199">
                  <c:v>0.78007492099563058</c:v>
                </c:pt>
                <c:pt idx="200">
                  <c:v>0.46484749494017008</c:v>
                </c:pt>
                <c:pt idx="201">
                  <c:v>0.26004864538579031</c:v>
                </c:pt>
                <c:pt idx="202">
                  <c:v>4.5476334197351122E-2</c:v>
                </c:pt>
                <c:pt idx="203">
                  <c:v>4.8352448247700922E-2</c:v>
                </c:pt>
                <c:pt idx="204">
                  <c:v>4.8769662322905923E-2</c:v>
                </c:pt>
                <c:pt idx="205">
                  <c:v>4.6612576785143633E-2</c:v>
                </c:pt>
                <c:pt idx="206">
                  <c:v>4.2564712566132895E-2</c:v>
                </c:pt>
                <c:pt idx="207">
                  <c:v>4.6115470652984401E-2</c:v>
                </c:pt>
                <c:pt idx="208">
                  <c:v>7.342080034087281E-2</c:v>
                </c:pt>
                <c:pt idx="209">
                  <c:v>6.0362887476476466E-2</c:v>
                </c:pt>
                <c:pt idx="210">
                  <c:v>7.8019032063345511E-2</c:v>
                </c:pt>
                <c:pt idx="211">
                  <c:v>9.9430103327060565E-2</c:v>
                </c:pt>
                <c:pt idx="212">
                  <c:v>5.3785108120583708E-2</c:v>
                </c:pt>
                <c:pt idx="213">
                  <c:v>4.922238397897951E-2</c:v>
                </c:pt>
                <c:pt idx="214">
                  <c:v>4.7003160174697307E-2</c:v>
                </c:pt>
                <c:pt idx="215">
                  <c:v>4.4588644675638334E-2</c:v>
                </c:pt>
                <c:pt idx="216">
                  <c:v>4.7881972801193114E-2</c:v>
                </c:pt>
                <c:pt idx="217">
                  <c:v>4.6568192309057864E-2</c:v>
                </c:pt>
                <c:pt idx="218">
                  <c:v>4.4943720484323414E-2</c:v>
                </c:pt>
                <c:pt idx="219">
                  <c:v>5.1920960124986711E-2</c:v>
                </c:pt>
                <c:pt idx="220">
                  <c:v>4.7358235983382513E-2</c:v>
                </c:pt>
                <c:pt idx="221">
                  <c:v>4.1321947235734811E-2</c:v>
                </c:pt>
                <c:pt idx="222">
                  <c:v>4.9639598054184622E-2</c:v>
                </c:pt>
                <c:pt idx="223">
                  <c:v>3.9280261335795208E-2</c:v>
                </c:pt>
                <c:pt idx="224">
                  <c:v>3.7362851968895404E-2</c:v>
                </c:pt>
                <c:pt idx="225">
                  <c:v>3.4096154528991909E-2</c:v>
                </c:pt>
                <c:pt idx="226">
                  <c:v>1.606718034300323E-2</c:v>
                </c:pt>
                <c:pt idx="227">
                  <c:v>1.4913183964776498E-2</c:v>
                </c:pt>
                <c:pt idx="228">
                  <c:v>1.4566985051308505E-2</c:v>
                </c:pt>
                <c:pt idx="229">
                  <c:v>1.698150055036754E-2</c:v>
                </c:pt>
                <c:pt idx="230">
                  <c:v>1.50019529169478E-2</c:v>
                </c:pt>
                <c:pt idx="231">
                  <c:v>1.4327308880445998E-2</c:v>
                </c:pt>
                <c:pt idx="232">
                  <c:v>1.5836381067357921E-2</c:v>
                </c:pt>
                <c:pt idx="233">
                  <c:v>1.5010829812164922E-2</c:v>
                </c:pt>
                <c:pt idx="234">
                  <c:v>1.659091716081381E-2</c:v>
                </c:pt>
                <c:pt idx="235">
                  <c:v>1.7656144586869302E-2</c:v>
                </c:pt>
                <c:pt idx="236">
                  <c:v>1.5277136668678803E-2</c:v>
                </c:pt>
                <c:pt idx="237">
                  <c:v>1.540141320171862E-2</c:v>
                </c:pt>
                <c:pt idx="238">
                  <c:v>1.5978411390831906E-2</c:v>
                </c:pt>
                <c:pt idx="239">
                  <c:v>1.5472428363455621E-2</c:v>
                </c:pt>
                <c:pt idx="240">
                  <c:v>1.5596704896495403E-2</c:v>
                </c:pt>
                <c:pt idx="241">
                  <c:v>1.6200333771260209E-2</c:v>
                </c:pt>
                <c:pt idx="242">
                  <c:v>1.49753222312964E-2</c:v>
                </c:pt>
                <c:pt idx="243">
                  <c:v>1.8854525441181724E-2</c:v>
                </c:pt>
                <c:pt idx="244">
                  <c:v>1.6466640627774008E-2</c:v>
                </c:pt>
                <c:pt idx="245">
                  <c:v>1.4460462308702907E-2</c:v>
                </c:pt>
                <c:pt idx="246">
                  <c:v>1.4185278556971898E-2</c:v>
                </c:pt>
                <c:pt idx="247">
                  <c:v>1.5525689734758423E-2</c:v>
                </c:pt>
                <c:pt idx="248">
                  <c:v>1.4851045698256607E-2</c:v>
                </c:pt>
                <c:pt idx="249">
                  <c:v>1.5081844973901899E-2</c:v>
                </c:pt>
                <c:pt idx="250">
                  <c:v>1.6599794056031004E-2</c:v>
                </c:pt>
                <c:pt idx="251">
                  <c:v>1.4211909242623303E-2</c:v>
                </c:pt>
                <c:pt idx="252">
                  <c:v>1.5694350743883822E-2</c:v>
                </c:pt>
                <c:pt idx="253">
                  <c:v>1.5286013563895902E-2</c:v>
                </c:pt>
                <c:pt idx="254">
                  <c:v>1.5729858324752318E-2</c:v>
                </c:pt>
                <c:pt idx="255">
                  <c:v>1.4922060859993602E-2</c:v>
                </c:pt>
                <c:pt idx="256">
                  <c:v>1.4327308880445998E-2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RDD!$C$42:$JI$42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2.6452270128208159E-5</c:v>
                </c:pt>
                <c:pt idx="3">
                  <c:v>1.2226838292148814E-4</c:v>
                </c:pt>
                <c:pt idx="4">
                  <c:v>3.4388056409681805E-4</c:v>
                </c:pt>
                <c:pt idx="5">
                  <c:v>5.4546683341489882E-4</c:v>
                </c:pt>
                <c:pt idx="6">
                  <c:v>6.4191240926547732E-4</c:v>
                </c:pt>
                <c:pt idx="7">
                  <c:v>6.6557768669335505E-4</c:v>
                </c:pt>
                <c:pt idx="8">
                  <c:v>7.006595744939643E-4</c:v>
                </c:pt>
                <c:pt idx="9">
                  <c:v>7.9197154221521938E-4</c:v>
                </c:pt>
                <c:pt idx="10">
                  <c:v>8.6577530229287568E-4</c:v>
                </c:pt>
                <c:pt idx="11">
                  <c:v>9.1178111565593445E-4</c:v>
                </c:pt>
                <c:pt idx="12">
                  <c:v>9.3994730374221997E-4</c:v>
                </c:pt>
                <c:pt idx="13">
                  <c:v>9.3684951795095818E-4</c:v>
                </c:pt>
                <c:pt idx="14">
                  <c:v>3.4280549366024035E-3</c:v>
                </c:pt>
                <c:pt idx="15">
                  <c:v>1.4639003036419304E-2</c:v>
                </c:pt>
                <c:pt idx="16">
                  <c:v>3.5011973371136401E-2</c:v>
                </c:pt>
                <c:pt idx="17">
                  <c:v>5.741505151612615E-2</c:v>
                </c:pt>
                <c:pt idx="18">
                  <c:v>7.8485879396327687E-2</c:v>
                </c:pt>
                <c:pt idx="19">
                  <c:v>9.4064008443971239E-2</c:v>
                </c:pt>
                <c:pt idx="20">
                  <c:v>0.10577570270823522</c:v>
                </c:pt>
                <c:pt idx="21">
                  <c:v>0.108971376806443</c:v>
                </c:pt>
                <c:pt idx="22">
                  <c:v>0.1097959248042661</c:v>
                </c:pt>
                <c:pt idx="23">
                  <c:v>0.111142946183447</c:v>
                </c:pt>
                <c:pt idx="24">
                  <c:v>0.11161547003315808</c:v>
                </c:pt>
                <c:pt idx="25">
                  <c:v>0.11242905620239398</c:v>
                </c:pt>
                <c:pt idx="26">
                  <c:v>0.112559451945749</c:v>
                </c:pt>
                <c:pt idx="27">
                  <c:v>0.114464016674936</c:v>
                </c:pt>
                <c:pt idx="28">
                  <c:v>0.11937758911536386</c:v>
                </c:pt>
                <c:pt idx="29">
                  <c:v>0.12669909830113116</c:v>
                </c:pt>
                <c:pt idx="30">
                  <c:v>0.14012898733333801</c:v>
                </c:pt>
                <c:pt idx="31">
                  <c:v>0.15462662674231001</c:v>
                </c:pt>
                <c:pt idx="32">
                  <c:v>0.16556525549824216</c:v>
                </c:pt>
                <c:pt idx="33">
                  <c:v>0.17621868155147746</c:v>
                </c:pt>
                <c:pt idx="34">
                  <c:v>0.18296749934573836</c:v>
                </c:pt>
                <c:pt idx="35">
                  <c:v>0.18477887612706917</c:v>
                </c:pt>
                <c:pt idx="36">
                  <c:v>0.18381360406202227</c:v>
                </c:pt>
                <c:pt idx="37">
                  <c:v>0.18343490078477026</c:v>
                </c:pt>
                <c:pt idx="38">
                  <c:v>0.18308861613776323</c:v>
                </c:pt>
                <c:pt idx="39">
                  <c:v>0.18242451278117117</c:v>
                </c:pt>
                <c:pt idx="40">
                  <c:v>0.18201441800051316</c:v>
                </c:pt>
                <c:pt idx="41">
                  <c:v>0.18175737495998401</c:v>
                </c:pt>
                <c:pt idx="42">
                  <c:v>0.18089901434665201</c:v>
                </c:pt>
                <c:pt idx="43">
                  <c:v>0.18018595807448901</c:v>
                </c:pt>
                <c:pt idx="44">
                  <c:v>0.17961791608988001</c:v>
                </c:pt>
                <c:pt idx="45">
                  <c:v>0.17940492023936816</c:v>
                </c:pt>
                <c:pt idx="46">
                  <c:v>0.179523928201163</c:v>
                </c:pt>
                <c:pt idx="47">
                  <c:v>0.17893703578727246</c:v>
                </c:pt>
                <c:pt idx="48">
                  <c:v>0.17825518739738433</c:v>
                </c:pt>
                <c:pt idx="49">
                  <c:v>0.17699754379881316</c:v>
                </c:pt>
                <c:pt idx="50">
                  <c:v>0.17590276608864697</c:v>
                </c:pt>
                <c:pt idx="51">
                  <c:v>0.17527215158339726</c:v>
                </c:pt>
                <c:pt idx="52">
                  <c:v>0.17484554252866116</c:v>
                </c:pt>
                <c:pt idx="53">
                  <c:v>0.17428288911726636</c:v>
                </c:pt>
                <c:pt idx="54">
                  <c:v>0.17354863437796536</c:v>
                </c:pt>
                <c:pt idx="55">
                  <c:v>0.17297126285772227</c:v>
                </c:pt>
                <c:pt idx="56">
                  <c:v>0.17243431213597527</c:v>
                </c:pt>
                <c:pt idx="57">
                  <c:v>0.17203187668791201</c:v>
                </c:pt>
                <c:pt idx="58">
                  <c:v>0.17222443747432836</c:v>
                </c:pt>
                <c:pt idx="59">
                  <c:v>0.17173616442640033</c:v>
                </c:pt>
                <c:pt idx="60">
                  <c:v>0.17137152274836787</c:v>
                </c:pt>
                <c:pt idx="61">
                  <c:v>0.17063812069407988</c:v>
                </c:pt>
                <c:pt idx="62">
                  <c:v>0.170109938413011</c:v>
                </c:pt>
                <c:pt idx="63">
                  <c:v>0.169980211763086</c:v>
                </c:pt>
                <c:pt idx="64">
                  <c:v>0.16973567858890701</c:v>
                </c:pt>
                <c:pt idx="65">
                  <c:v>0.16925432004698204</c:v>
                </c:pt>
                <c:pt idx="66">
                  <c:v>0.16865156052486097</c:v>
                </c:pt>
                <c:pt idx="67">
                  <c:v>0.16770948331788527</c:v>
                </c:pt>
                <c:pt idx="68">
                  <c:v>0.16724641583420133</c:v>
                </c:pt>
                <c:pt idx="69">
                  <c:v>0.16700455427786501</c:v>
                </c:pt>
                <c:pt idx="70">
                  <c:v>0.166750263980012</c:v>
                </c:pt>
                <c:pt idx="71">
                  <c:v>0.166103904937215</c:v>
                </c:pt>
                <c:pt idx="72">
                  <c:v>0.16573617095759316</c:v>
                </c:pt>
                <c:pt idx="73">
                  <c:v>0.16535754180208501</c:v>
                </c:pt>
                <c:pt idx="74">
                  <c:v>0.16520408738814504</c:v>
                </c:pt>
                <c:pt idx="75">
                  <c:v>0.16496718141081726</c:v>
                </c:pt>
                <c:pt idx="76">
                  <c:v>0.16494952784205816</c:v>
                </c:pt>
                <c:pt idx="77">
                  <c:v>0.16476109813942033</c:v>
                </c:pt>
                <c:pt idx="78">
                  <c:v>0.16442994622287804</c:v>
                </c:pt>
                <c:pt idx="79">
                  <c:v>0.16415095685239023</c:v>
                </c:pt>
                <c:pt idx="80">
                  <c:v>0.164131513120472</c:v>
                </c:pt>
                <c:pt idx="81">
                  <c:v>0.16397416610370497</c:v>
                </c:pt>
                <c:pt idx="82">
                  <c:v>0.16388644388151904</c:v>
                </c:pt>
                <c:pt idx="83">
                  <c:v>0.16345255585432417</c:v>
                </c:pt>
                <c:pt idx="84">
                  <c:v>0.16282813766499504</c:v>
                </c:pt>
                <c:pt idx="85">
                  <c:v>0.16223804823966001</c:v>
                </c:pt>
                <c:pt idx="86">
                  <c:v>0.162148111958626</c:v>
                </c:pt>
                <c:pt idx="87">
                  <c:v>0.16216461026573287</c:v>
                </c:pt>
                <c:pt idx="88">
                  <c:v>0.1621809083947818</c:v>
                </c:pt>
                <c:pt idx="89">
                  <c:v>0.16190060054012423</c:v>
                </c:pt>
                <c:pt idx="90">
                  <c:v>0.161639834417659</c:v>
                </c:pt>
                <c:pt idx="91">
                  <c:v>0.161406527863174</c:v>
                </c:pt>
                <c:pt idx="92">
                  <c:v>0.16132765445576988</c:v>
                </c:pt>
                <c:pt idx="93">
                  <c:v>0.161402828373826</c:v>
                </c:pt>
                <c:pt idx="94">
                  <c:v>0.16120583153623233</c:v>
                </c:pt>
                <c:pt idx="95">
                  <c:v>0.16110410744465287</c:v>
                </c:pt>
                <c:pt idx="96">
                  <c:v>0.160637290263594</c:v>
                </c:pt>
                <c:pt idx="97">
                  <c:v>0.160276611926293</c:v>
                </c:pt>
                <c:pt idx="98">
                  <c:v>0.16025778506531801</c:v>
                </c:pt>
                <c:pt idx="99">
                  <c:v>0.16001647251803217</c:v>
                </c:pt>
                <c:pt idx="100">
                  <c:v>0.15972662436447316</c:v>
                </c:pt>
                <c:pt idx="101">
                  <c:v>0.15938053645966216</c:v>
                </c:pt>
                <c:pt idx="102">
                  <c:v>0.15869932000227327</c:v>
                </c:pt>
                <c:pt idx="103">
                  <c:v>0.15842459850614626</c:v>
                </c:pt>
                <c:pt idx="104">
                  <c:v>0.15819423899796037</c:v>
                </c:pt>
                <c:pt idx="105">
                  <c:v>0.15804371260731223</c:v>
                </c:pt>
                <c:pt idx="106">
                  <c:v>0.15806066658669626</c:v>
                </c:pt>
                <c:pt idx="107">
                  <c:v>0.15895168229791426</c:v>
                </c:pt>
                <c:pt idx="108">
                  <c:v>0.161576313505601</c:v>
                </c:pt>
                <c:pt idx="109">
                  <c:v>0.16526280577770616</c:v>
                </c:pt>
                <c:pt idx="110">
                  <c:v>0.168626320309439</c:v>
                </c:pt>
                <c:pt idx="111">
                  <c:v>0.172179867080025</c:v>
                </c:pt>
                <c:pt idx="112">
                  <c:v>0.17595704791527716</c:v>
                </c:pt>
                <c:pt idx="113">
                  <c:v>0.17907413170013123</c:v>
                </c:pt>
                <c:pt idx="114">
                  <c:v>0.18264587409067301</c:v>
                </c:pt>
                <c:pt idx="115">
                  <c:v>0.18583307181989123</c:v>
                </c:pt>
                <c:pt idx="116">
                  <c:v>0.18913096601486101</c:v>
                </c:pt>
                <c:pt idx="117">
                  <c:v>0.19231998899427616</c:v>
                </c:pt>
                <c:pt idx="118">
                  <c:v>0.19559281101586501</c:v>
                </c:pt>
                <c:pt idx="119">
                  <c:v>0.19821663826033617</c:v>
                </c:pt>
                <c:pt idx="120">
                  <c:v>0.20111959889311701</c:v>
                </c:pt>
                <c:pt idx="121">
                  <c:v>0.20436108202927317</c:v>
                </c:pt>
                <c:pt idx="122">
                  <c:v>0.207007096313086</c:v>
                </c:pt>
                <c:pt idx="123">
                  <c:v>0.21035291567149617</c:v>
                </c:pt>
                <c:pt idx="124">
                  <c:v>0.21302174245259423</c:v>
                </c:pt>
                <c:pt idx="125">
                  <c:v>0.22305219849793323</c:v>
                </c:pt>
                <c:pt idx="126">
                  <c:v>0.22757063979738001</c:v>
                </c:pt>
                <c:pt idx="127">
                  <c:v>0.23188082800020088</c:v>
                </c:pt>
                <c:pt idx="128">
                  <c:v>0.23489361351326116</c:v>
                </c:pt>
                <c:pt idx="129">
                  <c:v>0.23810116406176401</c:v>
                </c:pt>
                <c:pt idx="130">
                  <c:v>0.24048637076141527</c:v>
                </c:pt>
                <c:pt idx="131">
                  <c:v>0.24317573843426504</c:v>
                </c:pt>
                <c:pt idx="132">
                  <c:v>0.24580924194156817</c:v>
                </c:pt>
                <c:pt idx="133">
                  <c:v>0.24867989159887716</c:v>
                </c:pt>
                <c:pt idx="134">
                  <c:v>0.25101753003565702</c:v>
                </c:pt>
                <c:pt idx="135">
                  <c:v>0.25340431573347333</c:v>
                </c:pt>
                <c:pt idx="136">
                  <c:v>0.25630482578030239</c:v>
                </c:pt>
                <c:pt idx="137">
                  <c:v>0.258451324372591</c:v>
                </c:pt>
                <c:pt idx="138">
                  <c:v>0.26165128147864802</c:v>
                </c:pt>
                <c:pt idx="139">
                  <c:v>0.2645913793777554</c:v>
                </c:pt>
                <c:pt idx="140">
                  <c:v>0.26762973562469133</c:v>
                </c:pt>
                <c:pt idx="141">
                  <c:v>0.27067784513230231</c:v>
                </c:pt>
                <c:pt idx="142">
                  <c:v>0.27373555976694974</c:v>
                </c:pt>
                <c:pt idx="143">
                  <c:v>0.27669281440032473</c:v>
                </c:pt>
                <c:pt idx="144">
                  <c:v>0.27993468737374366</c:v>
                </c:pt>
                <c:pt idx="145">
                  <c:v>0.28302745947177499</c:v>
                </c:pt>
                <c:pt idx="146">
                  <c:v>0.28589187494293533</c:v>
                </c:pt>
                <c:pt idx="147">
                  <c:v>0.28919581702823499</c:v>
                </c:pt>
                <c:pt idx="148">
                  <c:v>0.29204917531813301</c:v>
                </c:pt>
                <c:pt idx="149">
                  <c:v>0.29445634175956448</c:v>
                </c:pt>
                <c:pt idx="150">
                  <c:v>0.29785116060533601</c:v>
                </c:pt>
                <c:pt idx="151">
                  <c:v>0.30043368745987148</c:v>
                </c:pt>
                <c:pt idx="152">
                  <c:v>0.30322444399257747</c:v>
                </c:pt>
                <c:pt idx="153">
                  <c:v>0.30632545094679808</c:v>
                </c:pt>
                <c:pt idx="154">
                  <c:v>0.3086018429628164</c:v>
                </c:pt>
                <c:pt idx="155">
                  <c:v>0.31126383706910032</c:v>
                </c:pt>
                <c:pt idx="156">
                  <c:v>0.31391206417721079</c:v>
                </c:pt>
                <c:pt idx="157">
                  <c:v>0.31673766565829731</c:v>
                </c:pt>
                <c:pt idx="158">
                  <c:v>0.31912302401325732</c:v>
                </c:pt>
                <c:pt idx="159">
                  <c:v>0.32145363826598033</c:v>
                </c:pt>
                <c:pt idx="160">
                  <c:v>0.32445533191858933</c:v>
                </c:pt>
                <c:pt idx="161">
                  <c:v>0.32669644653893876</c:v>
                </c:pt>
                <c:pt idx="162">
                  <c:v>0.32942566763095693</c:v>
                </c:pt>
                <c:pt idx="163">
                  <c:v>0.3320508361581524</c:v>
                </c:pt>
                <c:pt idx="164">
                  <c:v>0.3343851558468498</c:v>
                </c:pt>
                <c:pt idx="165">
                  <c:v>0.33687441974280813</c:v>
                </c:pt>
                <c:pt idx="166">
                  <c:v>0.3391829538450048</c:v>
                </c:pt>
                <c:pt idx="167">
                  <c:v>0.34135076983407886</c:v>
                </c:pt>
                <c:pt idx="168">
                  <c:v>0.3439207077158688</c:v>
                </c:pt>
                <c:pt idx="169">
                  <c:v>0.3465288252778998</c:v>
                </c:pt>
                <c:pt idx="170">
                  <c:v>0.3486069157623754</c:v>
                </c:pt>
                <c:pt idx="171">
                  <c:v>0.35120731463367</c:v>
                </c:pt>
                <c:pt idx="172">
                  <c:v>0.35322322412290302</c:v>
                </c:pt>
                <c:pt idx="173">
                  <c:v>0.35504741181290433</c:v>
                </c:pt>
                <c:pt idx="174">
                  <c:v>0.35744160451915402</c:v>
                </c:pt>
                <c:pt idx="175">
                  <c:v>0.35950336019858531</c:v>
                </c:pt>
                <c:pt idx="176">
                  <c:v>0.36141211069709239</c:v>
                </c:pt>
                <c:pt idx="177">
                  <c:v>0.36386235882206647</c:v>
                </c:pt>
                <c:pt idx="178">
                  <c:v>0.36573200417740431</c:v>
                </c:pt>
                <c:pt idx="179">
                  <c:v>0.36803302878820399</c:v>
                </c:pt>
                <c:pt idx="180">
                  <c:v>0.37020301168825831</c:v>
                </c:pt>
                <c:pt idx="181">
                  <c:v>0.3723747348509438</c:v>
                </c:pt>
                <c:pt idx="182">
                  <c:v>0.37429368379365247</c:v>
                </c:pt>
                <c:pt idx="183">
                  <c:v>0.37616536595812233</c:v>
                </c:pt>
                <c:pt idx="184">
                  <c:v>0.37845705087363202</c:v>
                </c:pt>
                <c:pt idx="185">
                  <c:v>0.38020330430284266</c:v>
                </c:pt>
                <c:pt idx="186">
                  <c:v>0.38203311580390131</c:v>
                </c:pt>
                <c:pt idx="187">
                  <c:v>0.38347458751614566</c:v>
                </c:pt>
                <c:pt idx="188">
                  <c:v>0.38506762072048639</c:v>
                </c:pt>
                <c:pt idx="189">
                  <c:v>0.3884218220460014</c:v>
                </c:pt>
                <c:pt idx="190">
                  <c:v>0.42126124498434808</c:v>
                </c:pt>
                <c:pt idx="191">
                  <c:v>0.47081902906774048</c:v>
                </c:pt>
                <c:pt idx="192">
                  <c:v>0.54186815433788105</c:v>
                </c:pt>
                <c:pt idx="193">
                  <c:v>0.60611065672813591</c:v>
                </c:pt>
                <c:pt idx="194">
                  <c:v>0.66852448767844996</c:v>
                </c:pt>
                <c:pt idx="195">
                  <c:v>0.73014390225486792</c:v>
                </c:pt>
                <c:pt idx="196">
                  <c:v>0.78952394363744649</c:v>
                </c:pt>
                <c:pt idx="197">
                  <c:v>0.84677058819590301</c:v>
                </c:pt>
                <c:pt idx="198">
                  <c:v>0.90402210610784151</c:v>
                </c:pt>
                <c:pt idx="199">
                  <c:v>0.95602758510621333</c:v>
                </c:pt>
                <c:pt idx="200">
                  <c:v>0.98517869282931503</c:v>
                </c:pt>
                <c:pt idx="201">
                  <c:v>0.99956187871592106</c:v>
                </c:pt>
                <c:pt idx="202">
                  <c:v>0.99865021454504566</c:v>
                </c:pt>
                <c:pt idx="203">
                  <c:v>0.99794996584331597</c:v>
                </c:pt>
                <c:pt idx="204">
                  <c:v>0.99728601989616306</c:v>
                </c:pt>
                <c:pt idx="205">
                  <c:v>0.99647796981114078</c:v>
                </c:pt>
                <c:pt idx="206">
                  <c:v>0.99539584645876278</c:v>
                </c:pt>
                <c:pt idx="207">
                  <c:v>0.99456980373632919</c:v>
                </c:pt>
                <c:pt idx="208">
                  <c:v>0.99563765810307892</c:v>
                </c:pt>
                <c:pt idx="209">
                  <c:v>0.99580062451200302</c:v>
                </c:pt>
                <c:pt idx="210">
                  <c:v>0.99717387194309104</c:v>
                </c:pt>
                <c:pt idx="211">
                  <c:v>1</c:v>
                </c:pt>
                <c:pt idx="212">
                  <c:v>0.99970299956827402</c:v>
                </c:pt>
                <c:pt idx="213">
                  <c:v>0.99910070620462299</c:v>
                </c:pt>
                <c:pt idx="214">
                  <c:v>0.99835467259132404</c:v>
                </c:pt>
                <c:pt idx="215">
                  <c:v>0.99745338782977533</c:v>
                </c:pt>
                <c:pt idx="216">
                  <c:v>0.99678069433928163</c:v>
                </c:pt>
                <c:pt idx="217">
                  <c:v>0.99602680238470565</c:v>
                </c:pt>
                <c:pt idx="218">
                  <c:v>0.99517197009318492</c:v>
                </c:pt>
                <c:pt idx="219">
                  <c:v>0.99478654738519001</c:v>
                </c:pt>
                <c:pt idx="220">
                  <c:v>0.99410457537082997</c:v>
                </c:pt>
                <c:pt idx="221">
                  <c:v>0.99303252618443949</c:v>
                </c:pt>
                <c:pt idx="222">
                  <c:v>0.99251381426605856</c:v>
                </c:pt>
                <c:pt idx="223">
                  <c:v>0.99132499604555102</c:v>
                </c:pt>
                <c:pt idx="224">
                  <c:v>0.99002154336281101</c:v>
                </c:pt>
                <c:pt idx="225">
                  <c:v>0.98851739829738805</c:v>
                </c:pt>
                <c:pt idx="226">
                  <c:v>0.98586324838849204</c:v>
                </c:pt>
                <c:pt idx="227">
                  <c:v>0.9831550837367562</c:v>
                </c:pt>
                <c:pt idx="228">
                  <c:v>0.98044515423410361</c:v>
                </c:pt>
                <c:pt idx="229">
                  <c:v>0.9779094255073858</c:v>
                </c:pt>
                <c:pt idx="230">
                  <c:v>0.97526700050844561</c:v>
                </c:pt>
                <c:pt idx="231">
                  <c:v>0.97260156425192001</c:v>
                </c:pt>
                <c:pt idx="232">
                  <c:v>0.97005100267884747</c:v>
                </c:pt>
                <c:pt idx="233">
                  <c:v>0.96746746633953462</c:v>
                </c:pt>
                <c:pt idx="234">
                  <c:v>0.96500183054174193</c:v>
                </c:pt>
                <c:pt idx="235">
                  <c:v>0.96262074826765598</c:v>
                </c:pt>
                <c:pt idx="236">
                  <c:v>0.96010935389454366</c:v>
                </c:pt>
                <c:pt idx="237">
                  <c:v>0.95762395363367947</c:v>
                </c:pt>
                <c:pt idx="238">
                  <c:v>0.95519219327925697</c:v>
                </c:pt>
                <c:pt idx="239">
                  <c:v>0.95274695036522505</c:v>
                </c:pt>
                <c:pt idx="240">
                  <c:v>0.95032695349251362</c:v>
                </c:pt>
                <c:pt idx="241">
                  <c:v>0.94796118769697701</c:v>
                </c:pt>
                <c:pt idx="242">
                  <c:v>0.94553789323674298</c:v>
                </c:pt>
                <c:pt idx="243">
                  <c:v>0.94336693787977099</c:v>
                </c:pt>
                <c:pt idx="244">
                  <c:v>0.94106733016710697</c:v>
                </c:pt>
                <c:pt idx="245">
                  <c:v>0.93866333096668797</c:v>
                </c:pt>
                <c:pt idx="246">
                  <c:v>0.93625977929450066</c:v>
                </c:pt>
                <c:pt idx="247">
                  <c:v>0.93395320208571264</c:v>
                </c:pt>
                <c:pt idx="248">
                  <c:v>0.931622629386752</c:v>
                </c:pt>
                <c:pt idx="249">
                  <c:v>0.92932202472651959</c:v>
                </c:pt>
                <c:pt idx="250">
                  <c:v>0.92712720441756102</c:v>
                </c:pt>
                <c:pt idx="251">
                  <c:v>0.92480691567676099</c:v>
                </c:pt>
                <c:pt idx="252">
                  <c:v>0.92258971768785003</c:v>
                </c:pt>
                <c:pt idx="253">
                  <c:v>0.92036390997582807</c:v>
                </c:pt>
                <c:pt idx="254">
                  <c:v>0.91817928534064197</c:v>
                </c:pt>
                <c:pt idx="255">
                  <c:v>0.91596266179532915</c:v>
                </c:pt>
                <c:pt idx="256">
                  <c:v>0.91372668909261257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RDD!$C$43:$JI$43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6.1535358169999742E-2</c:v>
                </c:pt>
                <c:pt idx="17">
                  <c:v>8.5580565452500243E-2</c:v>
                </c:pt>
                <c:pt idx="18">
                  <c:v>0.10962577273500025</c:v>
                </c:pt>
                <c:pt idx="19">
                  <c:v>0.1336709800175</c:v>
                </c:pt>
                <c:pt idx="20">
                  <c:v>0.15771618730000037</c:v>
                </c:pt>
                <c:pt idx="21">
                  <c:v>0.15494283335000036</c:v>
                </c:pt>
                <c:pt idx="22">
                  <c:v>0.15216947940000017</c:v>
                </c:pt>
                <c:pt idx="23">
                  <c:v>0.14939612545000017</c:v>
                </c:pt>
                <c:pt idx="24">
                  <c:v>0.1466227715</c:v>
                </c:pt>
                <c:pt idx="25">
                  <c:v>0.15461155772500004</c:v>
                </c:pt>
                <c:pt idx="26">
                  <c:v>0.16260034395</c:v>
                </c:pt>
                <c:pt idx="27">
                  <c:v>0.17058913017500027</c:v>
                </c:pt>
                <c:pt idx="28">
                  <c:v>0.17857791640000001</c:v>
                </c:pt>
                <c:pt idx="29">
                  <c:v>0.18781072767500001</c:v>
                </c:pt>
                <c:pt idx="30">
                  <c:v>0.19704353895000001</c:v>
                </c:pt>
                <c:pt idx="31">
                  <c:v>0.20627635022500004</c:v>
                </c:pt>
                <c:pt idx="32">
                  <c:v>0.21550916150000027</c:v>
                </c:pt>
                <c:pt idx="33">
                  <c:v>0.21306373977500026</c:v>
                </c:pt>
                <c:pt idx="34">
                  <c:v>0.21061831805000017</c:v>
                </c:pt>
                <c:pt idx="35">
                  <c:v>0.208172896325</c:v>
                </c:pt>
                <c:pt idx="36">
                  <c:v>0.20572747460000004</c:v>
                </c:pt>
                <c:pt idx="37">
                  <c:v>0.20915975785000004</c:v>
                </c:pt>
                <c:pt idx="38">
                  <c:v>0.21259204110000027</c:v>
                </c:pt>
                <c:pt idx="39">
                  <c:v>0.21602432435000016</c:v>
                </c:pt>
                <c:pt idx="40">
                  <c:v>0.21945660760000016</c:v>
                </c:pt>
                <c:pt idx="41">
                  <c:v>0.22069422447500001</c:v>
                </c:pt>
                <c:pt idx="42">
                  <c:v>0.22193184135000016</c:v>
                </c:pt>
                <c:pt idx="43">
                  <c:v>0.22316945822500001</c:v>
                </c:pt>
                <c:pt idx="44">
                  <c:v>0.22440707510000016</c:v>
                </c:pt>
                <c:pt idx="45">
                  <c:v>0.20809098295000017</c:v>
                </c:pt>
                <c:pt idx="46">
                  <c:v>0.19177489080000001</c:v>
                </c:pt>
                <c:pt idx="47">
                  <c:v>0.17545879865000016</c:v>
                </c:pt>
                <c:pt idx="48">
                  <c:v>0.15914270650000023</c:v>
                </c:pt>
                <c:pt idx="49">
                  <c:v>0.17371326292500017</c:v>
                </c:pt>
                <c:pt idx="50">
                  <c:v>0.18828381935000016</c:v>
                </c:pt>
                <c:pt idx="51">
                  <c:v>0.20285437577500001</c:v>
                </c:pt>
                <c:pt idx="52">
                  <c:v>0.21742493220000023</c:v>
                </c:pt>
                <c:pt idx="53">
                  <c:v>0.19984837660000004</c:v>
                </c:pt>
                <c:pt idx="54">
                  <c:v>0.182271821</c:v>
                </c:pt>
                <c:pt idx="55">
                  <c:v>0.16469526540000001</c:v>
                </c:pt>
                <c:pt idx="56">
                  <c:v>0.14711870980000016</c:v>
                </c:pt>
                <c:pt idx="57">
                  <c:v>0.15175238970000027</c:v>
                </c:pt>
                <c:pt idx="58">
                  <c:v>0.15638606960000001</c:v>
                </c:pt>
                <c:pt idx="59">
                  <c:v>0.16101974950000017</c:v>
                </c:pt>
                <c:pt idx="60">
                  <c:v>0.1656534294</c:v>
                </c:pt>
                <c:pt idx="61">
                  <c:v>0.15739410602500023</c:v>
                </c:pt>
                <c:pt idx="62">
                  <c:v>0.14913478265000016</c:v>
                </c:pt>
                <c:pt idx="63">
                  <c:v>0.140875459275</c:v>
                </c:pt>
                <c:pt idx="64">
                  <c:v>0.13261613590000004</c:v>
                </c:pt>
                <c:pt idx="65">
                  <c:v>0.12496113290000012</c:v>
                </c:pt>
                <c:pt idx="66">
                  <c:v>0.11730612990000008</c:v>
                </c:pt>
                <c:pt idx="67">
                  <c:v>0.10965112690000012</c:v>
                </c:pt>
                <c:pt idx="68">
                  <c:v>0.10199612390000017</c:v>
                </c:pt>
                <c:pt idx="69">
                  <c:v>0.13117819345000001</c:v>
                </c:pt>
                <c:pt idx="70">
                  <c:v>0.160360263</c:v>
                </c:pt>
                <c:pt idx="71">
                  <c:v>0.18954233255000147</c:v>
                </c:pt>
                <c:pt idx="72">
                  <c:v>0.21872440210000027</c:v>
                </c:pt>
                <c:pt idx="73">
                  <c:v>0.20744403422500027</c:v>
                </c:pt>
                <c:pt idx="74">
                  <c:v>0.19616366634999988</c:v>
                </c:pt>
                <c:pt idx="75">
                  <c:v>0.18488329847500026</c:v>
                </c:pt>
                <c:pt idx="76">
                  <c:v>0.17360293060000001</c:v>
                </c:pt>
                <c:pt idx="77">
                  <c:v>0.15863311597500004</c:v>
                </c:pt>
                <c:pt idx="78">
                  <c:v>0.14366330135000016</c:v>
                </c:pt>
                <c:pt idx="79">
                  <c:v>0.12869348672500017</c:v>
                </c:pt>
                <c:pt idx="80">
                  <c:v>0.11372367210000012</c:v>
                </c:pt>
                <c:pt idx="81">
                  <c:v>0.132152795825</c:v>
                </c:pt>
                <c:pt idx="82">
                  <c:v>0.15058191955000017</c:v>
                </c:pt>
                <c:pt idx="83">
                  <c:v>0.16901104327500016</c:v>
                </c:pt>
                <c:pt idx="84">
                  <c:v>0.18744016700000027</c:v>
                </c:pt>
                <c:pt idx="85">
                  <c:v>0.17621858732500023</c:v>
                </c:pt>
                <c:pt idx="86">
                  <c:v>0.16499700765000017</c:v>
                </c:pt>
                <c:pt idx="87">
                  <c:v>0.15377542797500016</c:v>
                </c:pt>
                <c:pt idx="88">
                  <c:v>0.14255384830000001</c:v>
                </c:pt>
                <c:pt idx="89">
                  <c:v>0.14014492542500001</c:v>
                </c:pt>
                <c:pt idx="90">
                  <c:v>0.13773600255000026</c:v>
                </c:pt>
                <c:pt idx="91">
                  <c:v>0.13532707967499988</c:v>
                </c:pt>
                <c:pt idx="92">
                  <c:v>0.13291815680000027</c:v>
                </c:pt>
                <c:pt idx="93">
                  <c:v>0.14663920987500023</c:v>
                </c:pt>
                <c:pt idx="94">
                  <c:v>0.16036026295</c:v>
                </c:pt>
                <c:pt idx="95">
                  <c:v>0.17408131602500004</c:v>
                </c:pt>
                <c:pt idx="96">
                  <c:v>0.18780236910000023</c:v>
                </c:pt>
                <c:pt idx="97">
                  <c:v>0.19541948020000033</c:v>
                </c:pt>
                <c:pt idx="98">
                  <c:v>0.20303659130000001</c:v>
                </c:pt>
                <c:pt idx="99">
                  <c:v>0.2106537024</c:v>
                </c:pt>
                <c:pt idx="100">
                  <c:v>0.21827081350000016</c:v>
                </c:pt>
                <c:pt idx="101">
                  <c:v>0.21697412982500017</c:v>
                </c:pt>
                <c:pt idx="102">
                  <c:v>0.21567744615000023</c:v>
                </c:pt>
                <c:pt idx="103">
                  <c:v>0.21438076247500001</c:v>
                </c:pt>
                <c:pt idx="104">
                  <c:v>0.21308407880000016</c:v>
                </c:pt>
                <c:pt idx="105">
                  <c:v>0.18534078762500017</c:v>
                </c:pt>
                <c:pt idx="106">
                  <c:v>0.15759749645000043</c:v>
                </c:pt>
                <c:pt idx="107">
                  <c:v>0.129854205275</c:v>
                </c:pt>
                <c:pt idx="108">
                  <c:v>0.10211091409999998</c:v>
                </c:pt>
                <c:pt idx="109">
                  <c:v>0.12132880265</c:v>
                </c:pt>
                <c:pt idx="110">
                  <c:v>0.14054669120000016</c:v>
                </c:pt>
                <c:pt idx="111">
                  <c:v>0.15976457975000016</c:v>
                </c:pt>
                <c:pt idx="112">
                  <c:v>0.17898246830000017</c:v>
                </c:pt>
                <c:pt idx="113">
                  <c:v>0.19305457884999988</c:v>
                </c:pt>
                <c:pt idx="114">
                  <c:v>0.20712668940000001</c:v>
                </c:pt>
                <c:pt idx="115">
                  <c:v>0.22119879995</c:v>
                </c:pt>
                <c:pt idx="116">
                  <c:v>0.23527091050000001</c:v>
                </c:pt>
                <c:pt idx="117">
                  <c:v>0.21090529362500027</c:v>
                </c:pt>
                <c:pt idx="118">
                  <c:v>0.18653967675000016</c:v>
                </c:pt>
                <c:pt idx="119">
                  <c:v>0.162174059875</c:v>
                </c:pt>
                <c:pt idx="120">
                  <c:v>0.13780844300000017</c:v>
                </c:pt>
                <c:pt idx="121">
                  <c:v>0.15201624005000036</c:v>
                </c:pt>
                <c:pt idx="122">
                  <c:v>0.16622403710000017</c:v>
                </c:pt>
                <c:pt idx="123">
                  <c:v>0.18043183415000033</c:v>
                </c:pt>
                <c:pt idx="124">
                  <c:v>0.1946396312</c:v>
                </c:pt>
                <c:pt idx="125">
                  <c:v>0.19740546247500027</c:v>
                </c:pt>
                <c:pt idx="126">
                  <c:v>0.20017129375000001</c:v>
                </c:pt>
                <c:pt idx="127">
                  <c:v>0.20293712502500016</c:v>
                </c:pt>
                <c:pt idx="128">
                  <c:v>0.20570295630000004</c:v>
                </c:pt>
                <c:pt idx="129">
                  <c:v>0.20359911907500017</c:v>
                </c:pt>
                <c:pt idx="130">
                  <c:v>0.20149528185000043</c:v>
                </c:pt>
                <c:pt idx="131">
                  <c:v>0.19939144462500016</c:v>
                </c:pt>
                <c:pt idx="132">
                  <c:v>0.19728760740000001</c:v>
                </c:pt>
                <c:pt idx="133">
                  <c:v>0.229378996025</c:v>
                </c:pt>
                <c:pt idx="134">
                  <c:v>0.26147038465000033</c:v>
                </c:pt>
                <c:pt idx="135">
                  <c:v>0.29356177327500255</c:v>
                </c:pt>
                <c:pt idx="136">
                  <c:v>0.32565316190000154</c:v>
                </c:pt>
                <c:pt idx="137">
                  <c:v>0.33618572165000155</c:v>
                </c:pt>
                <c:pt idx="138">
                  <c:v>0.34671828140000033</c:v>
                </c:pt>
                <c:pt idx="139">
                  <c:v>0.35725084115000033</c:v>
                </c:pt>
                <c:pt idx="140">
                  <c:v>0.36778340090000033</c:v>
                </c:pt>
                <c:pt idx="141">
                  <c:v>0.35802929715000148</c:v>
                </c:pt>
                <c:pt idx="142">
                  <c:v>0.34827519340000002</c:v>
                </c:pt>
                <c:pt idx="143">
                  <c:v>0.33852108965000266</c:v>
                </c:pt>
                <c:pt idx="144">
                  <c:v>0.32876698590000286</c:v>
                </c:pt>
                <c:pt idx="145">
                  <c:v>0.33548165642500033</c:v>
                </c:pt>
                <c:pt idx="146">
                  <c:v>0.34219632695000002</c:v>
                </c:pt>
                <c:pt idx="147">
                  <c:v>0.34891099747500254</c:v>
                </c:pt>
                <c:pt idx="148">
                  <c:v>0.35562566800000039</c:v>
                </c:pt>
                <c:pt idx="149">
                  <c:v>0.35871943155000002</c:v>
                </c:pt>
                <c:pt idx="150">
                  <c:v>0.36181319510000154</c:v>
                </c:pt>
                <c:pt idx="151">
                  <c:v>0.36490695865000033</c:v>
                </c:pt>
                <c:pt idx="152">
                  <c:v>0.36800072220000046</c:v>
                </c:pt>
                <c:pt idx="153">
                  <c:v>0.37456605400000031</c:v>
                </c:pt>
                <c:pt idx="154">
                  <c:v>0.38113138580000033</c:v>
                </c:pt>
                <c:pt idx="155">
                  <c:v>0.38769671760000046</c:v>
                </c:pt>
                <c:pt idx="156">
                  <c:v>0.39426204940000031</c:v>
                </c:pt>
                <c:pt idx="157">
                  <c:v>0.38184798880000154</c:v>
                </c:pt>
                <c:pt idx="158">
                  <c:v>0.36943392820000032</c:v>
                </c:pt>
                <c:pt idx="159">
                  <c:v>0.35701986760000154</c:v>
                </c:pt>
                <c:pt idx="160">
                  <c:v>0.34460580700000032</c:v>
                </c:pt>
                <c:pt idx="161">
                  <c:v>0.33440424430000154</c:v>
                </c:pt>
                <c:pt idx="162">
                  <c:v>0.32420268160000154</c:v>
                </c:pt>
                <c:pt idx="163">
                  <c:v>0.31400111890000032</c:v>
                </c:pt>
                <c:pt idx="164">
                  <c:v>0.30379955619999999</c:v>
                </c:pt>
                <c:pt idx="165">
                  <c:v>0.28953575715000002</c:v>
                </c:pt>
                <c:pt idx="166">
                  <c:v>0.27527195809999999</c:v>
                </c:pt>
                <c:pt idx="167">
                  <c:v>0.26100815905000002</c:v>
                </c:pt>
                <c:pt idx="168">
                  <c:v>0.24674436000000033</c:v>
                </c:pt>
                <c:pt idx="169">
                  <c:v>0.24011132425000001</c:v>
                </c:pt>
                <c:pt idx="170">
                  <c:v>0.23347828850000027</c:v>
                </c:pt>
                <c:pt idx="171">
                  <c:v>0.22684525275000017</c:v>
                </c:pt>
                <c:pt idx="172">
                  <c:v>0.22021221700000004</c:v>
                </c:pt>
                <c:pt idx="173">
                  <c:v>0.21789969562500017</c:v>
                </c:pt>
                <c:pt idx="174">
                  <c:v>0.21558717425000001</c:v>
                </c:pt>
                <c:pt idx="175">
                  <c:v>0.21327465287500016</c:v>
                </c:pt>
                <c:pt idx="176">
                  <c:v>0.2109621315000004</c:v>
                </c:pt>
                <c:pt idx="177">
                  <c:v>0.22016150872499987</c:v>
                </c:pt>
                <c:pt idx="178">
                  <c:v>0.22936088595000001</c:v>
                </c:pt>
                <c:pt idx="179">
                  <c:v>0.23856026317500023</c:v>
                </c:pt>
                <c:pt idx="180">
                  <c:v>0.24775964040000023</c:v>
                </c:pt>
                <c:pt idx="181">
                  <c:v>0.27534300540000001</c:v>
                </c:pt>
                <c:pt idx="182">
                  <c:v>0.30292637040000048</c:v>
                </c:pt>
                <c:pt idx="183">
                  <c:v>0.33050973540000039</c:v>
                </c:pt>
                <c:pt idx="184">
                  <c:v>0.35809310039999998</c:v>
                </c:pt>
                <c:pt idx="185">
                  <c:v>0.36022842135000266</c:v>
                </c:pt>
                <c:pt idx="186">
                  <c:v>0.3623637423000004</c:v>
                </c:pt>
                <c:pt idx="187">
                  <c:v>0.36449906325000048</c:v>
                </c:pt>
                <c:pt idx="188">
                  <c:v>0.36663438420000033</c:v>
                </c:pt>
                <c:pt idx="189">
                  <c:v>0.37842740742500047</c:v>
                </c:pt>
                <c:pt idx="190">
                  <c:v>0.39022043065000039</c:v>
                </c:pt>
                <c:pt idx="191">
                  <c:v>0.40201345387500032</c:v>
                </c:pt>
                <c:pt idx="192">
                  <c:v>0.41380647710000273</c:v>
                </c:pt>
                <c:pt idx="193">
                  <c:v>0.4803315877250004</c:v>
                </c:pt>
                <c:pt idx="194">
                  <c:v>0.54685669835000161</c:v>
                </c:pt>
                <c:pt idx="195">
                  <c:v>0.61338180897500005</c:v>
                </c:pt>
                <c:pt idx="196">
                  <c:v>0.67990691960000293</c:v>
                </c:pt>
                <c:pt idx="197">
                  <c:v>0.70016182075</c:v>
                </c:pt>
                <c:pt idx="198">
                  <c:v>0.72041672189999706</c:v>
                </c:pt>
                <c:pt idx="199">
                  <c:v>0.74067162305000334</c:v>
                </c:pt>
                <c:pt idx="200">
                  <c:v>0.76092652420000162</c:v>
                </c:pt>
                <c:pt idx="201">
                  <c:v>0.75455343817500264</c:v>
                </c:pt>
                <c:pt idx="202">
                  <c:v>0.74818035215000278</c:v>
                </c:pt>
                <c:pt idx="203">
                  <c:v>0.74180726612500292</c:v>
                </c:pt>
                <c:pt idx="204">
                  <c:v>0.7354341800999975</c:v>
                </c:pt>
                <c:pt idx="205">
                  <c:v>0.77008717372500002</c:v>
                </c:pt>
                <c:pt idx="206">
                  <c:v>0.80474016735000264</c:v>
                </c:pt>
                <c:pt idx="207">
                  <c:v>0.8393931609749975</c:v>
                </c:pt>
                <c:pt idx="208">
                  <c:v>0.87404615460000279</c:v>
                </c:pt>
                <c:pt idx="209">
                  <c:v>0.88235535040000002</c:v>
                </c:pt>
                <c:pt idx="210">
                  <c:v>0.89066454620000002</c:v>
                </c:pt>
                <c:pt idx="211">
                  <c:v>0.89897374200000002</c:v>
                </c:pt>
                <c:pt idx="212">
                  <c:v>0.90728293779999958</c:v>
                </c:pt>
                <c:pt idx="213">
                  <c:v>0.90824249487499997</c:v>
                </c:pt>
                <c:pt idx="214">
                  <c:v>0.90920205194999959</c:v>
                </c:pt>
                <c:pt idx="215">
                  <c:v>0.91016160902499998</c:v>
                </c:pt>
                <c:pt idx="216">
                  <c:v>0.91112116610000005</c:v>
                </c:pt>
                <c:pt idx="217">
                  <c:v>0.88064854245000279</c:v>
                </c:pt>
                <c:pt idx="218">
                  <c:v>0.85017591880000265</c:v>
                </c:pt>
                <c:pt idx="219">
                  <c:v>0.81970329515000262</c:v>
                </c:pt>
                <c:pt idx="220">
                  <c:v>0.78923067150000004</c:v>
                </c:pt>
                <c:pt idx="221">
                  <c:v>0.79283346837500002</c:v>
                </c:pt>
                <c:pt idx="222">
                  <c:v>0.79643626524999733</c:v>
                </c:pt>
                <c:pt idx="223">
                  <c:v>0.80003906212500264</c:v>
                </c:pt>
                <c:pt idx="224">
                  <c:v>0.80364185900000296</c:v>
                </c:pt>
                <c:pt idx="225">
                  <c:v>0.79412987345000297</c:v>
                </c:pt>
                <c:pt idx="226">
                  <c:v>0.78461788789999998</c:v>
                </c:pt>
                <c:pt idx="227">
                  <c:v>0.77510590235000321</c:v>
                </c:pt>
                <c:pt idx="228">
                  <c:v>0.76559391680000266</c:v>
                </c:pt>
                <c:pt idx="229">
                  <c:v>0.78065734674999998</c:v>
                </c:pt>
                <c:pt idx="230">
                  <c:v>0.79572077670000263</c:v>
                </c:pt>
                <c:pt idx="231">
                  <c:v>0.81078420665000295</c:v>
                </c:pt>
                <c:pt idx="232">
                  <c:v>0.8258476366000056</c:v>
                </c:pt>
                <c:pt idx="233">
                  <c:v>0.83734393267500296</c:v>
                </c:pt>
                <c:pt idx="234">
                  <c:v>0.84884022875000265</c:v>
                </c:pt>
                <c:pt idx="235">
                  <c:v>0.86033652482499956</c:v>
                </c:pt>
                <c:pt idx="236">
                  <c:v>0.87183282090000003</c:v>
                </c:pt>
                <c:pt idx="237">
                  <c:v>0.87600566820000292</c:v>
                </c:pt>
                <c:pt idx="238">
                  <c:v>0.88017851550000004</c:v>
                </c:pt>
                <c:pt idx="239">
                  <c:v>0.88435136279999949</c:v>
                </c:pt>
                <c:pt idx="240">
                  <c:v>0.88852421010000004</c:v>
                </c:pt>
                <c:pt idx="241">
                  <c:v>0.90876378732499996</c:v>
                </c:pt>
                <c:pt idx="242">
                  <c:v>0.92900336454999999</c:v>
                </c:pt>
                <c:pt idx="243">
                  <c:v>0.94924294177499957</c:v>
                </c:pt>
                <c:pt idx="244">
                  <c:v>0.96948251899999749</c:v>
                </c:pt>
                <c:pt idx="245">
                  <c:v>0.97711188925000003</c:v>
                </c:pt>
                <c:pt idx="246">
                  <c:v>0.9847412595000028</c:v>
                </c:pt>
                <c:pt idx="247">
                  <c:v>0.99237062974999957</c:v>
                </c:pt>
                <c:pt idx="248">
                  <c:v>1</c:v>
                </c:pt>
                <c:pt idx="249">
                  <c:v>0.99332572894999749</c:v>
                </c:pt>
                <c:pt idx="250">
                  <c:v>0.98665145790000264</c:v>
                </c:pt>
                <c:pt idx="251">
                  <c:v>0.97997718685000001</c:v>
                </c:pt>
                <c:pt idx="252">
                  <c:v>0.9733029157999975</c:v>
                </c:pt>
                <c:pt idx="253">
                  <c:v>0.94140962390000005</c:v>
                </c:pt>
                <c:pt idx="254">
                  <c:v>0.90951633199999693</c:v>
                </c:pt>
                <c:pt idx="255">
                  <c:v>0.87762304010000292</c:v>
                </c:pt>
                <c:pt idx="256">
                  <c:v>0.8457297482000028</c:v>
                </c:pt>
              </c:numCache>
            </c:numRef>
          </c:val>
          <c:smooth val="1"/>
        </c:ser>
        <c:marker val="1"/>
        <c:axId val="70444928"/>
        <c:axId val="70446464"/>
      </c:lineChart>
      <c:catAx>
        <c:axId val="70444928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446464"/>
        <c:crosses val="autoZero"/>
        <c:auto val="1"/>
        <c:lblAlgn val="ctr"/>
        <c:lblOffset val="100"/>
        <c:tickLblSkip val="64"/>
        <c:tickMarkSkip val="64"/>
      </c:catAx>
      <c:valAx>
        <c:axId val="70446464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0444928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RDD!$A$132</c:f>
          <c:strCache>
            <c:ptCount val="1"/>
            <c:pt idx="0">
              <c:v>434.zeusmp</c:v>
            </c:pt>
          </c:strCache>
        </c:strRef>
      </c:tx>
      <c:layout>
        <c:manualLayout>
          <c:xMode val="edge"/>
          <c:yMode val="edge"/>
          <c:x val="0.36510240828763246"/>
          <c:y val="9.3661613336443281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RDD!$C$45:$JI$45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0.25220902242621945</c:v>
                </c:pt>
                <c:pt idx="258">
                  <c:v>0.25220902242621945</c:v>
                </c:pt>
                <c:pt idx="259">
                  <c:v>0.25220902242621945</c:v>
                </c:pt>
                <c:pt idx="260">
                  <c:v>0.25220902242621945</c:v>
                </c:pt>
                <c:pt idx="261">
                  <c:v>0.25220902242621945</c:v>
                </c:pt>
                <c:pt idx="262">
                  <c:v>0.25220902242621945</c:v>
                </c:pt>
                <c:pt idx="263">
                  <c:v>0.25220902242621945</c:v>
                </c:pt>
                <c:pt idx="264">
                  <c:v>0.25220902242621945</c:v>
                </c:pt>
                <c:pt idx="265">
                  <c:v>0.25220902242621945</c:v>
                </c:pt>
                <c:pt idx="266">
                  <c:v>0.25220902242621945</c:v>
                </c:pt>
              </c:numCache>
            </c:numRef>
          </c:val>
        </c:ser>
        <c:gapWidth val="0"/>
        <c:axId val="70551040"/>
        <c:axId val="70552576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RDD!$C$44:$JI$44</c:f>
              <c:numCache>
                <c:formatCode>0.00</c:formatCode>
                <c:ptCount val="267"/>
                <c:pt idx="0">
                  <c:v>0</c:v>
                </c:pt>
                <c:pt idx="1">
                  <c:v>1.4299112422014093E-2</c:v>
                </c:pt>
                <c:pt idx="2">
                  <c:v>4.1320629052208388E-2</c:v>
                </c:pt>
                <c:pt idx="3">
                  <c:v>0.31843389378967579</c:v>
                </c:pt>
                <c:pt idx="4">
                  <c:v>0.19360209865300188</c:v>
                </c:pt>
                <c:pt idx="5">
                  <c:v>0.34570686819535046</c:v>
                </c:pt>
                <c:pt idx="6">
                  <c:v>0.49307471694009947</c:v>
                </c:pt>
                <c:pt idx="7">
                  <c:v>0.39943048211931348</c:v>
                </c:pt>
                <c:pt idx="8">
                  <c:v>0.36718951760884266</c:v>
                </c:pt>
                <c:pt idx="9">
                  <c:v>1</c:v>
                </c:pt>
                <c:pt idx="10">
                  <c:v>0.24427423849071023</c:v>
                </c:pt>
                <c:pt idx="11">
                  <c:v>0.35845645702790546</c:v>
                </c:pt>
                <c:pt idx="12">
                  <c:v>0.33433010289380566</c:v>
                </c:pt>
                <c:pt idx="13">
                  <c:v>0.44814532900191673</c:v>
                </c:pt>
                <c:pt idx="14">
                  <c:v>0.22457897812996988</c:v>
                </c:pt>
                <c:pt idx="15">
                  <c:v>0.10003941770534591</c:v>
                </c:pt>
                <c:pt idx="16">
                  <c:v>7.774802571665472E-2</c:v>
                </c:pt>
                <c:pt idx="17">
                  <c:v>6.6602329722309089E-2</c:v>
                </c:pt>
                <c:pt idx="18">
                  <c:v>5.7379945902597498E-2</c:v>
                </c:pt>
                <c:pt idx="19">
                  <c:v>4.7477946473474385E-2</c:v>
                </c:pt>
                <c:pt idx="20">
                  <c:v>3.883323592176284E-2</c:v>
                </c:pt>
                <c:pt idx="21">
                  <c:v>2.6817631947370611E-2</c:v>
                </c:pt>
                <c:pt idx="22">
                  <c:v>1.7799132810482402E-2</c:v>
                </c:pt>
                <c:pt idx="23">
                  <c:v>1.4781639504696102E-2</c:v>
                </c:pt>
                <c:pt idx="24">
                  <c:v>1.7887482839705905E-2</c:v>
                </c:pt>
                <c:pt idx="25">
                  <c:v>2.1421484008644708E-2</c:v>
                </c:pt>
                <c:pt idx="26">
                  <c:v>2.441858884614858E-2</c:v>
                </c:pt>
                <c:pt idx="27">
                  <c:v>2.4901115928830743E-2</c:v>
                </c:pt>
                <c:pt idx="28">
                  <c:v>2.4622473528972011E-2</c:v>
                </c:pt>
                <c:pt idx="29">
                  <c:v>2.8632205624498832E-2</c:v>
                </c:pt>
                <c:pt idx="30">
                  <c:v>2.9896290658003834E-2</c:v>
                </c:pt>
                <c:pt idx="31">
                  <c:v>2.9848717565345153E-2</c:v>
                </c:pt>
                <c:pt idx="32">
                  <c:v>2.7816666893205205E-2</c:v>
                </c:pt>
                <c:pt idx="33">
                  <c:v>2.3589457802666799E-2</c:v>
                </c:pt>
                <c:pt idx="34">
                  <c:v>2.0266137472645534E-2</c:v>
                </c:pt>
                <c:pt idx="35">
                  <c:v>1.5053485748460724E-2</c:v>
                </c:pt>
                <c:pt idx="36">
                  <c:v>1.2097157847521399E-2</c:v>
                </c:pt>
                <c:pt idx="37">
                  <c:v>1.1900069320792217E-2</c:v>
                </c:pt>
                <c:pt idx="38">
                  <c:v>1.1227249867475001E-2</c:v>
                </c:pt>
                <c:pt idx="39">
                  <c:v>1.1750553886721705E-2</c:v>
                </c:pt>
                <c:pt idx="40">
                  <c:v>1.1356376833263107E-2</c:v>
                </c:pt>
                <c:pt idx="41">
                  <c:v>1.1981623193921501E-2</c:v>
                </c:pt>
                <c:pt idx="42">
                  <c:v>1.3340854412744218E-2</c:v>
                </c:pt>
                <c:pt idx="43">
                  <c:v>1.2844735017873914E-2</c:v>
                </c:pt>
                <c:pt idx="44">
                  <c:v>1.2824346549591598E-2</c:v>
                </c:pt>
                <c:pt idx="45">
                  <c:v>1.2307838686439013E-2</c:v>
                </c:pt>
                <c:pt idx="46">
                  <c:v>1.1036957496839804E-2</c:v>
                </c:pt>
                <c:pt idx="47">
                  <c:v>1.0085495643663914E-2</c:v>
                </c:pt>
                <c:pt idx="48">
                  <c:v>1.1159288306533802E-2</c:v>
                </c:pt>
                <c:pt idx="49">
                  <c:v>1.1138899838251502E-2</c:v>
                </c:pt>
                <c:pt idx="50">
                  <c:v>1.2824346549591598E-2</c:v>
                </c:pt>
                <c:pt idx="51">
                  <c:v>1.2470946432697694E-2</c:v>
                </c:pt>
                <c:pt idx="52">
                  <c:v>1.2504927213168223E-2</c:v>
                </c:pt>
                <c:pt idx="53">
                  <c:v>1.3436000598061704E-2</c:v>
                </c:pt>
                <c:pt idx="54">
                  <c:v>1.3639885280885127E-2</c:v>
                </c:pt>
                <c:pt idx="55">
                  <c:v>1.5046689592366618E-2</c:v>
                </c:pt>
                <c:pt idx="56">
                  <c:v>1.5291351211754603E-2</c:v>
                </c:pt>
                <c:pt idx="57">
                  <c:v>1.6392328499001001E-2</c:v>
                </c:pt>
                <c:pt idx="58">
                  <c:v>1.5502032050672104E-2</c:v>
                </c:pt>
                <c:pt idx="59">
                  <c:v>1.5046689592366618E-2</c:v>
                </c:pt>
                <c:pt idx="60">
                  <c:v>1.3891343056367305E-2</c:v>
                </c:pt>
                <c:pt idx="61">
                  <c:v>1.2871919642250313E-2</c:v>
                </c:pt>
                <c:pt idx="62">
                  <c:v>1.25932772423917E-2</c:v>
                </c:pt>
                <c:pt idx="63">
                  <c:v>1.2294246374250688E-2</c:v>
                </c:pt>
                <c:pt idx="64">
                  <c:v>1.0568022726346002E-2</c:v>
                </c:pt>
                <c:pt idx="65">
                  <c:v>1.1030161340745716E-2</c:v>
                </c:pt>
                <c:pt idx="66">
                  <c:v>1.0805888189639911E-2</c:v>
                </c:pt>
                <c:pt idx="67">
                  <c:v>1.0139864892416804E-2</c:v>
                </c:pt>
                <c:pt idx="68">
                  <c:v>1.0201030297263916E-2</c:v>
                </c:pt>
                <c:pt idx="69">
                  <c:v>7.9718910983947976E-3</c:v>
                </c:pt>
                <c:pt idx="70">
                  <c:v>8.114610376371123E-3</c:v>
                </c:pt>
                <c:pt idx="71">
                  <c:v>9.3651030976880309E-3</c:v>
                </c:pt>
                <c:pt idx="72">
                  <c:v>9.0320914490764018E-3</c:v>
                </c:pt>
                <c:pt idx="73">
                  <c:v>6.6534368161367775E-3</c:v>
                </c:pt>
                <c:pt idx="74">
                  <c:v>5.4844979679493314E-3</c:v>
                </c:pt>
                <c:pt idx="75">
                  <c:v>5.2602248168435901E-3</c:v>
                </c:pt>
                <c:pt idx="76">
                  <c:v>4.9679901047967323E-3</c:v>
                </c:pt>
                <c:pt idx="77">
                  <c:v>4.4650745538323509E-3</c:v>
                </c:pt>
                <c:pt idx="78">
                  <c:v>4.5670168952440526E-3</c:v>
                </c:pt>
                <c:pt idx="79">
                  <c:v>4.6077938318087319E-3</c:v>
                </c:pt>
                <c:pt idx="80">
                  <c:v>4.5874053635263905E-3</c:v>
                </c:pt>
                <c:pt idx="81">
                  <c:v>4.8252708268203505E-3</c:v>
                </c:pt>
                <c:pt idx="82">
                  <c:v>4.8524554511967886E-3</c:v>
                </c:pt>
                <c:pt idx="83">
                  <c:v>4.8116785146321509E-3</c:v>
                </c:pt>
                <c:pt idx="84">
                  <c:v>5.1582824754319023E-3</c:v>
                </c:pt>
                <c:pt idx="85">
                  <c:v>4.9408054804202994E-3</c:v>
                </c:pt>
                <c:pt idx="86">
                  <c:v>5.3281863777847084E-3</c:v>
                </c:pt>
                <c:pt idx="87">
                  <c:v>5.6679941824903804E-3</c:v>
                </c:pt>
                <c:pt idx="88">
                  <c:v>5.6747903385845023E-3</c:v>
                </c:pt>
                <c:pt idx="89">
                  <c:v>5.7359557434315447E-3</c:v>
                </c:pt>
                <c:pt idx="90">
                  <c:v>5.2398363485612514E-3</c:v>
                </c:pt>
                <c:pt idx="91">
                  <c:v>5.4505171874787714E-3</c:v>
                </c:pt>
                <c:pt idx="92">
                  <c:v>6.2252789822076901E-3</c:v>
                </c:pt>
                <c:pt idx="93">
                  <c:v>6.3612021040899596E-3</c:v>
                </c:pt>
                <c:pt idx="94">
                  <c:v>5.6204210898315914E-3</c:v>
                </c:pt>
                <c:pt idx="95">
                  <c:v>5.4980902801375795E-3</c:v>
                </c:pt>
                <c:pt idx="96">
                  <c:v>6.0417827676666133E-3</c:v>
                </c:pt>
                <c:pt idx="97">
                  <c:v>6.3815905723722723E-3</c:v>
                </c:pt>
                <c:pt idx="98">
                  <c:v>5.9534327384431728E-3</c:v>
                </c:pt>
                <c:pt idx="99">
                  <c:v>6.6194560356662322E-3</c:v>
                </c:pt>
                <c:pt idx="100">
                  <c:v>5.3825556265376315E-3</c:v>
                </c:pt>
                <c:pt idx="101">
                  <c:v>5.8378980848432429E-3</c:v>
                </c:pt>
                <c:pt idx="102">
                  <c:v>6.157317421266531E-3</c:v>
                </c:pt>
                <c:pt idx="103">
                  <c:v>6.1165404847018821E-3</c:v>
                </c:pt>
                <c:pt idx="104">
                  <c:v>6.0213942993842823E-3</c:v>
                </c:pt>
                <c:pt idx="105">
                  <c:v>5.6611980263962716E-3</c:v>
                </c:pt>
                <c:pt idx="106">
                  <c:v>6.5786790991015842E-3</c:v>
                </c:pt>
                <c:pt idx="107">
                  <c:v>6.3068328553370304E-3</c:v>
                </c:pt>
                <c:pt idx="108">
                  <c:v>5.9874135189137024E-3</c:v>
                </c:pt>
                <c:pt idx="109">
                  <c:v>6.3815905723722723E-3</c:v>
                </c:pt>
                <c:pt idx="110">
                  <c:v>5.7223634312433226E-3</c:v>
                </c:pt>
                <c:pt idx="111">
                  <c:v>6.9592638403719216E-3</c:v>
                </c:pt>
                <c:pt idx="112">
                  <c:v>6.5854752551956722E-3</c:v>
                </c:pt>
                <c:pt idx="113">
                  <c:v>6.0893558603254006E-3</c:v>
                </c:pt>
                <c:pt idx="114">
                  <c:v>6.3883867284663821E-3</c:v>
                </c:pt>
                <c:pt idx="115">
                  <c:v>6.2728520748664704E-3</c:v>
                </c:pt>
                <c:pt idx="116">
                  <c:v>6.9592638403719216E-3</c:v>
                </c:pt>
                <c:pt idx="117">
                  <c:v>6.6330483478544552E-3</c:v>
                </c:pt>
                <c:pt idx="118">
                  <c:v>6.6058637234780318E-3</c:v>
                </c:pt>
                <c:pt idx="119">
                  <c:v>6.3476097919017331E-3</c:v>
                </c:pt>
                <c:pt idx="120">
                  <c:v>6.6126598795721112E-3</c:v>
                </c:pt>
                <c:pt idx="121">
                  <c:v>7.3058678011716895E-3</c:v>
                </c:pt>
                <c:pt idx="122">
                  <c:v>6.8301368745837419E-3</c:v>
                </c:pt>
                <c:pt idx="123">
                  <c:v>6.5039213820663327E-3</c:v>
                </c:pt>
                <c:pt idx="124">
                  <c:v>6.9796523086542647E-3</c:v>
                </c:pt>
                <c:pt idx="125">
                  <c:v>6.5718829430074423E-3</c:v>
                </c:pt>
                <c:pt idx="126">
                  <c:v>7.2650908646069816E-3</c:v>
                </c:pt>
                <c:pt idx="127">
                  <c:v>6.9932446208424807E-3</c:v>
                </c:pt>
                <c:pt idx="128">
                  <c:v>7.1971293036658512E-3</c:v>
                </c:pt>
                <c:pt idx="129">
                  <c:v>7.1971293036658512E-3</c:v>
                </c:pt>
                <c:pt idx="130">
                  <c:v>7.1019831183482714E-3</c:v>
                </c:pt>
                <c:pt idx="131">
                  <c:v>7.7340256351007934E-3</c:v>
                </c:pt>
                <c:pt idx="132">
                  <c:v>7.3330524255481441E-3</c:v>
                </c:pt>
                <c:pt idx="133">
                  <c:v>7.0747984939718645E-3</c:v>
                </c:pt>
                <c:pt idx="134">
                  <c:v>6.9048945916189803E-3</c:v>
                </c:pt>
                <c:pt idx="135">
                  <c:v>7.4146062986774714E-3</c:v>
                </c:pt>
                <c:pt idx="136">
                  <c:v>7.6728602302537814E-3</c:v>
                </c:pt>
                <c:pt idx="137">
                  <c:v>7.2786831767952124E-3</c:v>
                </c:pt>
                <c:pt idx="138">
                  <c:v>8.1214065324653126E-3</c:v>
                </c:pt>
                <c:pt idx="139">
                  <c:v>7.7815987277596128E-3</c:v>
                </c:pt>
                <c:pt idx="140">
                  <c:v>7.4757717035245251E-3</c:v>
                </c:pt>
                <c:pt idx="141">
                  <c:v>8.1349988446534488E-3</c:v>
                </c:pt>
                <c:pt idx="142">
                  <c:v>7.6660640741596847E-3</c:v>
                </c:pt>
                <c:pt idx="143">
                  <c:v>7.9243180057359634E-3</c:v>
                </c:pt>
                <c:pt idx="144">
                  <c:v>7.8767449130772004E-3</c:v>
                </c:pt>
                <c:pt idx="145">
                  <c:v>7.9718910983947976E-3</c:v>
                </c:pt>
                <c:pt idx="146">
                  <c:v>7.9107256935477578E-3</c:v>
                </c:pt>
                <c:pt idx="147">
                  <c:v>8.0330565032418026E-3</c:v>
                </c:pt>
                <c:pt idx="148">
                  <c:v>7.6116948254067521E-3</c:v>
                </c:pt>
                <c:pt idx="149">
                  <c:v>7.8903372252653904E-3</c:v>
                </c:pt>
                <c:pt idx="150">
                  <c:v>7.9990757227712313E-3</c:v>
                </c:pt>
                <c:pt idx="151">
                  <c:v>8.2097565616887584E-3</c:v>
                </c:pt>
                <c:pt idx="152">
                  <c:v>8.2233488738769327E-3</c:v>
                </c:pt>
                <c:pt idx="153">
                  <c:v>8.8078182979706727E-3</c:v>
                </c:pt>
                <c:pt idx="154">
                  <c:v>8.2165527177828265E-3</c:v>
                </c:pt>
                <c:pt idx="155">
                  <c:v>8.3116989031004097E-3</c:v>
                </c:pt>
                <c:pt idx="156">
                  <c:v>8.2709219665357183E-3</c:v>
                </c:pt>
                <c:pt idx="157">
                  <c:v>8.8146144540648258E-3</c:v>
                </c:pt>
                <c:pt idx="158">
                  <c:v>9.3651030976880309E-3</c:v>
                </c:pt>
                <c:pt idx="159">
                  <c:v>8.2981065909121833E-3</c:v>
                </c:pt>
                <c:pt idx="160">
                  <c:v>8.6854874882766747E-3</c:v>
                </c:pt>
                <c:pt idx="161">
                  <c:v>8.7262644248413124E-3</c:v>
                </c:pt>
                <c:pt idx="162">
                  <c:v>9.14762610267633E-3</c:v>
                </c:pt>
                <c:pt idx="163">
                  <c:v>8.6107297712413947E-3</c:v>
                </c:pt>
                <c:pt idx="164">
                  <c:v>8.6990798004648647E-3</c:v>
                </c:pt>
                <c:pt idx="165">
                  <c:v>8.8621875467236409E-3</c:v>
                </c:pt>
                <c:pt idx="166">
                  <c:v>9.2087915075233524E-3</c:v>
                </c:pt>
                <c:pt idx="167">
                  <c:v>9.3990838781585605E-3</c:v>
                </c:pt>
                <c:pt idx="168">
                  <c:v>9.0592760734528547E-3</c:v>
                </c:pt>
                <c:pt idx="169">
                  <c:v>9.1272376343940007E-3</c:v>
                </c:pt>
                <c:pt idx="170">
                  <c:v>9.1680145709586748E-3</c:v>
                </c:pt>
                <c:pt idx="171">
                  <c:v>9.0252952929823511E-3</c:v>
                </c:pt>
                <c:pt idx="172">
                  <c:v>9.501026219570257E-3</c:v>
                </c:pt>
                <c:pt idx="173">
                  <c:v>9.3515107854997247E-3</c:v>
                </c:pt>
                <c:pt idx="174">
                  <c:v>1.0058311019287501E-2</c:v>
                </c:pt>
                <c:pt idx="175">
                  <c:v>9.4942300634761004E-3</c:v>
                </c:pt>
                <c:pt idx="176">
                  <c:v>9.813649399899484E-3</c:v>
                </c:pt>
                <c:pt idx="177">
                  <c:v>9.3854915659703376E-3</c:v>
                </c:pt>
                <c:pt idx="178">
                  <c:v>9.5553954683231246E-3</c:v>
                </c:pt>
                <c:pt idx="179">
                  <c:v>9.9087955852170048E-3</c:v>
                </c:pt>
                <c:pt idx="180">
                  <c:v>9.4670454390996996E-3</c:v>
                </c:pt>
                <c:pt idx="181">
                  <c:v>9.9155917413111128E-3</c:v>
                </c:pt>
                <c:pt idx="182">
                  <c:v>9.636949341452471E-3</c:v>
                </c:pt>
                <c:pt idx="183">
                  <c:v>1.0574818882440102E-2</c:v>
                </c:pt>
                <c:pt idx="184">
                  <c:v>1.0343749575240199E-2</c:v>
                </c:pt>
                <c:pt idx="185">
                  <c:v>9.9495725217817067E-3</c:v>
                </c:pt>
                <c:pt idx="186">
                  <c:v>9.4058800342526998E-3</c:v>
                </c:pt>
                <c:pt idx="187">
                  <c:v>1.01942341411698E-2</c:v>
                </c:pt>
                <c:pt idx="188">
                  <c:v>9.501026219570257E-3</c:v>
                </c:pt>
                <c:pt idx="189">
                  <c:v>9.9563686778758008E-3</c:v>
                </c:pt>
                <c:pt idx="190">
                  <c:v>9.4466569708173583E-3</c:v>
                </c:pt>
                <c:pt idx="191">
                  <c:v>9.5893762487937028E-3</c:v>
                </c:pt>
                <c:pt idx="192">
                  <c:v>9.8204455559935764E-3</c:v>
                </c:pt>
                <c:pt idx="193">
                  <c:v>9.7796686194288728E-3</c:v>
                </c:pt>
                <c:pt idx="194">
                  <c:v>9.5078223756643529E-3</c:v>
                </c:pt>
                <c:pt idx="195">
                  <c:v>9.8952032730288183E-3</c:v>
                </c:pt>
                <c:pt idx="196">
                  <c:v>9.772872463334744E-3</c:v>
                </c:pt>
                <c:pt idx="197">
                  <c:v>1.0112680268040401E-2</c:v>
                </c:pt>
                <c:pt idx="198">
                  <c:v>1.0316564950863799E-2</c:v>
                </c:pt>
                <c:pt idx="199">
                  <c:v>1.0214622609452103E-2</c:v>
                </c:pt>
                <c:pt idx="200">
                  <c:v>9.8476301803700015E-3</c:v>
                </c:pt>
                <c:pt idx="201">
                  <c:v>1.0085495643663914E-2</c:v>
                </c:pt>
                <c:pt idx="202">
                  <c:v>9.5689877805113406E-3</c:v>
                </c:pt>
                <c:pt idx="203">
                  <c:v>9.7932609316170836E-3</c:v>
                </c:pt>
                <c:pt idx="204">
                  <c:v>9.5893762487937028E-3</c:v>
                </c:pt>
                <c:pt idx="205">
                  <c:v>9.1816068831469238E-3</c:v>
                </c:pt>
                <c:pt idx="206">
                  <c:v>9.5757839366055197E-3</c:v>
                </c:pt>
                <c:pt idx="207">
                  <c:v>1.0663168911663601E-2</c:v>
                </c:pt>
                <c:pt idx="208">
                  <c:v>9.5893762487937028E-3</c:v>
                </c:pt>
                <c:pt idx="209">
                  <c:v>9.9495725217817067E-3</c:v>
                </c:pt>
                <c:pt idx="210">
                  <c:v>9.4602492830055587E-3</c:v>
                </c:pt>
                <c:pt idx="211">
                  <c:v>9.8748148047465012E-3</c:v>
                </c:pt>
                <c:pt idx="212">
                  <c:v>1.0792295877451693E-2</c:v>
                </c:pt>
                <c:pt idx="213">
                  <c:v>1.1995215506109699E-2</c:v>
                </c:pt>
                <c:pt idx="214">
                  <c:v>1.4482608636555211E-2</c:v>
                </c:pt>
                <c:pt idx="215">
                  <c:v>1.3986489241684927E-2</c:v>
                </c:pt>
                <c:pt idx="216">
                  <c:v>1.1465115330768924E-2</c:v>
                </c:pt>
                <c:pt idx="217">
                  <c:v>1.1669000013592312E-2</c:v>
                </c:pt>
                <c:pt idx="218">
                  <c:v>1.1560261516086516E-2</c:v>
                </c:pt>
                <c:pt idx="219">
                  <c:v>1.1981623193921501E-2</c:v>
                </c:pt>
                <c:pt idx="220">
                  <c:v>1.5005912655801899E-2</c:v>
                </c:pt>
                <c:pt idx="221">
                  <c:v>1.6609805494012631E-2</c:v>
                </c:pt>
                <c:pt idx="222">
                  <c:v>1.67729132402713E-2</c:v>
                </c:pt>
                <c:pt idx="223">
                  <c:v>1.5107854997213621E-2</c:v>
                </c:pt>
                <c:pt idx="224">
                  <c:v>1.2545704149732917E-2</c:v>
                </c:pt>
                <c:pt idx="225">
                  <c:v>1.4040858490437819E-2</c:v>
                </c:pt>
                <c:pt idx="226">
                  <c:v>1.5400089709260429E-2</c:v>
                </c:pt>
                <c:pt idx="227">
                  <c:v>1.7724375093447136E-2</c:v>
                </c:pt>
                <c:pt idx="228">
                  <c:v>2.0327302877492511E-2</c:v>
                </c:pt>
                <c:pt idx="229">
                  <c:v>2.1666145628032811E-2</c:v>
                </c:pt>
                <c:pt idx="230">
                  <c:v>2.0694295306574625E-2</c:v>
                </c:pt>
                <c:pt idx="231">
                  <c:v>2.1333133979421232E-2</c:v>
                </c:pt>
                <c:pt idx="232">
                  <c:v>2.1217599325821311E-2</c:v>
                </c:pt>
                <c:pt idx="233">
                  <c:v>2.326324231014942E-2</c:v>
                </c:pt>
                <c:pt idx="234">
                  <c:v>2.503703905071292E-2</c:v>
                </c:pt>
                <c:pt idx="235">
                  <c:v>2.6865205040029649E-2</c:v>
                </c:pt>
                <c:pt idx="236">
                  <c:v>2.6939962757064853E-2</c:v>
                </c:pt>
                <c:pt idx="237">
                  <c:v>2.5471993040736211E-2</c:v>
                </c:pt>
                <c:pt idx="238">
                  <c:v>2.4262277255984011E-2</c:v>
                </c:pt>
                <c:pt idx="239">
                  <c:v>2.5696266191841878E-2</c:v>
                </c:pt>
                <c:pt idx="240">
                  <c:v>2.5376846855418606E-2</c:v>
                </c:pt>
                <c:pt idx="241">
                  <c:v>2.5138981392124608E-2</c:v>
                </c:pt>
                <c:pt idx="242">
                  <c:v>2.5818597001535902E-2</c:v>
                </c:pt>
                <c:pt idx="243">
                  <c:v>2.6049666308735803E-2</c:v>
                </c:pt>
                <c:pt idx="244">
                  <c:v>2.4493346563184033E-2</c:v>
                </c:pt>
                <c:pt idx="245">
                  <c:v>2.3256446154055307E-2</c:v>
                </c:pt>
                <c:pt idx="246">
                  <c:v>2.1550610974432911E-2</c:v>
                </c:pt>
                <c:pt idx="247">
                  <c:v>2.2101099618056012E-2</c:v>
                </c:pt>
                <c:pt idx="248">
                  <c:v>2.3657419363607907E-2</c:v>
                </c:pt>
                <c:pt idx="249">
                  <c:v>2.3229261529678802E-2</c:v>
                </c:pt>
                <c:pt idx="250">
                  <c:v>2.3888488670807798E-2</c:v>
                </c:pt>
                <c:pt idx="251">
                  <c:v>2.1720514876785703E-2</c:v>
                </c:pt>
                <c:pt idx="252">
                  <c:v>1.9688464204645924E-2</c:v>
                </c:pt>
                <c:pt idx="253">
                  <c:v>2.2196245803373638E-2</c:v>
                </c:pt>
                <c:pt idx="254">
                  <c:v>2.1339930135515411E-2</c:v>
                </c:pt>
                <c:pt idx="255">
                  <c:v>2.1781680281632701E-2</c:v>
                </c:pt>
                <c:pt idx="256">
                  <c:v>2.2114691930244283E-2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RDD!$C$46:$JI$46</c:f>
              <c:numCache>
                <c:formatCode>0.00</c:formatCode>
                <c:ptCount val="267"/>
                <c:pt idx="0">
                  <c:v>0</c:v>
                </c:pt>
                <c:pt idx="1">
                  <c:v>4.0099573727566734E-3</c:v>
                </c:pt>
                <c:pt idx="2">
                  <c:v>1.5015967094988904E-2</c:v>
                </c:pt>
                <c:pt idx="3">
                  <c:v>9.8129248657158746E-2</c:v>
                </c:pt>
                <c:pt idx="4">
                  <c:v>0.144375934917538</c:v>
                </c:pt>
                <c:pt idx="5">
                  <c:v>0.22639881950946916</c:v>
                </c:pt>
                <c:pt idx="6">
                  <c:v>0.34143214311578701</c:v>
                </c:pt>
                <c:pt idx="7">
                  <c:v>0.42873311238037776</c:v>
                </c:pt>
                <c:pt idx="8">
                  <c:v>0.50457921088540503</c:v>
                </c:pt>
                <c:pt idx="9">
                  <c:v>0.73268246423122896</c:v>
                </c:pt>
                <c:pt idx="10">
                  <c:v>0.77097438007336005</c:v>
                </c:pt>
                <c:pt idx="11">
                  <c:v>0.83522202838250204</c:v>
                </c:pt>
                <c:pt idx="12">
                  <c:v>0.89158212750272303</c:v>
                </c:pt>
                <c:pt idx="13">
                  <c:v>0.97289972184053664</c:v>
                </c:pt>
                <c:pt idx="14">
                  <c:v>1</c:v>
                </c:pt>
                <c:pt idx="15">
                  <c:v>0.9979362214753652</c:v>
                </c:pt>
                <c:pt idx="16">
                  <c:v>0.99111726180423165</c:v>
                </c:pt>
                <c:pt idx="17">
                  <c:v>0.98225391255438965</c:v>
                </c:pt>
                <c:pt idx="18">
                  <c:v>0.97188006854394604</c:v>
                </c:pt>
                <c:pt idx="19">
                  <c:v>0.95994825803920025</c:v>
                </c:pt>
                <c:pt idx="20">
                  <c:v>0.94680795134032203</c:v>
                </c:pt>
                <c:pt idx="21">
                  <c:v>0.93186696515091705</c:v>
                </c:pt>
                <c:pt idx="22">
                  <c:v>0.91581447067145205</c:v>
                </c:pt>
                <c:pt idx="23">
                  <c:v>0.89985187939600364</c:v>
                </c:pt>
                <c:pt idx="24">
                  <c:v>0.88510580879892198</c:v>
                </c:pt>
                <c:pt idx="25">
                  <c:v>0.87158220415218501</c:v>
                </c:pt>
                <c:pt idx="26">
                  <c:v>0.85911558090971596</c:v>
                </c:pt>
                <c:pt idx="27">
                  <c:v>0.84720912572339202</c:v>
                </c:pt>
                <c:pt idx="28">
                  <c:v>0.83570186114173561</c:v>
                </c:pt>
                <c:pt idx="29">
                  <c:v>0.82528974758639062</c:v>
                </c:pt>
                <c:pt idx="30">
                  <c:v>0.81546397344406196</c:v>
                </c:pt>
                <c:pt idx="31">
                  <c:v>0.80598232496098721</c:v>
                </c:pt>
                <c:pt idx="32">
                  <c:v>0.79651231513841259</c:v>
                </c:pt>
                <c:pt idx="33">
                  <c:v>0.78671076781168559</c:v>
                </c:pt>
                <c:pt idx="34">
                  <c:v>0.77673150800459534</c:v>
                </c:pt>
                <c:pt idx="35">
                  <c:v>0.76629833089743304</c:v>
                </c:pt>
                <c:pt idx="36">
                  <c:v>0.75576609373400805</c:v>
                </c:pt>
                <c:pt idx="37">
                  <c:v>0.74554040854807246</c:v>
                </c:pt>
                <c:pt idx="38">
                  <c:v>0.73553883767094663</c:v>
                </c:pt>
                <c:pt idx="39">
                  <c:v>0.72591928960866803</c:v>
                </c:pt>
                <c:pt idx="40">
                  <c:v>0.71653739744391698</c:v>
                </c:pt>
                <c:pt idx="41">
                  <c:v>0.70752145463332794</c:v>
                </c:pt>
                <c:pt idx="42">
                  <c:v>0.69895393529222449</c:v>
                </c:pt>
                <c:pt idx="43">
                  <c:v>0.69057022255603862</c:v>
                </c:pt>
                <c:pt idx="44">
                  <c:v>0.68242432738010261</c:v>
                </c:pt>
                <c:pt idx="45">
                  <c:v>0.67444251856422865</c:v>
                </c:pt>
                <c:pt idx="46">
                  <c:v>0.66652245757665163</c:v>
                </c:pt>
                <c:pt idx="47">
                  <c:v>0.65870125916914146</c:v>
                </c:pt>
                <c:pt idx="48">
                  <c:v>0.65122376341396004</c:v>
                </c:pt>
                <c:pt idx="49">
                  <c:v>0.64394372979536496</c:v>
                </c:pt>
                <c:pt idx="50">
                  <c:v>0.637057346927412</c:v>
                </c:pt>
                <c:pt idx="51">
                  <c:v>0.63030900768258447</c:v>
                </c:pt>
                <c:pt idx="52">
                  <c:v>0.62373844020767766</c:v>
                </c:pt>
                <c:pt idx="53">
                  <c:v>0.61744196691123199</c:v>
                </c:pt>
                <c:pt idx="54">
                  <c:v>0.61132698696952303</c:v>
                </c:pt>
                <c:pt idx="55">
                  <c:v>0.60552150792030102</c:v>
                </c:pt>
                <c:pt idx="56">
                  <c:v>0.59988594286279551</c:v>
                </c:pt>
                <c:pt idx="57">
                  <c:v>0.59450771045318762</c:v>
                </c:pt>
                <c:pt idx="58">
                  <c:v>0.58916297952168606</c:v>
                </c:pt>
                <c:pt idx="59">
                  <c:v>0.58389675612592651</c:v>
                </c:pt>
                <c:pt idx="60">
                  <c:v>0.5786324861026465</c:v>
                </c:pt>
                <c:pt idx="61">
                  <c:v>0.57338404529295506</c:v>
                </c:pt>
                <c:pt idx="62">
                  <c:v>0.56822692689218801</c:v>
                </c:pt>
                <c:pt idx="63">
                  <c:v>0.56315593445576562</c:v>
                </c:pt>
                <c:pt idx="64">
                  <c:v>0.55802468044283304</c:v>
                </c:pt>
                <c:pt idx="65">
                  <c:v>0.55305239771462833</c:v>
                </c:pt>
                <c:pt idx="66">
                  <c:v>0.54816651431433749</c:v>
                </c:pt>
                <c:pt idx="67">
                  <c:v>0.54332127615251979</c:v>
                </c:pt>
                <c:pt idx="68">
                  <c:v>0.53858520694484002</c:v>
                </c:pt>
                <c:pt idx="69">
                  <c:v>0.53373706243713304</c:v>
                </c:pt>
                <c:pt idx="70">
                  <c:v>0.52900320327611305</c:v>
                </c:pt>
                <c:pt idx="71">
                  <c:v>0.52448324489467057</c:v>
                </c:pt>
                <c:pt idx="72">
                  <c:v>0.52002495527558779</c:v>
                </c:pt>
                <c:pt idx="73">
                  <c:v>0.51543994822946249</c:v>
                </c:pt>
                <c:pt idx="74">
                  <c:v>0.510840881452993</c:v>
                </c:pt>
                <c:pt idx="75">
                  <c:v>0.50631240849343051</c:v>
                </c:pt>
                <c:pt idx="76">
                  <c:v>0.5018464363973868</c:v>
                </c:pt>
                <c:pt idx="77">
                  <c:v>0.49742269127016886</c:v>
                </c:pt>
                <c:pt idx="78">
                  <c:v>0.49309232505660233</c:v>
                </c:pt>
                <c:pt idx="79">
                  <c:v>0.48884744980242933</c:v>
                </c:pt>
                <c:pt idx="80">
                  <c:v>0.48468046925404401</c:v>
                </c:pt>
                <c:pt idx="81">
                  <c:v>0.48061094342377308</c:v>
                </c:pt>
                <c:pt idx="82">
                  <c:v>0.47661864535071546</c:v>
                </c:pt>
                <c:pt idx="83">
                  <c:v>0.47269585446618434</c:v>
                </c:pt>
                <c:pt idx="84">
                  <c:v>0.46887236714474201</c:v>
                </c:pt>
                <c:pt idx="85">
                  <c:v>0.46509983796211202</c:v>
                </c:pt>
                <c:pt idx="86">
                  <c:v>0.46142545524315032</c:v>
                </c:pt>
                <c:pt idx="87">
                  <c:v>0.45784287930772166</c:v>
                </c:pt>
                <c:pt idx="88">
                  <c:v>0.45432348108430354</c:v>
                </c:pt>
                <c:pt idx="89">
                  <c:v>0.45086987022157232</c:v>
                </c:pt>
                <c:pt idx="90">
                  <c:v>0.44743719254111047</c:v>
                </c:pt>
                <c:pt idx="91">
                  <c:v>0.444079137564031</c:v>
                </c:pt>
                <c:pt idx="92">
                  <c:v>0.44083677367392632</c:v>
                </c:pt>
                <c:pt idx="93">
                  <c:v>0.43765906151643902</c:v>
                </c:pt>
                <c:pt idx="94">
                  <c:v>0.43447880674480893</c:v>
                </c:pt>
                <c:pt idx="95">
                  <c:v>0.43134188680948254</c:v>
                </c:pt>
                <c:pt idx="96">
                  <c:v>0.4282962298144134</c:v>
                </c:pt>
                <c:pt idx="97">
                  <c:v>0.4253247943700228</c:v>
                </c:pt>
                <c:pt idx="98">
                  <c:v>0.42237025215020446</c:v>
                </c:pt>
                <c:pt idx="99">
                  <c:v>0.41951069151159132</c:v>
                </c:pt>
                <c:pt idx="100">
                  <c:v>0.41660844739193131</c:v>
                </c:pt>
                <c:pt idx="101">
                  <c:v>0.41378392084365939</c:v>
                </c:pt>
                <c:pt idx="102">
                  <c:v>0.41102581630321433</c:v>
                </c:pt>
                <c:pt idx="103">
                  <c:v>0.40830758765351133</c:v>
                </c:pt>
                <c:pt idx="104">
                  <c:v>0.40562456506407774</c:v>
                </c:pt>
                <c:pt idx="105">
                  <c:v>0.40295780017041233</c:v>
                </c:pt>
                <c:pt idx="106">
                  <c:v>0.40039364973429231</c:v>
                </c:pt>
                <c:pt idx="107">
                  <c:v>0.39784974771413639</c:v>
                </c:pt>
                <c:pt idx="108">
                  <c:v>0.3953224369509078</c:v>
                </c:pt>
                <c:pt idx="109">
                  <c:v>0.392858683876464</c:v>
                </c:pt>
                <c:pt idx="110">
                  <c:v>0.39038773255432346</c:v>
                </c:pt>
                <c:pt idx="111">
                  <c:v>0.38803366637164466</c:v>
                </c:pt>
                <c:pt idx="112">
                  <c:v>0.3856895135164834</c:v>
                </c:pt>
                <c:pt idx="113">
                  <c:v>0.38334714586779339</c:v>
                </c:pt>
                <c:pt idx="114">
                  <c:v>0.38105734769863131</c:v>
                </c:pt>
                <c:pt idx="115">
                  <c:v>0.37879270076896832</c:v>
                </c:pt>
                <c:pt idx="116">
                  <c:v>0.376603233469326</c:v>
                </c:pt>
                <c:pt idx="117">
                  <c:v>0.37442402959210247</c:v>
                </c:pt>
                <c:pt idx="118">
                  <c:v>0.37227343942260832</c:v>
                </c:pt>
                <c:pt idx="119">
                  <c:v>0.37013660464271608</c:v>
                </c:pt>
                <c:pt idx="120">
                  <c:v>0.36804530612473302</c:v>
                </c:pt>
                <c:pt idx="121">
                  <c:v>0.36602470901957973</c:v>
                </c:pt>
                <c:pt idx="122">
                  <c:v>0.36400274992611631</c:v>
                </c:pt>
                <c:pt idx="123">
                  <c:v>0.36198839764212354</c:v>
                </c:pt>
                <c:pt idx="124">
                  <c:v>0.36002931865207133</c:v>
                </c:pt>
                <c:pt idx="125">
                  <c:v>0.35807209752917446</c:v>
                </c:pt>
                <c:pt idx="126">
                  <c:v>0.35618147863100108</c:v>
                </c:pt>
                <c:pt idx="127">
                  <c:v>0.35429977622478931</c:v>
                </c:pt>
                <c:pt idx="128">
                  <c:v>0.35245443472583132</c:v>
                </c:pt>
                <c:pt idx="129">
                  <c:v>0.3506329991222224</c:v>
                </c:pt>
                <c:pt idx="130">
                  <c:v>0.34882955372403046</c:v>
                </c:pt>
                <c:pt idx="131">
                  <c:v>0.34708518485725648</c:v>
                </c:pt>
                <c:pt idx="132">
                  <c:v>0.34534033249658175</c:v>
                </c:pt>
                <c:pt idx="133">
                  <c:v>0.34360300381626702</c:v>
                </c:pt>
                <c:pt idx="134">
                  <c:v>0.34187797755376054</c:v>
                </c:pt>
                <c:pt idx="135">
                  <c:v>0.34020277133574767</c:v>
                </c:pt>
                <c:pt idx="136">
                  <c:v>0.33856261852963654</c:v>
                </c:pt>
                <c:pt idx="137">
                  <c:v>0.33692109153120148</c:v>
                </c:pt>
                <c:pt idx="138">
                  <c:v>0.3353456464228054</c:v>
                </c:pt>
                <c:pt idx="139">
                  <c:v>0.33377104276759501</c:v>
                </c:pt>
                <c:pt idx="140">
                  <c:v>0.33219907012292033</c:v>
                </c:pt>
                <c:pt idx="141">
                  <c:v>0.3306813454576264</c:v>
                </c:pt>
                <c:pt idx="142">
                  <c:v>0.32915688689577655</c:v>
                </c:pt>
                <c:pt idx="143">
                  <c:v>0.32766426478588073</c:v>
                </c:pt>
                <c:pt idx="144">
                  <c:v>0.3261868461883124</c:v>
                </c:pt>
                <c:pt idx="145">
                  <c:v>0.32473182582037402</c:v>
                </c:pt>
                <c:pt idx="146">
                  <c:v>0.32329069159120133</c:v>
                </c:pt>
                <c:pt idx="147">
                  <c:v>0.32187268512648393</c:v>
                </c:pt>
                <c:pt idx="148">
                  <c:v>0.32044946841800331</c:v>
                </c:pt>
                <c:pt idx="149">
                  <c:v>0.3190568780162954</c:v>
                </c:pt>
                <c:pt idx="150">
                  <c:v>0.31768577743996773</c:v>
                </c:pt>
                <c:pt idx="151">
                  <c:v>0.3163409618564918</c:v>
                </c:pt>
                <c:pt idx="152">
                  <c:v>0.31501209931239754</c:v>
                </c:pt>
                <c:pt idx="153">
                  <c:v>0.31372745088324433</c:v>
                </c:pt>
                <c:pt idx="154">
                  <c:v>0.31242789279775773</c:v>
                </c:pt>
                <c:pt idx="155">
                  <c:v>0.31114755346692574</c:v>
                </c:pt>
                <c:pt idx="156">
                  <c:v>0.30987944182413246</c:v>
                </c:pt>
                <c:pt idx="157">
                  <c:v>0.30865192547551401</c:v>
                </c:pt>
                <c:pt idx="158">
                  <c:v>0.30746471089301547</c:v>
                </c:pt>
                <c:pt idx="159">
                  <c:v>0.30623896289483754</c:v>
                </c:pt>
                <c:pt idx="160">
                  <c:v>0.30504518446865131</c:v>
                </c:pt>
                <c:pt idx="161">
                  <c:v>0.30386630600768466</c:v>
                </c:pt>
                <c:pt idx="162">
                  <c:v>0.3027202049723694</c:v>
                </c:pt>
                <c:pt idx="163">
                  <c:v>0.30156102354431402</c:v>
                </c:pt>
                <c:pt idx="164">
                  <c:v>0.30041837716676173</c:v>
                </c:pt>
                <c:pt idx="165">
                  <c:v>0.29929551418591999</c:v>
                </c:pt>
                <c:pt idx="166">
                  <c:v>0.29820068854259502</c:v>
                </c:pt>
                <c:pt idx="167">
                  <c:v>0.29712623930001147</c:v>
                </c:pt>
                <c:pt idx="168">
                  <c:v>0.29604740880428931</c:v>
                </c:pt>
                <c:pt idx="169">
                  <c:v>0.29498295712258454</c:v>
                </c:pt>
                <c:pt idx="170">
                  <c:v>0.29393142681178075</c:v>
                </c:pt>
                <c:pt idx="171">
                  <c:v>0.29288428585263093</c:v>
                </c:pt>
                <c:pt idx="172">
                  <c:v>0.29186941798999955</c:v>
                </c:pt>
                <c:pt idx="173">
                  <c:v>0.29085824046543002</c:v>
                </c:pt>
                <c:pt idx="174">
                  <c:v>0.28988901905914366</c:v>
                </c:pt>
                <c:pt idx="175">
                  <c:v>0.28890456368992673</c:v>
                </c:pt>
                <c:pt idx="176">
                  <c:v>0.28794422520957247</c:v>
                </c:pt>
                <c:pt idx="177">
                  <c:v>0.28697469140405479</c:v>
                </c:pt>
                <c:pt idx="178">
                  <c:v>0.28602232262044947</c:v>
                </c:pt>
                <c:pt idx="179">
                  <c:v>0.2850948942174924</c:v>
                </c:pt>
                <c:pt idx="180">
                  <c:v>0.28415749433966347</c:v>
                </c:pt>
                <c:pt idx="181">
                  <c:v>0.28324876201456339</c:v>
                </c:pt>
                <c:pt idx="182">
                  <c:v>0.2823369951922608</c:v>
                </c:pt>
                <c:pt idx="183">
                  <c:v>0.2814743617831314</c:v>
                </c:pt>
                <c:pt idx="184">
                  <c:v>0.28061034953305802</c:v>
                </c:pt>
                <c:pt idx="185">
                  <c:v>0.27973803681323173</c:v>
                </c:pt>
                <c:pt idx="186">
                  <c:v>0.278851196653503</c:v>
                </c:pt>
                <c:pt idx="187">
                  <c:v>0.27800603985606831</c:v>
                </c:pt>
                <c:pt idx="188">
                  <c:v>0.27713998592076933</c:v>
                </c:pt>
                <c:pt idx="189">
                  <c:v>0.27630116224096146</c:v>
                </c:pt>
                <c:pt idx="190">
                  <c:v>0.27544917151662501</c:v>
                </c:pt>
                <c:pt idx="191">
                  <c:v>0.27461111568129093</c:v>
                </c:pt>
                <c:pt idx="192">
                  <c:v>0.27379044437782901</c:v>
                </c:pt>
                <c:pt idx="193">
                  <c:v>0.27297580401104532</c:v>
                </c:pt>
                <c:pt idx="194">
                  <c:v>0.27215769215865132</c:v>
                </c:pt>
                <c:pt idx="195">
                  <c:v>0.27136288749468973</c:v>
                </c:pt>
                <c:pt idx="196">
                  <c:v>0.27057050748324346</c:v>
                </c:pt>
                <c:pt idx="197">
                  <c:v>0.26979909827485732</c:v>
                </c:pt>
                <c:pt idx="198">
                  <c:v>0.26904295591294847</c:v>
                </c:pt>
                <c:pt idx="199">
                  <c:v>0.26828969558248134</c:v>
                </c:pt>
                <c:pt idx="200">
                  <c:v>0.26752875133727266</c:v>
                </c:pt>
                <c:pt idx="201">
                  <c:v>0.26678410976387046</c:v>
                </c:pt>
                <c:pt idx="202">
                  <c:v>0.26602588150766754</c:v>
                </c:pt>
                <c:pt idx="203">
                  <c:v>0.26528324344509979</c:v>
                </c:pt>
                <c:pt idx="204">
                  <c:v>0.26453929802676279</c:v>
                </c:pt>
                <c:pt idx="205">
                  <c:v>0.26378612862785433</c:v>
                </c:pt>
                <c:pt idx="206">
                  <c:v>0.26305485945795931</c:v>
                </c:pt>
                <c:pt idx="207">
                  <c:v>0.26237193880131793</c:v>
                </c:pt>
                <c:pt idx="208">
                  <c:v>0.26165388746183899</c:v>
                </c:pt>
                <c:pt idx="209">
                  <c:v>0.26095588440835699</c:v>
                </c:pt>
                <c:pt idx="210">
                  <c:v>0.26024536988145308</c:v>
                </c:pt>
                <c:pt idx="211">
                  <c:v>0.25955672683125802</c:v>
                </c:pt>
                <c:pt idx="212">
                  <c:v>0.25890868147461155</c:v>
                </c:pt>
                <c:pt idx="213">
                  <c:v>0.25831150310182732</c:v>
                </c:pt>
                <c:pt idx="214">
                  <c:v>0.25781270598136447</c:v>
                </c:pt>
                <c:pt idx="215">
                  <c:v>0.25729997144957201</c:v>
                </c:pt>
                <c:pt idx="216">
                  <c:v>0.25669823561448801</c:v>
                </c:pt>
                <c:pt idx="217">
                  <c:v>0.2561092526531436</c:v>
                </c:pt>
                <c:pt idx="218">
                  <c:v>0.25552135978996832</c:v>
                </c:pt>
                <c:pt idx="219">
                  <c:v>0.25495398835066646</c:v>
                </c:pt>
                <c:pt idx="220">
                  <c:v>0.254502046393283</c:v>
                </c:pt>
                <c:pt idx="221">
                  <c:v>0.25411259145819876</c:v>
                </c:pt>
                <c:pt idx="222">
                  <c:v>0.25373270761168099</c:v>
                </c:pt>
                <c:pt idx="223">
                  <c:v>0.25329624135069501</c:v>
                </c:pt>
                <c:pt idx="224">
                  <c:v>0.25277149116930508</c:v>
                </c:pt>
                <c:pt idx="225">
                  <c:v>0.2523048217457734</c:v>
                </c:pt>
                <c:pt idx="226">
                  <c:v>0.25189077055855402</c:v>
                </c:pt>
                <c:pt idx="227">
                  <c:v>0.25156312551423793</c:v>
                </c:pt>
                <c:pt idx="228">
                  <c:v>0.25133087842005608</c:v>
                </c:pt>
                <c:pt idx="229">
                  <c:v>0.25114842391411701</c:v>
                </c:pt>
                <c:pt idx="230">
                  <c:v>0.250933961511285</c:v>
                </c:pt>
                <c:pt idx="231">
                  <c:v>0.25074426645517173</c:v>
                </c:pt>
                <c:pt idx="232">
                  <c:v>0.250552742310371</c:v>
                </c:pt>
                <c:pt idx="233">
                  <c:v>0.25043460935946454</c:v>
                </c:pt>
                <c:pt idx="234">
                  <c:v>0.25037972272306108</c:v>
                </c:pt>
                <c:pt idx="235">
                  <c:v>0.250389347478434</c:v>
                </c:pt>
                <c:pt idx="236">
                  <c:v>0.25040249933211534</c:v>
                </c:pt>
                <c:pt idx="237">
                  <c:v>0.25036621981940854</c:v>
                </c:pt>
                <c:pt idx="238">
                  <c:v>0.25028980518952132</c:v>
                </c:pt>
                <c:pt idx="239">
                  <c:v>0.25026368757380602</c:v>
                </c:pt>
                <c:pt idx="240">
                  <c:v>0.250227873096038</c:v>
                </c:pt>
                <c:pt idx="241">
                  <c:v>0.25018520950557499</c:v>
                </c:pt>
                <c:pt idx="242">
                  <c:v>0.25016668640676099</c:v>
                </c:pt>
                <c:pt idx="243">
                  <c:v>0.25015701075890873</c:v>
                </c:pt>
                <c:pt idx="244">
                  <c:v>0.25009626189272932</c:v>
                </c:pt>
                <c:pt idx="245">
                  <c:v>0.24999556385695326</c:v>
                </c:pt>
                <c:pt idx="246">
                  <c:v>0.24983968907336426</c:v>
                </c:pt>
                <c:pt idx="247">
                  <c:v>0.24970390199378201</c:v>
                </c:pt>
                <c:pt idx="248">
                  <c:v>0.24962123164376401</c:v>
                </c:pt>
                <c:pt idx="249">
                  <c:v>0.24952588389734637</c:v>
                </c:pt>
                <c:pt idx="250">
                  <c:v>0.24945363725751116</c:v>
                </c:pt>
                <c:pt idx="251">
                  <c:v>0.24931185864927616</c:v>
                </c:pt>
                <c:pt idx="252">
                  <c:v>0.24910559499607601</c:v>
                </c:pt>
                <c:pt idx="253">
                  <c:v>0.24898283797393317</c:v>
                </c:pt>
                <c:pt idx="254">
                  <c:v>0.24883396491131801</c:v>
                </c:pt>
                <c:pt idx="255">
                  <c:v>0.24870107652159126</c:v>
                </c:pt>
                <c:pt idx="256">
                  <c:v>0.24858053340416217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RDD!$C$47:$JI$47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0.99488148060000003</c:v>
                </c:pt>
                <c:pt idx="18">
                  <c:v>0.98976296119999707</c:v>
                </c:pt>
                <c:pt idx="19">
                  <c:v>0.98464444179999999</c:v>
                </c:pt>
                <c:pt idx="20">
                  <c:v>0.97952592240000291</c:v>
                </c:pt>
                <c:pt idx="21">
                  <c:v>0.93497368115000001</c:v>
                </c:pt>
                <c:pt idx="22">
                  <c:v>0.8904214399</c:v>
                </c:pt>
                <c:pt idx="23">
                  <c:v>0.84586919865000265</c:v>
                </c:pt>
                <c:pt idx="24">
                  <c:v>0.80131695739999997</c:v>
                </c:pt>
                <c:pt idx="25">
                  <c:v>0.8000823137249975</c:v>
                </c:pt>
                <c:pt idx="26">
                  <c:v>0.79884767005000279</c:v>
                </c:pt>
                <c:pt idx="27">
                  <c:v>0.79761302637500264</c:v>
                </c:pt>
                <c:pt idx="28">
                  <c:v>0.79637838269999994</c:v>
                </c:pt>
                <c:pt idx="29">
                  <c:v>0.76572018945000264</c:v>
                </c:pt>
                <c:pt idx="30">
                  <c:v>0.73506199620000279</c:v>
                </c:pt>
                <c:pt idx="31">
                  <c:v>0.70440380295000005</c:v>
                </c:pt>
                <c:pt idx="32">
                  <c:v>0.67374560970000308</c:v>
                </c:pt>
                <c:pt idx="33">
                  <c:v>0.64640728207500264</c:v>
                </c:pt>
                <c:pt idx="34">
                  <c:v>0.61906895445000265</c:v>
                </c:pt>
                <c:pt idx="35">
                  <c:v>0.59173062682499999</c:v>
                </c:pt>
                <c:pt idx="36">
                  <c:v>0.5643922992</c:v>
                </c:pt>
                <c:pt idx="37">
                  <c:v>0.56994008005000263</c:v>
                </c:pt>
                <c:pt idx="38">
                  <c:v>0.57548786089999959</c:v>
                </c:pt>
                <c:pt idx="39">
                  <c:v>0.58103564174999756</c:v>
                </c:pt>
                <c:pt idx="40">
                  <c:v>0.58658342259999996</c:v>
                </c:pt>
                <c:pt idx="41">
                  <c:v>0.57794355987500001</c:v>
                </c:pt>
                <c:pt idx="42">
                  <c:v>0.56930369715000162</c:v>
                </c:pt>
                <c:pt idx="43">
                  <c:v>0.56066383442500278</c:v>
                </c:pt>
                <c:pt idx="44">
                  <c:v>0.55202397169999995</c:v>
                </c:pt>
                <c:pt idx="45">
                  <c:v>0.52055102119999996</c:v>
                </c:pt>
                <c:pt idx="46">
                  <c:v>0.48907807070000048</c:v>
                </c:pt>
                <c:pt idx="47">
                  <c:v>0.45760512019999999</c:v>
                </c:pt>
                <c:pt idx="48">
                  <c:v>0.4261321697000004</c:v>
                </c:pt>
                <c:pt idx="49">
                  <c:v>0.44070297695000032</c:v>
                </c:pt>
                <c:pt idx="50">
                  <c:v>0.45527378420000031</c:v>
                </c:pt>
                <c:pt idx="51">
                  <c:v>0.46984459145000046</c:v>
                </c:pt>
                <c:pt idx="52">
                  <c:v>0.48441539870000033</c:v>
                </c:pt>
                <c:pt idx="53">
                  <c:v>0.47661537105000046</c:v>
                </c:pt>
                <c:pt idx="54">
                  <c:v>0.46881534340000008</c:v>
                </c:pt>
                <c:pt idx="55">
                  <c:v>0.46101531575000032</c:v>
                </c:pt>
                <c:pt idx="56">
                  <c:v>0.4532152881</c:v>
                </c:pt>
                <c:pt idx="57">
                  <c:v>0.43677480695000254</c:v>
                </c:pt>
                <c:pt idx="58">
                  <c:v>0.42033432580000046</c:v>
                </c:pt>
                <c:pt idx="59">
                  <c:v>0.40389384465</c:v>
                </c:pt>
                <c:pt idx="60">
                  <c:v>0.38745336350000148</c:v>
                </c:pt>
                <c:pt idx="61">
                  <c:v>0.39308332747500047</c:v>
                </c:pt>
                <c:pt idx="62">
                  <c:v>0.3987132914500004</c:v>
                </c:pt>
                <c:pt idx="63">
                  <c:v>0.40434325542499999</c:v>
                </c:pt>
                <c:pt idx="64">
                  <c:v>0.40997321940000031</c:v>
                </c:pt>
                <c:pt idx="65">
                  <c:v>0.40522049732500254</c:v>
                </c:pt>
                <c:pt idx="66">
                  <c:v>0.40046777525000254</c:v>
                </c:pt>
                <c:pt idx="67">
                  <c:v>0.39571505317500033</c:v>
                </c:pt>
                <c:pt idx="68">
                  <c:v>0.39096233110000267</c:v>
                </c:pt>
                <c:pt idx="69">
                  <c:v>0.37371637445000033</c:v>
                </c:pt>
                <c:pt idx="70">
                  <c:v>0.35647041780000266</c:v>
                </c:pt>
                <c:pt idx="71">
                  <c:v>0.33922446115000293</c:v>
                </c:pt>
                <c:pt idx="72">
                  <c:v>0.32197850450000154</c:v>
                </c:pt>
                <c:pt idx="73">
                  <c:v>0.3300847055000028</c:v>
                </c:pt>
                <c:pt idx="74">
                  <c:v>0.33819090650000033</c:v>
                </c:pt>
                <c:pt idx="75">
                  <c:v>0.34629710749999976</c:v>
                </c:pt>
                <c:pt idx="76">
                  <c:v>0.35440330850000001</c:v>
                </c:pt>
                <c:pt idx="77">
                  <c:v>0.3505588141500004</c:v>
                </c:pt>
                <c:pt idx="78">
                  <c:v>0.34671431980000039</c:v>
                </c:pt>
                <c:pt idx="79">
                  <c:v>0.34286982545000033</c:v>
                </c:pt>
                <c:pt idx="80">
                  <c:v>0.33902533110000266</c:v>
                </c:pt>
                <c:pt idx="81">
                  <c:v>0.32590037787500287</c:v>
                </c:pt>
                <c:pt idx="82">
                  <c:v>0.31277542465000002</c:v>
                </c:pt>
                <c:pt idx="83">
                  <c:v>0.2996504714250004</c:v>
                </c:pt>
                <c:pt idx="84">
                  <c:v>0.28652551820000033</c:v>
                </c:pt>
                <c:pt idx="85">
                  <c:v>0.28655337897500033</c:v>
                </c:pt>
                <c:pt idx="86">
                  <c:v>0.28658123975000033</c:v>
                </c:pt>
                <c:pt idx="87">
                  <c:v>0.28660910052499999</c:v>
                </c:pt>
                <c:pt idx="88">
                  <c:v>0.28663696130000255</c:v>
                </c:pt>
                <c:pt idx="89">
                  <c:v>0.28817710980000033</c:v>
                </c:pt>
                <c:pt idx="90">
                  <c:v>0.2897172583</c:v>
                </c:pt>
                <c:pt idx="91">
                  <c:v>0.29125740680000001</c:v>
                </c:pt>
                <c:pt idx="92">
                  <c:v>0.29279755530000001</c:v>
                </c:pt>
                <c:pt idx="93">
                  <c:v>0.27879099135000046</c:v>
                </c:pt>
                <c:pt idx="94">
                  <c:v>0.26478442740000002</c:v>
                </c:pt>
                <c:pt idx="95">
                  <c:v>0.25077786345000008</c:v>
                </c:pt>
                <c:pt idx="96">
                  <c:v>0.23677129950000023</c:v>
                </c:pt>
                <c:pt idx="97">
                  <c:v>0.24453510190000016</c:v>
                </c:pt>
                <c:pt idx="98">
                  <c:v>0.25229890430000002</c:v>
                </c:pt>
                <c:pt idx="99">
                  <c:v>0.26006270670000031</c:v>
                </c:pt>
                <c:pt idx="100">
                  <c:v>0.26782650910000266</c:v>
                </c:pt>
                <c:pt idx="101">
                  <c:v>0.2597227179250004</c:v>
                </c:pt>
                <c:pt idx="102">
                  <c:v>0.25161892675000008</c:v>
                </c:pt>
                <c:pt idx="103">
                  <c:v>0.24351513557500043</c:v>
                </c:pt>
                <c:pt idx="104">
                  <c:v>0.23541134440000036</c:v>
                </c:pt>
                <c:pt idx="105">
                  <c:v>0.2351670183</c:v>
                </c:pt>
                <c:pt idx="106">
                  <c:v>0.23492269220000001</c:v>
                </c:pt>
                <c:pt idx="107">
                  <c:v>0.23467836610000001</c:v>
                </c:pt>
                <c:pt idx="108">
                  <c:v>0.23443404000000026</c:v>
                </c:pt>
                <c:pt idx="109">
                  <c:v>0.23747441147500023</c:v>
                </c:pt>
                <c:pt idx="110">
                  <c:v>0.24051478295000023</c:v>
                </c:pt>
                <c:pt idx="111">
                  <c:v>0.24355515442500017</c:v>
                </c:pt>
                <c:pt idx="112">
                  <c:v>0.2465955259</c:v>
                </c:pt>
                <c:pt idx="113">
                  <c:v>0.25118775300000001</c:v>
                </c:pt>
                <c:pt idx="114">
                  <c:v>0.25577998010000008</c:v>
                </c:pt>
                <c:pt idx="115">
                  <c:v>0.26037220720000254</c:v>
                </c:pt>
                <c:pt idx="116">
                  <c:v>0.26496443430000033</c:v>
                </c:pt>
                <c:pt idx="117">
                  <c:v>0.2520203896500004</c:v>
                </c:pt>
                <c:pt idx="118">
                  <c:v>0.23907634500000016</c:v>
                </c:pt>
                <c:pt idx="119">
                  <c:v>0.22613230035000001</c:v>
                </c:pt>
                <c:pt idx="120">
                  <c:v>0.21318825570000016</c:v>
                </c:pt>
                <c:pt idx="121">
                  <c:v>0.21829396410000027</c:v>
                </c:pt>
                <c:pt idx="122">
                  <c:v>0.22339967250000001</c:v>
                </c:pt>
                <c:pt idx="123">
                  <c:v>0.22850538090000017</c:v>
                </c:pt>
                <c:pt idx="124">
                  <c:v>0.23361108930000016</c:v>
                </c:pt>
                <c:pt idx="125">
                  <c:v>0.23755594160000001</c:v>
                </c:pt>
                <c:pt idx="126">
                  <c:v>0.24150079390000001</c:v>
                </c:pt>
                <c:pt idx="127">
                  <c:v>0.24544564620000023</c:v>
                </c:pt>
                <c:pt idx="128">
                  <c:v>0.24939049850000036</c:v>
                </c:pt>
                <c:pt idx="129">
                  <c:v>0.23937135540000001</c:v>
                </c:pt>
                <c:pt idx="130">
                  <c:v>0.2293522123</c:v>
                </c:pt>
                <c:pt idx="131">
                  <c:v>0.21933306920000001</c:v>
                </c:pt>
                <c:pt idx="132">
                  <c:v>0.20931392610000016</c:v>
                </c:pt>
                <c:pt idx="133">
                  <c:v>0.21491435017500046</c:v>
                </c:pt>
                <c:pt idx="134">
                  <c:v>0.22051477424999988</c:v>
                </c:pt>
                <c:pt idx="135">
                  <c:v>0.22611519832500004</c:v>
                </c:pt>
                <c:pt idx="136">
                  <c:v>0.23171562240000004</c:v>
                </c:pt>
                <c:pt idx="137">
                  <c:v>0.23289160605000001</c:v>
                </c:pt>
                <c:pt idx="138">
                  <c:v>0.23406758970000016</c:v>
                </c:pt>
                <c:pt idx="139">
                  <c:v>0.23524357335000001</c:v>
                </c:pt>
                <c:pt idx="140">
                  <c:v>0.23641955700000017</c:v>
                </c:pt>
                <c:pt idx="141">
                  <c:v>0.23089096152500016</c:v>
                </c:pt>
                <c:pt idx="142">
                  <c:v>0.22536236605000001</c:v>
                </c:pt>
                <c:pt idx="143">
                  <c:v>0.21983377057500017</c:v>
                </c:pt>
                <c:pt idx="144">
                  <c:v>0.21430517510000016</c:v>
                </c:pt>
                <c:pt idx="145">
                  <c:v>0.21054796340000026</c:v>
                </c:pt>
                <c:pt idx="146">
                  <c:v>0.20679075170000016</c:v>
                </c:pt>
                <c:pt idx="147">
                  <c:v>0.20303354000000001</c:v>
                </c:pt>
                <c:pt idx="148">
                  <c:v>0.1992763283</c:v>
                </c:pt>
                <c:pt idx="149">
                  <c:v>0.20141888875000033</c:v>
                </c:pt>
                <c:pt idx="150">
                  <c:v>0.20356144920000016</c:v>
                </c:pt>
                <c:pt idx="151">
                  <c:v>0.20570400965000016</c:v>
                </c:pt>
                <c:pt idx="152">
                  <c:v>0.20784657010000004</c:v>
                </c:pt>
                <c:pt idx="153">
                  <c:v>0.20322783482500023</c:v>
                </c:pt>
                <c:pt idx="154">
                  <c:v>0.19860909955000017</c:v>
                </c:pt>
                <c:pt idx="155">
                  <c:v>0.19399036427500016</c:v>
                </c:pt>
                <c:pt idx="156">
                  <c:v>0.18937162899999987</c:v>
                </c:pt>
                <c:pt idx="157">
                  <c:v>0.19481465202500001</c:v>
                </c:pt>
                <c:pt idx="158">
                  <c:v>0.20025767505</c:v>
                </c:pt>
                <c:pt idx="159">
                  <c:v>0.20570069807500016</c:v>
                </c:pt>
                <c:pt idx="160">
                  <c:v>0.21114372110000001</c:v>
                </c:pt>
                <c:pt idx="161">
                  <c:v>0.210692973225</c:v>
                </c:pt>
                <c:pt idx="162">
                  <c:v>0.21024222535000023</c:v>
                </c:pt>
                <c:pt idx="163">
                  <c:v>0.20979147747500027</c:v>
                </c:pt>
                <c:pt idx="164">
                  <c:v>0.2093407296</c:v>
                </c:pt>
                <c:pt idx="165">
                  <c:v>0.20322582919999999</c:v>
                </c:pt>
                <c:pt idx="166">
                  <c:v>0.1971109288</c:v>
                </c:pt>
                <c:pt idx="167">
                  <c:v>0.19099602840000016</c:v>
                </c:pt>
                <c:pt idx="168">
                  <c:v>0.18488112800000001</c:v>
                </c:pt>
                <c:pt idx="169">
                  <c:v>0.18745697667500016</c:v>
                </c:pt>
                <c:pt idx="170">
                  <c:v>0.19003282534999988</c:v>
                </c:pt>
                <c:pt idx="171">
                  <c:v>0.19260867402499987</c:v>
                </c:pt>
                <c:pt idx="172">
                  <c:v>0.19518452269999984</c:v>
                </c:pt>
                <c:pt idx="173">
                  <c:v>0.19728714210000023</c:v>
                </c:pt>
                <c:pt idx="174">
                  <c:v>0.19938976150000001</c:v>
                </c:pt>
                <c:pt idx="175">
                  <c:v>0.20149238090000027</c:v>
                </c:pt>
                <c:pt idx="176">
                  <c:v>0.20359500030000016</c:v>
                </c:pt>
                <c:pt idx="177">
                  <c:v>0.19607519752500016</c:v>
                </c:pt>
                <c:pt idx="178">
                  <c:v>0.18855539475000033</c:v>
                </c:pt>
                <c:pt idx="179">
                  <c:v>0.18103559197500016</c:v>
                </c:pt>
                <c:pt idx="180">
                  <c:v>0.17351578920000016</c:v>
                </c:pt>
                <c:pt idx="181">
                  <c:v>0.17725925707500026</c:v>
                </c:pt>
                <c:pt idx="182">
                  <c:v>0.18100272495</c:v>
                </c:pt>
                <c:pt idx="183">
                  <c:v>0.18474619282500043</c:v>
                </c:pt>
                <c:pt idx="184">
                  <c:v>0.18848966070000023</c:v>
                </c:pt>
                <c:pt idx="185">
                  <c:v>0.18848059660000016</c:v>
                </c:pt>
                <c:pt idx="186">
                  <c:v>0.18847153250000026</c:v>
                </c:pt>
                <c:pt idx="187">
                  <c:v>0.18846246840000036</c:v>
                </c:pt>
                <c:pt idx="188">
                  <c:v>0.18845340430000027</c:v>
                </c:pt>
                <c:pt idx="189">
                  <c:v>0.18379606505000026</c:v>
                </c:pt>
                <c:pt idx="190">
                  <c:v>0.17913872580000001</c:v>
                </c:pt>
                <c:pt idx="191">
                  <c:v>0.17448138655000037</c:v>
                </c:pt>
                <c:pt idx="192">
                  <c:v>0.1698240473</c:v>
                </c:pt>
                <c:pt idx="193">
                  <c:v>0.17111918560000017</c:v>
                </c:pt>
                <c:pt idx="194">
                  <c:v>0.17241432390000017</c:v>
                </c:pt>
                <c:pt idx="195">
                  <c:v>0.17370946220000016</c:v>
                </c:pt>
                <c:pt idx="196">
                  <c:v>0.17500460050000016</c:v>
                </c:pt>
                <c:pt idx="197">
                  <c:v>0.17710925657500026</c:v>
                </c:pt>
                <c:pt idx="198">
                  <c:v>0.17921391265000017</c:v>
                </c:pt>
                <c:pt idx="199">
                  <c:v>0.18131856872500016</c:v>
                </c:pt>
                <c:pt idx="200">
                  <c:v>0.18342322480000023</c:v>
                </c:pt>
                <c:pt idx="201">
                  <c:v>0.17890046312500027</c:v>
                </c:pt>
                <c:pt idx="202">
                  <c:v>0.17437770145000001</c:v>
                </c:pt>
                <c:pt idx="203">
                  <c:v>0.16985493977500016</c:v>
                </c:pt>
                <c:pt idx="204">
                  <c:v>0.1653321781</c:v>
                </c:pt>
                <c:pt idx="205">
                  <c:v>0.1644609219</c:v>
                </c:pt>
                <c:pt idx="206">
                  <c:v>0.1635896657</c:v>
                </c:pt>
                <c:pt idx="207">
                  <c:v>0.16271840950000033</c:v>
                </c:pt>
                <c:pt idx="208">
                  <c:v>0.16184715330000016</c:v>
                </c:pt>
                <c:pt idx="209">
                  <c:v>0.16343629140000027</c:v>
                </c:pt>
                <c:pt idx="210">
                  <c:v>0.16502542950000001</c:v>
                </c:pt>
                <c:pt idx="211">
                  <c:v>0.16661456759999999</c:v>
                </c:pt>
                <c:pt idx="212">
                  <c:v>0.16820370570000001</c:v>
                </c:pt>
                <c:pt idx="213">
                  <c:v>0.170100260925</c:v>
                </c:pt>
                <c:pt idx="214">
                  <c:v>0.17199681615000023</c:v>
                </c:pt>
                <c:pt idx="215">
                  <c:v>0.17389337137500016</c:v>
                </c:pt>
                <c:pt idx="216">
                  <c:v>0.17578992660000001</c:v>
                </c:pt>
                <c:pt idx="217">
                  <c:v>0.17658232680000016</c:v>
                </c:pt>
                <c:pt idx="218">
                  <c:v>0.17737472699999987</c:v>
                </c:pt>
                <c:pt idx="219">
                  <c:v>0.1781671272</c:v>
                </c:pt>
                <c:pt idx="220">
                  <c:v>0.17895952740000001</c:v>
                </c:pt>
                <c:pt idx="221">
                  <c:v>0.17809565617500023</c:v>
                </c:pt>
                <c:pt idx="222">
                  <c:v>0.17723178495000017</c:v>
                </c:pt>
                <c:pt idx="223">
                  <c:v>0.17636791372500016</c:v>
                </c:pt>
                <c:pt idx="224">
                  <c:v>0.17550404250000026</c:v>
                </c:pt>
                <c:pt idx="225">
                  <c:v>0.17373164817500017</c:v>
                </c:pt>
                <c:pt idx="226">
                  <c:v>0.17195925385000033</c:v>
                </c:pt>
                <c:pt idx="227">
                  <c:v>0.17018685952500001</c:v>
                </c:pt>
                <c:pt idx="228">
                  <c:v>0.16841446520000017</c:v>
                </c:pt>
                <c:pt idx="229">
                  <c:v>0.17018247517500001</c:v>
                </c:pt>
                <c:pt idx="230">
                  <c:v>0.17195048515000036</c:v>
                </c:pt>
                <c:pt idx="231">
                  <c:v>0.1737184951250004</c:v>
                </c:pt>
                <c:pt idx="232">
                  <c:v>0.17548650510000016</c:v>
                </c:pt>
                <c:pt idx="233">
                  <c:v>0.1750444948500004</c:v>
                </c:pt>
                <c:pt idx="234">
                  <c:v>0.17460248460000016</c:v>
                </c:pt>
                <c:pt idx="235">
                  <c:v>0.17416047435000001</c:v>
                </c:pt>
                <c:pt idx="236">
                  <c:v>0.17371846410000033</c:v>
                </c:pt>
                <c:pt idx="237">
                  <c:v>0.1715705398</c:v>
                </c:pt>
                <c:pt idx="238">
                  <c:v>0.16942261550000001</c:v>
                </c:pt>
                <c:pt idx="239">
                  <c:v>0.16727469119999999</c:v>
                </c:pt>
                <c:pt idx="240">
                  <c:v>0.16512676689999997</c:v>
                </c:pt>
                <c:pt idx="241">
                  <c:v>0.16489753725</c:v>
                </c:pt>
                <c:pt idx="242">
                  <c:v>0.16466830760000001</c:v>
                </c:pt>
                <c:pt idx="243">
                  <c:v>0.16443907795000001</c:v>
                </c:pt>
                <c:pt idx="244">
                  <c:v>0.16420984830000004</c:v>
                </c:pt>
                <c:pt idx="245">
                  <c:v>0.16488141472500001</c:v>
                </c:pt>
                <c:pt idx="246">
                  <c:v>0.16555298115000017</c:v>
                </c:pt>
                <c:pt idx="247">
                  <c:v>0.16622454757500016</c:v>
                </c:pt>
                <c:pt idx="248">
                  <c:v>0.16689611400000001</c:v>
                </c:pt>
                <c:pt idx="249">
                  <c:v>0.16626853092500016</c:v>
                </c:pt>
                <c:pt idx="250">
                  <c:v>0.16564094785000016</c:v>
                </c:pt>
                <c:pt idx="251">
                  <c:v>0.16501336477500023</c:v>
                </c:pt>
                <c:pt idx="252">
                  <c:v>0.16438578170000001</c:v>
                </c:pt>
                <c:pt idx="253">
                  <c:v>0.16654343860000026</c:v>
                </c:pt>
                <c:pt idx="254">
                  <c:v>0.16870109550000023</c:v>
                </c:pt>
                <c:pt idx="255">
                  <c:v>0.17085875240000001</c:v>
                </c:pt>
                <c:pt idx="256">
                  <c:v>0.17301640930000023</c:v>
                </c:pt>
              </c:numCache>
            </c:numRef>
          </c:val>
          <c:smooth val="1"/>
        </c:ser>
        <c:marker val="1"/>
        <c:axId val="70551040"/>
        <c:axId val="70552576"/>
      </c:lineChart>
      <c:catAx>
        <c:axId val="70551040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552576"/>
        <c:crosses val="autoZero"/>
        <c:auto val="1"/>
        <c:lblAlgn val="ctr"/>
        <c:lblOffset val="100"/>
        <c:tickLblSkip val="64"/>
        <c:tickMarkSkip val="64"/>
      </c:catAx>
      <c:valAx>
        <c:axId val="70552576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0551040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RDD!$A$134</c:f>
          <c:strCache>
            <c:ptCount val="1"/>
            <c:pt idx="0">
              <c:v>436.cactusADM</c:v>
            </c:pt>
          </c:strCache>
        </c:strRef>
      </c:tx>
      <c:layout>
        <c:manualLayout>
          <c:xMode val="edge"/>
          <c:yMode val="edge"/>
          <c:x val="0.28047157270920547"/>
          <c:y val="0.56156755229120658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RDD!$C$53:$JI$53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0.51960510333294097</c:v>
                </c:pt>
                <c:pt idx="258">
                  <c:v>0.51960510333294097</c:v>
                </c:pt>
                <c:pt idx="259">
                  <c:v>0.51960510333294097</c:v>
                </c:pt>
                <c:pt idx="260">
                  <c:v>0.51960510333294097</c:v>
                </c:pt>
                <c:pt idx="261">
                  <c:v>0.51960510333294097</c:v>
                </c:pt>
                <c:pt idx="262">
                  <c:v>0.51960510333294097</c:v>
                </c:pt>
                <c:pt idx="263">
                  <c:v>0.51960510333294097</c:v>
                </c:pt>
                <c:pt idx="264">
                  <c:v>0.51960510333294097</c:v>
                </c:pt>
                <c:pt idx="265">
                  <c:v>0.51960510333294097</c:v>
                </c:pt>
                <c:pt idx="266">
                  <c:v>0.51960510333294097</c:v>
                </c:pt>
              </c:numCache>
            </c:numRef>
          </c:val>
        </c:ser>
        <c:gapWidth val="0"/>
        <c:axId val="70673536"/>
        <c:axId val="70675072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RDD!$C$52:$JI$52</c:f>
              <c:numCache>
                <c:formatCode>0.00</c:formatCode>
                <c:ptCount val="267"/>
                <c:pt idx="0">
                  <c:v>0</c:v>
                </c:pt>
                <c:pt idx="1">
                  <c:v>0.18794553149451626</c:v>
                </c:pt>
                <c:pt idx="2">
                  <c:v>3.5923169321613437E-3</c:v>
                </c:pt>
                <c:pt idx="3">
                  <c:v>3.0085654306851208E-3</c:v>
                </c:pt>
                <c:pt idx="4">
                  <c:v>1.3302798639410029E-3</c:v>
                </c:pt>
                <c:pt idx="5">
                  <c:v>2.2339720921878323E-3</c:v>
                </c:pt>
                <c:pt idx="6">
                  <c:v>2.8070589027717006E-2</c:v>
                </c:pt>
                <c:pt idx="7">
                  <c:v>4.2945026324947511E-2</c:v>
                </c:pt>
                <c:pt idx="8">
                  <c:v>0.10902120589589002</c:v>
                </c:pt>
                <c:pt idx="9">
                  <c:v>0.13252281682551387</c:v>
                </c:pt>
                <c:pt idx="10">
                  <c:v>0.100562422119692</c:v>
                </c:pt>
                <c:pt idx="11">
                  <c:v>8.4234219063976948E-2</c:v>
                </c:pt>
                <c:pt idx="12">
                  <c:v>8.0546481213304988E-2</c:v>
                </c:pt>
                <c:pt idx="13">
                  <c:v>0.18426901963425701</c:v>
                </c:pt>
                <c:pt idx="14">
                  <c:v>0.17209443303135433</c:v>
                </c:pt>
                <c:pt idx="15">
                  <c:v>0.11529092154155317</c:v>
                </c:pt>
                <c:pt idx="16">
                  <c:v>9.14805958755711E-2</c:v>
                </c:pt>
                <c:pt idx="17">
                  <c:v>8.43240269872816E-2</c:v>
                </c:pt>
                <c:pt idx="18">
                  <c:v>7.9182523378125133E-2</c:v>
                </c:pt>
                <c:pt idx="19">
                  <c:v>7.0981937381425511E-2</c:v>
                </c:pt>
                <c:pt idx="20">
                  <c:v>3.6405886909372596E-2</c:v>
                </c:pt>
                <c:pt idx="21">
                  <c:v>2.0577240427036833E-2</c:v>
                </c:pt>
                <c:pt idx="22">
                  <c:v>1.76921608908946E-2</c:v>
                </c:pt>
                <c:pt idx="23">
                  <c:v>2.0852277192155332E-2</c:v>
                </c:pt>
                <c:pt idx="24">
                  <c:v>3.4272948730901816E-2</c:v>
                </c:pt>
                <c:pt idx="25">
                  <c:v>0.20475645213799043</c:v>
                </c:pt>
                <c:pt idx="26">
                  <c:v>0.20756856273644717</c:v>
                </c:pt>
                <c:pt idx="27">
                  <c:v>0.31352507324958973</c:v>
                </c:pt>
                <c:pt idx="28">
                  <c:v>0.34220186575960948</c:v>
                </c:pt>
                <c:pt idx="29">
                  <c:v>0.30466215381852102</c:v>
                </c:pt>
                <c:pt idx="30">
                  <c:v>0.26228404000943001</c:v>
                </c:pt>
                <c:pt idx="31">
                  <c:v>0.25216942264731279</c:v>
                </c:pt>
                <c:pt idx="32">
                  <c:v>0.27270175911269801</c:v>
                </c:pt>
                <c:pt idx="33">
                  <c:v>0.29102818846192702</c:v>
                </c:pt>
                <c:pt idx="34">
                  <c:v>0.29203852759909732</c:v>
                </c:pt>
                <c:pt idx="35">
                  <c:v>0.26114460198251033</c:v>
                </c:pt>
                <c:pt idx="36">
                  <c:v>0.23686278471918201</c:v>
                </c:pt>
                <c:pt idx="37">
                  <c:v>0.17498512556270326</c:v>
                </c:pt>
                <c:pt idx="38">
                  <c:v>9.7632438621897508E-2</c:v>
                </c:pt>
                <c:pt idx="39">
                  <c:v>5.5478844621066697E-2</c:v>
                </c:pt>
                <c:pt idx="40">
                  <c:v>2.0392011585222126E-2</c:v>
                </c:pt>
                <c:pt idx="41">
                  <c:v>4.3938526476498409E-2</c:v>
                </c:pt>
                <c:pt idx="42">
                  <c:v>0.10423893397995009</c:v>
                </c:pt>
                <c:pt idx="43">
                  <c:v>0.23790118883238537</c:v>
                </c:pt>
                <c:pt idx="44">
                  <c:v>0.28511209151427447</c:v>
                </c:pt>
                <c:pt idx="45">
                  <c:v>0.25069881790321008</c:v>
                </c:pt>
                <c:pt idx="46">
                  <c:v>0.17787020509884488</c:v>
                </c:pt>
                <c:pt idx="47">
                  <c:v>9.6936427216291227E-2</c:v>
                </c:pt>
                <c:pt idx="48">
                  <c:v>8.8348544550343008E-2</c:v>
                </c:pt>
                <c:pt idx="49">
                  <c:v>8.3162136979535034E-2</c:v>
                </c:pt>
                <c:pt idx="50">
                  <c:v>8.5076168344952754E-2</c:v>
                </c:pt>
                <c:pt idx="51">
                  <c:v>8.1467012427171415E-2</c:v>
                </c:pt>
                <c:pt idx="52">
                  <c:v>7.0431863851188423E-2</c:v>
                </c:pt>
                <c:pt idx="53">
                  <c:v>5.7134678206984812E-2</c:v>
                </c:pt>
                <c:pt idx="54">
                  <c:v>5.9357424308759864E-2</c:v>
                </c:pt>
                <c:pt idx="55">
                  <c:v>5.3362745428215431E-2</c:v>
                </c:pt>
                <c:pt idx="56">
                  <c:v>3.8488308130984909E-2</c:v>
                </c:pt>
                <c:pt idx="57">
                  <c:v>3.5805296422277047E-2</c:v>
                </c:pt>
                <c:pt idx="58">
                  <c:v>3.3397321478687514E-2</c:v>
                </c:pt>
                <c:pt idx="59">
                  <c:v>5.3710751131018808E-2</c:v>
                </c:pt>
                <c:pt idx="60">
                  <c:v>0.24221758214618533</c:v>
                </c:pt>
                <c:pt idx="61">
                  <c:v>0.80492035159802267</c:v>
                </c:pt>
                <c:pt idx="62">
                  <c:v>0.94896664758248461</c:v>
                </c:pt>
                <c:pt idx="63">
                  <c:v>1</c:v>
                </c:pt>
                <c:pt idx="64">
                  <c:v>0.52144725468404762</c:v>
                </c:pt>
                <c:pt idx="65">
                  <c:v>0.19342942781126926</c:v>
                </c:pt>
                <c:pt idx="66">
                  <c:v>3.9105737603700216E-2</c:v>
                </c:pt>
                <c:pt idx="67">
                  <c:v>8.0939390877760534E-3</c:v>
                </c:pt>
                <c:pt idx="68">
                  <c:v>1.1472962202090299E-2</c:v>
                </c:pt>
                <c:pt idx="69">
                  <c:v>1.3998810045016217E-2</c:v>
                </c:pt>
                <c:pt idx="70">
                  <c:v>1.7024214461320804E-2</c:v>
                </c:pt>
                <c:pt idx="71">
                  <c:v>2.5460546256693511E-2</c:v>
                </c:pt>
                <c:pt idx="72">
                  <c:v>2.4214461320849989E-2</c:v>
                </c:pt>
                <c:pt idx="73">
                  <c:v>2.2940311408974363E-2</c:v>
                </c:pt>
                <c:pt idx="74">
                  <c:v>2.6549467326754932E-2</c:v>
                </c:pt>
                <c:pt idx="75">
                  <c:v>2.3013280346658588E-2</c:v>
                </c:pt>
                <c:pt idx="76">
                  <c:v>2.5516676208758485E-2</c:v>
                </c:pt>
                <c:pt idx="77">
                  <c:v>2.2676500634268511E-2</c:v>
                </c:pt>
                <c:pt idx="78">
                  <c:v>3.006881532123171E-2</c:v>
                </c:pt>
                <c:pt idx="79">
                  <c:v>2.6717857182950035E-2</c:v>
                </c:pt>
                <c:pt idx="80">
                  <c:v>3.6299240000449255E-2</c:v>
                </c:pt>
                <c:pt idx="81">
                  <c:v>3.3779005152729628E-2</c:v>
                </c:pt>
                <c:pt idx="82">
                  <c:v>3.4396434625444797E-2</c:v>
                </c:pt>
                <c:pt idx="83">
                  <c:v>2.7599097430370829E-2</c:v>
                </c:pt>
                <c:pt idx="84">
                  <c:v>2.8137944970195006E-2</c:v>
                </c:pt>
                <c:pt idx="85">
                  <c:v>2.9137058116952403E-2</c:v>
                </c:pt>
                <c:pt idx="86">
                  <c:v>2.9153897102571928E-2</c:v>
                </c:pt>
                <c:pt idx="87">
                  <c:v>3.2347691375071604E-2</c:v>
                </c:pt>
                <c:pt idx="88">
                  <c:v>3.5457290719473851E-2</c:v>
                </c:pt>
                <c:pt idx="89">
                  <c:v>3.6972799425229574E-2</c:v>
                </c:pt>
                <c:pt idx="90">
                  <c:v>4.2473534727601563E-2</c:v>
                </c:pt>
                <c:pt idx="91">
                  <c:v>6.0306020498658533E-2</c:v>
                </c:pt>
                <c:pt idx="92">
                  <c:v>6.0182534604115524E-2</c:v>
                </c:pt>
                <c:pt idx="93">
                  <c:v>7.5309556685638601E-2</c:v>
                </c:pt>
                <c:pt idx="94">
                  <c:v>9.1396400947474074E-2</c:v>
                </c:pt>
                <c:pt idx="95">
                  <c:v>9.3450757193053763E-2</c:v>
                </c:pt>
                <c:pt idx="96">
                  <c:v>0.109060496862336</c:v>
                </c:pt>
                <c:pt idx="97">
                  <c:v>0.10989122015289808</c:v>
                </c:pt>
                <c:pt idx="98">
                  <c:v>0.11762031455225108</c:v>
                </c:pt>
                <c:pt idx="99">
                  <c:v>0.11233848606293298</c:v>
                </c:pt>
                <c:pt idx="100">
                  <c:v>0.11684572121375408</c:v>
                </c:pt>
                <c:pt idx="101">
                  <c:v>0.108162417629295</c:v>
                </c:pt>
                <c:pt idx="102">
                  <c:v>0.1078087989312861</c:v>
                </c:pt>
                <c:pt idx="103">
                  <c:v>9.4365675411713243E-2</c:v>
                </c:pt>
                <c:pt idx="104">
                  <c:v>8.3033038089785544E-2</c:v>
                </c:pt>
                <c:pt idx="105">
                  <c:v>6.7153874650591014E-2</c:v>
                </c:pt>
                <c:pt idx="106">
                  <c:v>5.3542361274823508E-2</c:v>
                </c:pt>
                <c:pt idx="107">
                  <c:v>4.0610020319042733E-2</c:v>
                </c:pt>
                <c:pt idx="108">
                  <c:v>3.1814456830453898E-2</c:v>
                </c:pt>
                <c:pt idx="109">
                  <c:v>2.2154492080063811E-2</c:v>
                </c:pt>
                <c:pt idx="110">
                  <c:v>1.6614465811246207E-2</c:v>
                </c:pt>
                <c:pt idx="111">
                  <c:v>1.2174586602903003E-2</c:v>
                </c:pt>
                <c:pt idx="112">
                  <c:v>7.5270265719193106E-3</c:v>
                </c:pt>
                <c:pt idx="113">
                  <c:v>5.0348567002323824E-3</c:v>
                </c:pt>
                <c:pt idx="114">
                  <c:v>4.9955657337868889E-4</c:v>
                </c:pt>
                <c:pt idx="115">
                  <c:v>3.7607067883564291E-4</c:v>
                </c:pt>
                <c:pt idx="116">
                  <c:v>2.3574579867308799E-4</c:v>
                </c:pt>
                <c:pt idx="117">
                  <c:v>2.0206782743407512E-4</c:v>
                </c:pt>
                <c:pt idx="118">
                  <c:v>2.4697178908609461E-4</c:v>
                </c:pt>
                <c:pt idx="119">
                  <c:v>1.6277686098856121E-4</c:v>
                </c:pt>
                <c:pt idx="120">
                  <c:v>2.1329381784708002E-4</c:v>
                </c:pt>
                <c:pt idx="121">
                  <c:v>9.5420918510535728E-5</c:v>
                </c:pt>
                <c:pt idx="122">
                  <c:v>1.0103391371703803E-4</c:v>
                </c:pt>
                <c:pt idx="123">
                  <c:v>8.4194928097532218E-5</c:v>
                </c:pt>
                <c:pt idx="124">
                  <c:v>8.9807923304034346E-5</c:v>
                </c:pt>
                <c:pt idx="125">
                  <c:v>7.296893768452765E-5</c:v>
                </c:pt>
                <c:pt idx="126">
                  <c:v>7.296893768452765E-5</c:v>
                </c:pt>
                <c:pt idx="127">
                  <c:v>2.8064976032510531E-5</c:v>
                </c:pt>
                <c:pt idx="128">
                  <c:v>3.9290966445514984E-5</c:v>
                </c:pt>
                <c:pt idx="129">
                  <c:v>1.683898561950634E-5</c:v>
                </c:pt>
                <c:pt idx="130">
                  <c:v>1.1225990413004203E-5</c:v>
                </c:pt>
                <c:pt idx="131">
                  <c:v>3.3677971239012842E-5</c:v>
                </c:pt>
                <c:pt idx="132">
                  <c:v>1.683898561950634E-5</c:v>
                </c:pt>
                <c:pt idx="133">
                  <c:v>1.683898561950634E-5</c:v>
                </c:pt>
                <c:pt idx="134">
                  <c:v>3.3677971239012842E-5</c:v>
                </c:pt>
                <c:pt idx="135">
                  <c:v>2.2451980826008658E-5</c:v>
                </c:pt>
                <c:pt idx="136">
                  <c:v>2.8064976032510531E-5</c:v>
                </c:pt>
                <c:pt idx="137">
                  <c:v>2.8064976032510531E-5</c:v>
                </c:pt>
                <c:pt idx="138">
                  <c:v>2.2451980826008658E-5</c:v>
                </c:pt>
                <c:pt idx="139">
                  <c:v>3.3677971239012842E-5</c:v>
                </c:pt>
                <c:pt idx="140">
                  <c:v>1.683898561950634E-5</c:v>
                </c:pt>
                <c:pt idx="141">
                  <c:v>5.0516956858519362E-5</c:v>
                </c:pt>
                <c:pt idx="142">
                  <c:v>1.1225990413004203E-5</c:v>
                </c:pt>
                <c:pt idx="143">
                  <c:v>2.2451980826008658E-5</c:v>
                </c:pt>
                <c:pt idx="144">
                  <c:v>3.9290966445514984E-5</c:v>
                </c:pt>
                <c:pt idx="145">
                  <c:v>1.683898561950634E-5</c:v>
                </c:pt>
                <c:pt idx="146">
                  <c:v>2.8064976032510531E-5</c:v>
                </c:pt>
                <c:pt idx="147">
                  <c:v>2.8064976032510531E-5</c:v>
                </c:pt>
                <c:pt idx="148">
                  <c:v>1.1225990413004203E-5</c:v>
                </c:pt>
                <c:pt idx="149">
                  <c:v>2.2451980826008658E-5</c:v>
                </c:pt>
                <c:pt idx="150">
                  <c:v>1.1225990413004203E-5</c:v>
                </c:pt>
                <c:pt idx="151">
                  <c:v>2.2451980826008658E-5</c:v>
                </c:pt>
                <c:pt idx="152">
                  <c:v>1.683898561950634E-5</c:v>
                </c:pt>
                <c:pt idx="153">
                  <c:v>5.6129952065020899E-6</c:v>
                </c:pt>
                <c:pt idx="154">
                  <c:v>5.6129952065020899E-6</c:v>
                </c:pt>
                <c:pt idx="155">
                  <c:v>1.683898561950634E-5</c:v>
                </c:pt>
                <c:pt idx="156">
                  <c:v>1.683898561950634E-5</c:v>
                </c:pt>
                <c:pt idx="157">
                  <c:v>1.683898561950634E-5</c:v>
                </c:pt>
                <c:pt idx="158">
                  <c:v>0</c:v>
                </c:pt>
                <c:pt idx="159">
                  <c:v>1.1225990413004203E-5</c:v>
                </c:pt>
                <c:pt idx="160">
                  <c:v>1.683898561950634E-5</c:v>
                </c:pt>
                <c:pt idx="161">
                  <c:v>2.2451980826008658E-5</c:v>
                </c:pt>
                <c:pt idx="162">
                  <c:v>1.683898561950634E-5</c:v>
                </c:pt>
                <c:pt idx="163">
                  <c:v>1.683898561950634E-5</c:v>
                </c:pt>
                <c:pt idx="164">
                  <c:v>2.2451980826008658E-5</c:v>
                </c:pt>
                <c:pt idx="165">
                  <c:v>1.1225990413004203E-5</c:v>
                </c:pt>
                <c:pt idx="166">
                  <c:v>1.1225990413004203E-5</c:v>
                </c:pt>
                <c:pt idx="167">
                  <c:v>1.683898561950634E-5</c:v>
                </c:pt>
                <c:pt idx="168">
                  <c:v>1.683898561950634E-5</c:v>
                </c:pt>
                <c:pt idx="169">
                  <c:v>1.1225990413004203E-5</c:v>
                </c:pt>
                <c:pt idx="170">
                  <c:v>3.3677971239012842E-5</c:v>
                </c:pt>
                <c:pt idx="171">
                  <c:v>5.6129952065020899E-6</c:v>
                </c:pt>
                <c:pt idx="172">
                  <c:v>2.2451980826008658E-5</c:v>
                </c:pt>
                <c:pt idx="173">
                  <c:v>5.6129952065020899E-6</c:v>
                </c:pt>
                <c:pt idx="174">
                  <c:v>5.6129952065020899E-6</c:v>
                </c:pt>
                <c:pt idx="175">
                  <c:v>1.683898561950634E-5</c:v>
                </c:pt>
                <c:pt idx="176">
                  <c:v>1.1225990413004203E-5</c:v>
                </c:pt>
                <c:pt idx="177">
                  <c:v>1.683898561950634E-5</c:v>
                </c:pt>
                <c:pt idx="178">
                  <c:v>0</c:v>
                </c:pt>
                <c:pt idx="179">
                  <c:v>0</c:v>
                </c:pt>
                <c:pt idx="180">
                  <c:v>1.1225990413004203E-5</c:v>
                </c:pt>
                <c:pt idx="181">
                  <c:v>5.6129952065020899E-6</c:v>
                </c:pt>
                <c:pt idx="182">
                  <c:v>1.1225990413004203E-5</c:v>
                </c:pt>
                <c:pt idx="183">
                  <c:v>1.1225990413004203E-5</c:v>
                </c:pt>
                <c:pt idx="184">
                  <c:v>0</c:v>
                </c:pt>
                <c:pt idx="185">
                  <c:v>0</c:v>
                </c:pt>
                <c:pt idx="186">
                  <c:v>5.6129952065020899E-6</c:v>
                </c:pt>
                <c:pt idx="187">
                  <c:v>0</c:v>
                </c:pt>
                <c:pt idx="188">
                  <c:v>5.6129952065020899E-6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5.6129952065020899E-6</c:v>
                </c:pt>
                <c:pt idx="200">
                  <c:v>5.6129952065020899E-6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1.683898561950634E-5</c:v>
                </c:pt>
                <c:pt idx="206">
                  <c:v>5.6129952065020899E-6</c:v>
                </c:pt>
                <c:pt idx="207">
                  <c:v>0</c:v>
                </c:pt>
                <c:pt idx="208">
                  <c:v>1.1225990413004203E-5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5.6129952065020899E-6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5.6129952065020899E-6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5.6129952065020899E-6</c:v>
                </c:pt>
                <c:pt idx="245">
                  <c:v>0</c:v>
                </c:pt>
                <c:pt idx="246">
                  <c:v>5.6129952065020899E-6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RDD!$C$54:$JI$54</c:f>
              <c:numCache>
                <c:formatCode>0.00</c:formatCode>
                <c:ptCount val="267"/>
                <c:pt idx="0">
                  <c:v>0</c:v>
                </c:pt>
                <c:pt idx="1">
                  <c:v>4.7519366534532322E-2</c:v>
                </c:pt>
                <c:pt idx="2">
                  <c:v>4.6571676533333613E-2</c:v>
                </c:pt>
                <c:pt idx="3">
                  <c:v>4.5556550719378419E-2</c:v>
                </c:pt>
                <c:pt idx="4">
                  <c:v>4.4232384189976923E-2</c:v>
                </c:pt>
                <c:pt idx="5">
                  <c:v>4.3197806963547823E-2</c:v>
                </c:pt>
                <c:pt idx="6">
                  <c:v>4.7717520017328735E-2</c:v>
                </c:pt>
                <c:pt idx="7">
                  <c:v>5.5019509575765797E-2</c:v>
                </c:pt>
                <c:pt idx="8">
                  <c:v>7.513753451124898E-2</c:v>
                </c:pt>
                <c:pt idx="9">
                  <c:v>9.8779684668013013E-2</c:v>
                </c:pt>
                <c:pt idx="10">
                  <c:v>0.11509203302461808</c:v>
                </c:pt>
                <c:pt idx="11">
                  <c:v>0.12752280596265481</c:v>
                </c:pt>
                <c:pt idx="12">
                  <c:v>0.138659394924879</c:v>
                </c:pt>
                <c:pt idx="13">
                  <c:v>0.16778385529873788</c:v>
                </c:pt>
                <c:pt idx="14">
                  <c:v>0.19354248009076333</c:v>
                </c:pt>
                <c:pt idx="15">
                  <c:v>0.20844097455309327</c:v>
                </c:pt>
                <c:pt idx="16">
                  <c:v>0.21869041598880401</c:v>
                </c:pt>
                <c:pt idx="17">
                  <c:v>0.22732754855036516</c:v>
                </c:pt>
                <c:pt idx="18">
                  <c:v>0.23477912598029504</c:v>
                </c:pt>
                <c:pt idx="19">
                  <c:v>0.24063373877376001</c:v>
                </c:pt>
                <c:pt idx="20">
                  <c:v>0.24089585322408888</c:v>
                </c:pt>
                <c:pt idx="21">
                  <c:v>0.23875336449508716</c:v>
                </c:pt>
                <c:pt idx="22">
                  <c:v>0.23627675746220217</c:v>
                </c:pt>
                <c:pt idx="23">
                  <c:v>0.23436494681911116</c:v>
                </c:pt>
                <c:pt idx="24">
                  <c:v>0.23444570307609733</c:v>
                </c:pt>
                <c:pt idx="25">
                  <c:v>0.25843298663157699</c:v>
                </c:pt>
                <c:pt idx="26">
                  <c:v>0.28210523738369431</c:v>
                </c:pt>
                <c:pt idx="27">
                  <c:v>0.31969023184849432</c:v>
                </c:pt>
                <c:pt idx="28">
                  <c:v>0.36032763057641931</c:v>
                </c:pt>
                <c:pt idx="29">
                  <c:v>0.39499711301961654</c:v>
                </c:pt>
                <c:pt idx="30">
                  <c:v>0.4232058615803464</c:v>
                </c:pt>
                <c:pt idx="31">
                  <c:v>0.44944458874202631</c:v>
                </c:pt>
                <c:pt idx="32">
                  <c:v>0.47784476724259073</c:v>
                </c:pt>
                <c:pt idx="33">
                  <c:v>0.50809655397681097</c:v>
                </c:pt>
                <c:pt idx="34">
                  <c:v>0.5379300117563045</c:v>
                </c:pt>
                <c:pt idx="35">
                  <c:v>0.56323747174810601</c:v>
                </c:pt>
                <c:pt idx="36">
                  <c:v>0.58497943736118896</c:v>
                </c:pt>
                <c:pt idx="37">
                  <c:v>0.59845440836448405</c:v>
                </c:pt>
                <c:pt idx="38">
                  <c:v>0.6019435660055158</c:v>
                </c:pt>
                <c:pt idx="39">
                  <c:v>0.60015064895220449</c:v>
                </c:pt>
                <c:pt idx="40">
                  <c:v>0.59413598535662004</c:v>
                </c:pt>
                <c:pt idx="41">
                  <c:v>0.59113250530999606</c:v>
                </c:pt>
                <c:pt idx="42">
                  <c:v>0.59540711386067258</c:v>
                </c:pt>
                <c:pt idx="43">
                  <c:v>0.61541186269994264</c:v>
                </c:pt>
                <c:pt idx="44">
                  <c:v>0.64068942951207108</c:v>
                </c:pt>
                <c:pt idx="45">
                  <c:v>0.66162766240417092</c:v>
                </c:pt>
                <c:pt idx="46">
                  <c:v>0.67384241425352687</c:v>
                </c:pt>
                <c:pt idx="47">
                  <c:v>0.67659027458621579</c:v>
                </c:pt>
                <c:pt idx="48">
                  <c:v>0.67834526232967574</c:v>
                </c:pt>
                <c:pt idx="49">
                  <c:v>0.67951772587287951</c:v>
                </c:pt>
                <c:pt idx="50">
                  <c:v>0.68091390872359303</c:v>
                </c:pt>
                <c:pt idx="51">
                  <c:v>0.68191972234482379</c:v>
                </c:pt>
                <c:pt idx="52">
                  <c:v>0.68173658889543121</c:v>
                </c:pt>
                <c:pt idx="53">
                  <c:v>0.68015312486389401</c:v>
                </c:pt>
                <c:pt idx="54">
                  <c:v>0.67886317096309978</c:v>
                </c:pt>
                <c:pt idx="55">
                  <c:v>0.67699108890383408</c:v>
                </c:pt>
                <c:pt idx="56">
                  <c:v>0.67362549458723708</c:v>
                </c:pt>
                <c:pt idx="57">
                  <c:v>0.67006700869929092</c:v>
                </c:pt>
                <c:pt idx="58">
                  <c:v>0.66634873279128393</c:v>
                </c:pt>
                <c:pt idx="59">
                  <c:v>0.66477206403973665</c:v>
                </c:pt>
                <c:pt idx="60">
                  <c:v>0.682172857718919</c:v>
                </c:pt>
                <c:pt idx="61">
                  <c:v>0.75624458260997396</c:v>
                </c:pt>
                <c:pt idx="62">
                  <c:v>0.84566579006377596</c:v>
                </c:pt>
                <c:pt idx="63">
                  <c:v>0.94153570692698096</c:v>
                </c:pt>
                <c:pt idx="64">
                  <c:v>0.9880071920243495</c:v>
                </c:pt>
                <c:pt idx="65">
                  <c:v>1</c:v>
                </c:pt>
                <c:pt idx="66">
                  <c:v>0.99584106706092701</c:v>
                </c:pt>
                <c:pt idx="67">
                  <c:v>0.98856158937104865</c:v>
                </c:pt>
                <c:pt idx="68">
                  <c:v>0.98174877280762596</c:v>
                </c:pt>
                <c:pt idx="69">
                  <c:v>0.97530579084524249</c:v>
                </c:pt>
                <c:pt idx="70">
                  <c:v>0.96927490127418292</c:v>
                </c:pt>
                <c:pt idx="71">
                  <c:v>0.96418761518665996</c:v>
                </c:pt>
                <c:pt idx="72">
                  <c:v>0.95906629238058794</c:v>
                </c:pt>
                <c:pt idx="73">
                  <c:v>0.95390833190214797</c:v>
                </c:pt>
                <c:pt idx="74">
                  <c:v>0.94918981834513494</c:v>
                </c:pt>
                <c:pt idx="75">
                  <c:v>0.94421128777465857</c:v>
                </c:pt>
                <c:pt idx="76">
                  <c:v>0.93955640004565932</c:v>
                </c:pt>
                <c:pt idx="77">
                  <c:v>0.93471021918091002</c:v>
                </c:pt>
                <c:pt idx="78">
                  <c:v>0.93064218865438764</c:v>
                </c:pt>
                <c:pt idx="79">
                  <c:v>0.9263310739062165</c:v>
                </c:pt>
                <c:pt idx="80">
                  <c:v>0.92298402117382505</c:v>
                </c:pt>
                <c:pt idx="81">
                  <c:v>0.91946640458899398</c:v>
                </c:pt>
                <c:pt idx="82">
                  <c:v>0.91606843363673762</c:v>
                </c:pt>
                <c:pt idx="83">
                  <c:v>0.91211248282076918</c:v>
                </c:pt>
                <c:pt idx="84">
                  <c:v>0.90827063408875663</c:v>
                </c:pt>
                <c:pt idx="85">
                  <c:v>0.90458194813797921</c:v>
                </c:pt>
                <c:pt idx="86">
                  <c:v>0.90095601239749679</c:v>
                </c:pt>
                <c:pt idx="87">
                  <c:v>0.89767268864141203</c:v>
                </c:pt>
                <c:pt idx="88">
                  <c:v>0.89471887240330195</c:v>
                </c:pt>
                <c:pt idx="89">
                  <c:v>0.89194996487941802</c:v>
                </c:pt>
                <c:pt idx="90">
                  <c:v>0.88970869584003598</c:v>
                </c:pt>
                <c:pt idx="91">
                  <c:v>0.88905078355408762</c:v>
                </c:pt>
                <c:pt idx="92">
                  <c:v>0.88841537428510597</c:v>
                </c:pt>
                <c:pt idx="93">
                  <c:v>0.88910230281342151</c:v>
                </c:pt>
                <c:pt idx="94">
                  <c:v>0.891177618037859</c:v>
                </c:pt>
                <c:pt idx="95">
                  <c:v>0.89344229360147565</c:v>
                </c:pt>
                <c:pt idx="96">
                  <c:v>0.89703368266330163</c:v>
                </c:pt>
                <c:pt idx="97">
                  <c:v>0.90070401295921365</c:v>
                </c:pt>
                <c:pt idx="98">
                  <c:v>0.90502780876428301</c:v>
                </c:pt>
                <c:pt idx="99">
                  <c:v>0.90892116531198497</c:v>
                </c:pt>
                <c:pt idx="100">
                  <c:v>0.91319667092942503</c:v>
                </c:pt>
                <c:pt idx="101">
                  <c:v>0.91676675636409966</c:v>
                </c:pt>
                <c:pt idx="102">
                  <c:v>0.9203196419208115</c:v>
                </c:pt>
                <c:pt idx="103">
                  <c:v>0.92278787320525002</c:v>
                </c:pt>
                <c:pt idx="104">
                  <c:v>0.924351695601901</c:v>
                </c:pt>
                <c:pt idx="105">
                  <c:v>0.92465134218456679</c:v>
                </c:pt>
                <c:pt idx="106">
                  <c:v>0.92388079868850992</c:v>
                </c:pt>
                <c:pt idx="107">
                  <c:v>0.92210486328673702</c:v>
                </c:pt>
                <c:pt idx="108">
                  <c:v>0.91966310121753259</c:v>
                </c:pt>
                <c:pt idx="109">
                  <c:v>0.91649420417471905</c:v>
                </c:pt>
                <c:pt idx="110">
                  <c:v>0.91293044053323902</c:v>
                </c:pt>
                <c:pt idx="111">
                  <c:v>0.90906228154272406</c:v>
                </c:pt>
                <c:pt idx="112">
                  <c:v>0.90487698008459994</c:v>
                </c:pt>
                <c:pt idx="113">
                  <c:v>0.90054487692917495</c:v>
                </c:pt>
                <c:pt idx="114">
                  <c:v>0.89591046834515498</c:v>
                </c:pt>
                <c:pt idx="115">
                  <c:v>0.89131460719922151</c:v>
                </c:pt>
                <c:pt idx="116">
                  <c:v>0.88675538836060597</c:v>
                </c:pt>
                <c:pt idx="117">
                  <c:v>0.88224027611250866</c:v>
                </c:pt>
                <c:pt idx="118">
                  <c:v>0.87777449455240208</c:v>
                </c:pt>
                <c:pt idx="119">
                  <c:v>0.87334765758935895</c:v>
                </c:pt>
                <c:pt idx="120">
                  <c:v>0.86896916724079465</c:v>
                </c:pt>
                <c:pt idx="121">
                  <c:v>0.86462586530554608</c:v>
                </c:pt>
                <c:pt idx="122">
                  <c:v>0.86032627269103279</c:v>
                </c:pt>
                <c:pt idx="123">
                  <c:v>0.85606809957828578</c:v>
                </c:pt>
                <c:pt idx="124">
                  <c:v>0.85185236070097858</c:v>
                </c:pt>
                <c:pt idx="125">
                  <c:v>0.84767680935606005</c:v>
                </c:pt>
                <c:pt idx="126">
                  <c:v>0.84354206320357694</c:v>
                </c:pt>
                <c:pt idx="127">
                  <c:v>0.83944431644721063</c:v>
                </c:pt>
                <c:pt idx="128">
                  <c:v>0.83538701392503301</c:v>
                </c:pt>
                <c:pt idx="129">
                  <c:v>0.83136719174266127</c:v>
                </c:pt>
                <c:pt idx="130">
                  <c:v>0.82738549112187365</c:v>
                </c:pt>
                <c:pt idx="131">
                  <c:v>0.82344332972408096</c:v>
                </c:pt>
                <c:pt idx="132">
                  <c:v>0.81953741407286651</c:v>
                </c:pt>
                <c:pt idx="133">
                  <c:v>0.815668393189665</c:v>
                </c:pt>
                <c:pt idx="134">
                  <c:v>0.81183690683603249</c:v>
                </c:pt>
                <c:pt idx="135">
                  <c:v>0.80804050820838591</c:v>
                </c:pt>
                <c:pt idx="136">
                  <c:v>0.80427985285541592</c:v>
                </c:pt>
                <c:pt idx="137">
                  <c:v>0.80055406410978802</c:v>
                </c:pt>
                <c:pt idx="138">
                  <c:v>0.79686228052501096</c:v>
                </c:pt>
                <c:pt idx="139">
                  <c:v>0.7932051630086665</c:v>
                </c:pt>
                <c:pt idx="140">
                  <c:v>0.78958036350721705</c:v>
                </c:pt>
                <c:pt idx="141">
                  <c:v>0.78599079508994796</c:v>
                </c:pt>
                <c:pt idx="142">
                  <c:v>0.78243115981830058</c:v>
                </c:pt>
                <c:pt idx="143">
                  <c:v>0.77890436920406403</c:v>
                </c:pt>
                <c:pt idx="144">
                  <c:v>0.77541035056790097</c:v>
                </c:pt>
                <c:pt idx="145">
                  <c:v>0.77194610768601779</c:v>
                </c:pt>
                <c:pt idx="146">
                  <c:v>0.76851342225905162</c:v>
                </c:pt>
                <c:pt idx="147">
                  <c:v>0.76511115272717478</c:v>
                </c:pt>
                <c:pt idx="148">
                  <c:v>0.76173781547740893</c:v>
                </c:pt>
                <c:pt idx="149">
                  <c:v>0.75839481939132791</c:v>
                </c:pt>
                <c:pt idx="150">
                  <c:v>0.75508034098374599</c:v>
                </c:pt>
                <c:pt idx="151">
                  <c:v>0.75179542656883125</c:v>
                </c:pt>
                <c:pt idx="152">
                  <c:v>0.74853863331231163</c:v>
                </c:pt>
                <c:pt idx="153">
                  <c:v>0.74530924430702805</c:v>
                </c:pt>
                <c:pt idx="154">
                  <c:v>0.74210760460899994</c:v>
                </c:pt>
                <c:pt idx="155">
                  <c:v>0.73893405511090404</c:v>
                </c:pt>
                <c:pt idx="156">
                  <c:v>0.7357875450696445</c:v>
                </c:pt>
                <c:pt idx="157">
                  <c:v>0.73266773037652466</c:v>
                </c:pt>
                <c:pt idx="158">
                  <c:v>0.72957324175145333</c:v>
                </c:pt>
                <c:pt idx="159">
                  <c:v>0.72650546704271002</c:v>
                </c:pt>
                <c:pt idx="160">
                  <c:v>0.7234637320384838</c:v>
                </c:pt>
                <c:pt idx="161">
                  <c:v>0.72044771186012302</c:v>
                </c:pt>
                <c:pt idx="162">
                  <c:v>0.71745641221501466</c:v>
                </c:pt>
                <c:pt idx="163">
                  <c:v>0.71448986121528202</c:v>
                </c:pt>
                <c:pt idx="164">
                  <c:v>0.71154808733812092</c:v>
                </c:pt>
                <c:pt idx="165">
                  <c:v>0.7086297880139828</c:v>
                </c:pt>
                <c:pt idx="166">
                  <c:v>0.70573533632068008</c:v>
                </c:pt>
                <c:pt idx="167">
                  <c:v>0.70286477101196121</c:v>
                </c:pt>
                <c:pt idx="168">
                  <c:v>0.70001747417609561</c:v>
                </c:pt>
                <c:pt idx="169">
                  <c:v>0.697192837072935</c:v>
                </c:pt>
                <c:pt idx="170">
                  <c:v>0.69439221312435762</c:v>
                </c:pt>
                <c:pt idx="171">
                  <c:v>0.69161240058976903</c:v>
                </c:pt>
                <c:pt idx="172">
                  <c:v>0.68885572743110379</c:v>
                </c:pt>
                <c:pt idx="173">
                  <c:v>0.68611999287727998</c:v>
                </c:pt>
                <c:pt idx="174">
                  <c:v>0.68340590539939905</c:v>
                </c:pt>
                <c:pt idx="175">
                  <c:v>0.68071384611709562</c:v>
                </c:pt>
                <c:pt idx="176">
                  <c:v>0.67804260592059895</c:v>
                </c:pt>
                <c:pt idx="177">
                  <c:v>0.67539257131003905</c:v>
                </c:pt>
                <c:pt idx="178">
                  <c:v>0.67276223754423492</c:v>
                </c:pt>
                <c:pt idx="179">
                  <c:v>0.67015231210288895</c:v>
                </c:pt>
                <c:pt idx="180">
                  <c:v>0.66756318199561715</c:v>
                </c:pt>
                <c:pt idx="181">
                  <c:v>0.66499367727563008</c:v>
                </c:pt>
                <c:pt idx="182">
                  <c:v>0.66244418969388308</c:v>
                </c:pt>
                <c:pt idx="183">
                  <c:v>0.65991418276388891</c:v>
                </c:pt>
                <c:pt idx="184">
                  <c:v>0.65740282079350765</c:v>
                </c:pt>
                <c:pt idx="185">
                  <c:v>0.65491050077884705</c:v>
                </c:pt>
                <c:pt idx="186">
                  <c:v>0.65243731107375003</c:v>
                </c:pt>
                <c:pt idx="187">
                  <c:v>0.64998243082841478</c:v>
                </c:pt>
                <c:pt idx="188">
                  <c:v>0.6475462565740242</c:v>
                </c:pt>
                <c:pt idx="189">
                  <c:v>0.64512797874143002</c:v>
                </c:pt>
                <c:pt idx="190">
                  <c:v>0.64272769594508194</c:v>
                </c:pt>
                <c:pt idx="191">
                  <c:v>0.64034520807088346</c:v>
                </c:pt>
                <c:pt idx="192">
                  <c:v>0.63798031796094701</c:v>
                </c:pt>
                <c:pt idx="193">
                  <c:v>0.63563283135921866</c:v>
                </c:pt>
                <c:pt idx="194">
                  <c:v>0.63330255685824199</c:v>
                </c:pt>
                <c:pt idx="195">
                  <c:v>0.63098930584718604</c:v>
                </c:pt>
                <c:pt idx="196">
                  <c:v>0.62869289246091709</c:v>
                </c:pt>
                <c:pt idx="197">
                  <c:v>0.62641313353022399</c:v>
                </c:pt>
                <c:pt idx="198">
                  <c:v>0.6241498485331417</c:v>
                </c:pt>
                <c:pt idx="199">
                  <c:v>0.62190314821258763</c:v>
                </c:pt>
                <c:pt idx="200">
                  <c:v>0.619672567307054</c:v>
                </c:pt>
                <c:pt idx="201">
                  <c:v>0.61745764653184665</c:v>
                </c:pt>
                <c:pt idx="202">
                  <c:v>0.61525850312516062</c:v>
                </c:pt>
                <c:pt idx="203">
                  <c:v>0.61307496910677461</c:v>
                </c:pt>
                <c:pt idx="204">
                  <c:v>0.61090687887265049</c:v>
                </c:pt>
                <c:pt idx="205">
                  <c:v>0.60875491530708392</c:v>
                </c:pt>
                <c:pt idx="206">
                  <c:v>0.60661750581857865</c:v>
                </c:pt>
                <c:pt idx="207">
                  <c:v>0.60449477605631263</c:v>
                </c:pt>
                <c:pt idx="208">
                  <c:v>0.60238740829014703</c:v>
                </c:pt>
                <c:pt idx="209">
                  <c:v>0.60029413257965492</c:v>
                </c:pt>
                <c:pt idx="210">
                  <c:v>0.59821535461347464</c:v>
                </c:pt>
                <c:pt idx="211">
                  <c:v>0.59615092429724803</c:v>
                </c:pt>
                <c:pt idx="212">
                  <c:v>0.59410069360139905</c:v>
                </c:pt>
                <c:pt idx="213">
                  <c:v>0.59206451652570802</c:v>
                </c:pt>
                <c:pt idx="214">
                  <c:v>0.59004224906469549</c:v>
                </c:pt>
                <c:pt idx="215">
                  <c:v>0.58803374917365303</c:v>
                </c:pt>
                <c:pt idx="216">
                  <c:v>0.58603887673539601</c:v>
                </c:pt>
                <c:pt idx="217">
                  <c:v>0.58405749352765457</c:v>
                </c:pt>
                <c:pt idx="218">
                  <c:v>0.58208946319117805</c:v>
                </c:pt>
                <c:pt idx="219">
                  <c:v>0.58013465119843399</c:v>
                </c:pt>
                <c:pt idx="220">
                  <c:v>0.57819292482295803</c:v>
                </c:pt>
                <c:pt idx="221">
                  <c:v>0.576264153109323</c:v>
                </c:pt>
                <c:pt idx="222">
                  <c:v>0.57434820684367893</c:v>
                </c:pt>
                <c:pt idx="223">
                  <c:v>0.57244495852490562</c:v>
                </c:pt>
                <c:pt idx="224">
                  <c:v>0.57055428233633598</c:v>
                </c:pt>
                <c:pt idx="225">
                  <c:v>0.56867605411803179</c:v>
                </c:pt>
                <c:pt idx="226">
                  <c:v>0.56681015133957979</c:v>
                </c:pt>
                <c:pt idx="227">
                  <c:v>0.56495645307347508</c:v>
                </c:pt>
                <c:pt idx="228">
                  <c:v>0.56311483996897505</c:v>
                </c:pt>
                <c:pt idx="229">
                  <c:v>0.56128545258405793</c:v>
                </c:pt>
                <c:pt idx="230">
                  <c:v>0.55946765786038399</c:v>
                </c:pt>
                <c:pt idx="231">
                  <c:v>0.55766159944856564</c:v>
                </c:pt>
                <c:pt idx="232">
                  <c:v>0.55586716405379299</c:v>
                </c:pt>
                <c:pt idx="233">
                  <c:v>0.55408423983482702</c:v>
                </c:pt>
                <c:pt idx="234">
                  <c:v>0.55231271638073998</c:v>
                </c:pt>
                <c:pt idx="235">
                  <c:v>0.550552484688133</c:v>
                </c:pt>
                <c:pt idx="236">
                  <c:v>0.54880343713878332</c:v>
                </c:pt>
                <c:pt idx="237">
                  <c:v>0.54706546747768403</c:v>
                </c:pt>
                <c:pt idx="238">
                  <c:v>0.54533872125407401</c:v>
                </c:pt>
                <c:pt idx="239">
                  <c:v>0.543622593888057</c:v>
                </c:pt>
                <c:pt idx="240">
                  <c:v>0.54191723360743904</c:v>
                </c:pt>
                <c:pt idx="241">
                  <c:v>0.54022253939909703</c:v>
                </c:pt>
                <c:pt idx="242">
                  <c:v>0.53853841150953363</c:v>
                </c:pt>
                <c:pt idx="243">
                  <c:v>0.536864751425288</c:v>
                </c:pt>
                <c:pt idx="244">
                  <c:v>0.53520170731436101</c:v>
                </c:pt>
                <c:pt idx="245">
                  <c:v>0.53354869210715161</c:v>
                </c:pt>
                <c:pt idx="246">
                  <c:v>0.531906100248145</c:v>
                </c:pt>
                <c:pt idx="247">
                  <c:v>0.53027335026481304</c:v>
                </c:pt>
                <c:pt idx="248">
                  <c:v>0.52865059345257792</c:v>
                </c:pt>
                <c:pt idx="249">
                  <c:v>0.52703773834721857</c:v>
                </c:pt>
                <c:pt idx="250">
                  <c:v>0.52543469459732151</c:v>
                </c:pt>
                <c:pt idx="251">
                  <c:v>0.52384137294739264</c:v>
                </c:pt>
                <c:pt idx="252">
                  <c:v>0.52225768522127858</c:v>
                </c:pt>
                <c:pt idx="253">
                  <c:v>0.52068354430593433</c:v>
                </c:pt>
                <c:pt idx="254">
                  <c:v>0.51911886413542796</c:v>
                </c:pt>
                <c:pt idx="255">
                  <c:v>0.51756355967524503</c:v>
                </c:pt>
                <c:pt idx="256">
                  <c:v>0.51601754690691215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RDD!$C$55:$JI$55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0.15181427850000026</c:v>
                </c:pt>
                <c:pt idx="17">
                  <c:v>0.14557644162500016</c:v>
                </c:pt>
                <c:pt idx="18">
                  <c:v>0.13933860475000001</c:v>
                </c:pt>
                <c:pt idx="19">
                  <c:v>0.133100767875</c:v>
                </c:pt>
                <c:pt idx="20">
                  <c:v>0.12686293100000001</c:v>
                </c:pt>
                <c:pt idx="21">
                  <c:v>0.13290934585000036</c:v>
                </c:pt>
                <c:pt idx="22">
                  <c:v>0.13895576070000001</c:v>
                </c:pt>
                <c:pt idx="23">
                  <c:v>0.14500217555000017</c:v>
                </c:pt>
                <c:pt idx="24">
                  <c:v>0.15104859040000027</c:v>
                </c:pt>
                <c:pt idx="25">
                  <c:v>0.16185310775</c:v>
                </c:pt>
                <c:pt idx="26">
                  <c:v>0.17265762509999988</c:v>
                </c:pt>
                <c:pt idx="27">
                  <c:v>0.18346214245000037</c:v>
                </c:pt>
                <c:pt idx="28">
                  <c:v>0.19426665980000016</c:v>
                </c:pt>
                <c:pt idx="29">
                  <c:v>0.21066616702500016</c:v>
                </c:pt>
                <c:pt idx="30">
                  <c:v>0.22706567424999988</c:v>
                </c:pt>
                <c:pt idx="31">
                  <c:v>0.24346518147500043</c:v>
                </c:pt>
                <c:pt idx="32">
                  <c:v>0.2598646887000004</c:v>
                </c:pt>
                <c:pt idx="33">
                  <c:v>0.26515278192500147</c:v>
                </c:pt>
                <c:pt idx="34">
                  <c:v>0.27044087515000248</c:v>
                </c:pt>
                <c:pt idx="35">
                  <c:v>0.27572896837500266</c:v>
                </c:pt>
                <c:pt idx="36">
                  <c:v>0.2810170616000004</c:v>
                </c:pt>
                <c:pt idx="37">
                  <c:v>0.28624117527500031</c:v>
                </c:pt>
                <c:pt idx="38">
                  <c:v>0.2914652889500004</c:v>
                </c:pt>
                <c:pt idx="39">
                  <c:v>0.29668940262500032</c:v>
                </c:pt>
                <c:pt idx="40">
                  <c:v>0.30191351630000046</c:v>
                </c:pt>
                <c:pt idx="41">
                  <c:v>0.3082801222500004</c:v>
                </c:pt>
                <c:pt idx="42">
                  <c:v>0.31464672820000039</c:v>
                </c:pt>
                <c:pt idx="43">
                  <c:v>0.32101333415000033</c:v>
                </c:pt>
                <c:pt idx="44">
                  <c:v>0.32737994010000154</c:v>
                </c:pt>
                <c:pt idx="45">
                  <c:v>0.33470660267500046</c:v>
                </c:pt>
                <c:pt idx="46">
                  <c:v>0.34203326525000033</c:v>
                </c:pt>
                <c:pt idx="47">
                  <c:v>0.34935992782500147</c:v>
                </c:pt>
                <c:pt idx="48">
                  <c:v>0.35668659040000039</c:v>
                </c:pt>
                <c:pt idx="49">
                  <c:v>0.35659459052500031</c:v>
                </c:pt>
                <c:pt idx="50">
                  <c:v>0.35650259065000039</c:v>
                </c:pt>
                <c:pt idx="51">
                  <c:v>0.35641059077500048</c:v>
                </c:pt>
                <c:pt idx="52">
                  <c:v>0.35631859090000273</c:v>
                </c:pt>
                <c:pt idx="53">
                  <c:v>0.37005138670000032</c:v>
                </c:pt>
                <c:pt idx="54">
                  <c:v>0.38378418250000046</c:v>
                </c:pt>
                <c:pt idx="55">
                  <c:v>0.39751697830000293</c:v>
                </c:pt>
                <c:pt idx="56">
                  <c:v>0.41124977410000002</c:v>
                </c:pt>
                <c:pt idx="57">
                  <c:v>0.43352357347500148</c:v>
                </c:pt>
                <c:pt idx="58">
                  <c:v>0.45579737284999999</c:v>
                </c:pt>
                <c:pt idx="59">
                  <c:v>0.4780711722250004</c:v>
                </c:pt>
                <c:pt idx="60">
                  <c:v>0.50034497160000002</c:v>
                </c:pt>
                <c:pt idx="61">
                  <c:v>0.5936599648249995</c:v>
                </c:pt>
                <c:pt idx="62">
                  <c:v>0.68697495805000264</c:v>
                </c:pt>
                <c:pt idx="63">
                  <c:v>0.780289951275</c:v>
                </c:pt>
                <c:pt idx="64">
                  <c:v>0.87360494450000292</c:v>
                </c:pt>
                <c:pt idx="65">
                  <c:v>0.8970072295</c:v>
                </c:pt>
                <c:pt idx="66">
                  <c:v>0.92040951450000263</c:v>
                </c:pt>
                <c:pt idx="67">
                  <c:v>0.94381179950000005</c:v>
                </c:pt>
                <c:pt idx="68">
                  <c:v>0.96721408450000002</c:v>
                </c:pt>
                <c:pt idx="69">
                  <c:v>0.97541056337499998</c:v>
                </c:pt>
                <c:pt idx="70">
                  <c:v>0.98360704225000162</c:v>
                </c:pt>
                <c:pt idx="71">
                  <c:v>0.99180352112499959</c:v>
                </c:pt>
                <c:pt idx="72">
                  <c:v>1</c:v>
                </c:pt>
                <c:pt idx="73">
                  <c:v>0.99870735157500001</c:v>
                </c:pt>
                <c:pt idx="74">
                  <c:v>0.99741470314999958</c:v>
                </c:pt>
                <c:pt idx="75">
                  <c:v>0.99612205472499959</c:v>
                </c:pt>
                <c:pt idx="76">
                  <c:v>0.99482940630000294</c:v>
                </c:pt>
                <c:pt idx="77">
                  <c:v>0.99347422365000004</c:v>
                </c:pt>
                <c:pt idx="78">
                  <c:v>0.99211904099999959</c:v>
                </c:pt>
                <c:pt idx="79">
                  <c:v>0.99076385835000003</c:v>
                </c:pt>
                <c:pt idx="80">
                  <c:v>0.98940867569999991</c:v>
                </c:pt>
                <c:pt idx="81">
                  <c:v>0.98985442400000001</c:v>
                </c:pt>
                <c:pt idx="82">
                  <c:v>0.9903001723</c:v>
                </c:pt>
                <c:pt idx="83">
                  <c:v>0.99074592060000266</c:v>
                </c:pt>
                <c:pt idx="84">
                  <c:v>0.99119166889999999</c:v>
                </c:pt>
                <c:pt idx="85">
                  <c:v>0.98721617974999565</c:v>
                </c:pt>
                <c:pt idx="86">
                  <c:v>0.98324069060000263</c:v>
                </c:pt>
                <c:pt idx="87">
                  <c:v>0.97926520145000062</c:v>
                </c:pt>
                <c:pt idx="88">
                  <c:v>0.97528971230000294</c:v>
                </c:pt>
                <c:pt idx="89">
                  <c:v>0.96914083797500294</c:v>
                </c:pt>
                <c:pt idx="90">
                  <c:v>0.96299196365000295</c:v>
                </c:pt>
                <c:pt idx="91">
                  <c:v>0.95684308932500162</c:v>
                </c:pt>
                <c:pt idx="92">
                  <c:v>0.95069421500000295</c:v>
                </c:pt>
                <c:pt idx="93">
                  <c:v>0.94200720979999997</c:v>
                </c:pt>
                <c:pt idx="94">
                  <c:v>0.93332020460000265</c:v>
                </c:pt>
                <c:pt idx="95">
                  <c:v>0.92463319939999999</c:v>
                </c:pt>
                <c:pt idx="96">
                  <c:v>0.91594619420000001</c:v>
                </c:pt>
                <c:pt idx="97">
                  <c:v>0.91673236157499749</c:v>
                </c:pt>
                <c:pt idx="98">
                  <c:v>0.91751852894999719</c:v>
                </c:pt>
                <c:pt idx="99">
                  <c:v>0.91830469632500278</c:v>
                </c:pt>
                <c:pt idx="100">
                  <c:v>0.91909086370000004</c:v>
                </c:pt>
                <c:pt idx="101">
                  <c:v>0.93031286464999996</c:v>
                </c:pt>
                <c:pt idx="102">
                  <c:v>0.94153486559999999</c:v>
                </c:pt>
                <c:pt idx="103">
                  <c:v>0.95275686655000291</c:v>
                </c:pt>
                <c:pt idx="104">
                  <c:v>0.96397886750000294</c:v>
                </c:pt>
                <c:pt idx="105">
                  <c:v>0.96416408914999996</c:v>
                </c:pt>
                <c:pt idx="106">
                  <c:v>0.96434931080000263</c:v>
                </c:pt>
                <c:pt idx="107">
                  <c:v>0.96453453245000265</c:v>
                </c:pt>
                <c:pt idx="108">
                  <c:v>0.96471975410000266</c:v>
                </c:pt>
                <c:pt idx="109">
                  <c:v>0.96158879107499751</c:v>
                </c:pt>
                <c:pt idx="110">
                  <c:v>0.95845782805000002</c:v>
                </c:pt>
                <c:pt idx="111">
                  <c:v>0.95532686502499997</c:v>
                </c:pt>
                <c:pt idx="112">
                  <c:v>0.95219590200000293</c:v>
                </c:pt>
                <c:pt idx="113">
                  <c:v>0.94403176550000001</c:v>
                </c:pt>
                <c:pt idx="114">
                  <c:v>0.93586762899999998</c:v>
                </c:pt>
                <c:pt idx="115">
                  <c:v>0.92770349250000295</c:v>
                </c:pt>
                <c:pt idx="116">
                  <c:v>0.91953935600000003</c:v>
                </c:pt>
                <c:pt idx="117">
                  <c:v>0.90838855439999999</c:v>
                </c:pt>
                <c:pt idx="118">
                  <c:v>0.89723775279999951</c:v>
                </c:pt>
                <c:pt idx="119">
                  <c:v>0.88608695119999958</c:v>
                </c:pt>
                <c:pt idx="120">
                  <c:v>0.87493614959999999</c:v>
                </c:pt>
                <c:pt idx="121">
                  <c:v>0.87195550327500293</c:v>
                </c:pt>
                <c:pt idx="122">
                  <c:v>0.8689748569500032</c:v>
                </c:pt>
                <c:pt idx="123">
                  <c:v>0.8659942106250057</c:v>
                </c:pt>
                <c:pt idx="124">
                  <c:v>0.86301356429999998</c:v>
                </c:pt>
                <c:pt idx="125">
                  <c:v>0.86091616839999996</c:v>
                </c:pt>
                <c:pt idx="126">
                  <c:v>0.85881877250000294</c:v>
                </c:pt>
                <c:pt idx="127">
                  <c:v>0.85672137660000447</c:v>
                </c:pt>
                <c:pt idx="128">
                  <c:v>0.85462398070000001</c:v>
                </c:pt>
                <c:pt idx="129">
                  <c:v>0.85401476784999997</c:v>
                </c:pt>
                <c:pt idx="130">
                  <c:v>0.85340555500000004</c:v>
                </c:pt>
                <c:pt idx="131">
                  <c:v>0.85279634215000266</c:v>
                </c:pt>
                <c:pt idx="132">
                  <c:v>0.85218712929999996</c:v>
                </c:pt>
                <c:pt idx="133">
                  <c:v>0.87070979045000296</c:v>
                </c:pt>
                <c:pt idx="134">
                  <c:v>0.88923245159999997</c:v>
                </c:pt>
                <c:pt idx="135">
                  <c:v>0.90775511275000265</c:v>
                </c:pt>
                <c:pt idx="136">
                  <c:v>0.92627777389999999</c:v>
                </c:pt>
                <c:pt idx="137">
                  <c:v>0.93027134042500004</c:v>
                </c:pt>
                <c:pt idx="138">
                  <c:v>0.93426490694999997</c:v>
                </c:pt>
                <c:pt idx="139">
                  <c:v>0.9382584734750028</c:v>
                </c:pt>
                <c:pt idx="140">
                  <c:v>0.94225203999999996</c:v>
                </c:pt>
                <c:pt idx="141">
                  <c:v>0.94160411682500278</c:v>
                </c:pt>
                <c:pt idx="142">
                  <c:v>0.94095619365000005</c:v>
                </c:pt>
                <c:pt idx="143">
                  <c:v>0.94030827047500265</c:v>
                </c:pt>
                <c:pt idx="144">
                  <c:v>0.93966034730000003</c:v>
                </c:pt>
                <c:pt idx="145">
                  <c:v>0.93838094444999998</c:v>
                </c:pt>
                <c:pt idx="146">
                  <c:v>0.93710154160000003</c:v>
                </c:pt>
                <c:pt idx="147">
                  <c:v>0.93582213874999998</c:v>
                </c:pt>
                <c:pt idx="148">
                  <c:v>0.93454273589999959</c:v>
                </c:pt>
                <c:pt idx="149">
                  <c:v>0.93092803342500297</c:v>
                </c:pt>
                <c:pt idx="150">
                  <c:v>0.92731333094999957</c:v>
                </c:pt>
                <c:pt idx="151">
                  <c:v>0.92369862847500295</c:v>
                </c:pt>
                <c:pt idx="152">
                  <c:v>0.920083926</c:v>
                </c:pt>
                <c:pt idx="153">
                  <c:v>0.91603625994999749</c:v>
                </c:pt>
                <c:pt idx="154">
                  <c:v>0.91198859389999998</c:v>
                </c:pt>
                <c:pt idx="155">
                  <c:v>0.90794092785000002</c:v>
                </c:pt>
                <c:pt idx="156">
                  <c:v>0.90389326179999996</c:v>
                </c:pt>
                <c:pt idx="157">
                  <c:v>0.89809336694999997</c:v>
                </c:pt>
                <c:pt idx="158">
                  <c:v>0.89229347210000265</c:v>
                </c:pt>
                <c:pt idx="159">
                  <c:v>0.88649357725</c:v>
                </c:pt>
                <c:pt idx="160">
                  <c:v>0.88069368240000279</c:v>
                </c:pt>
                <c:pt idx="161">
                  <c:v>0.87303848477500001</c:v>
                </c:pt>
                <c:pt idx="162">
                  <c:v>0.86538328715000001</c:v>
                </c:pt>
                <c:pt idx="163">
                  <c:v>0.85772808952500279</c:v>
                </c:pt>
                <c:pt idx="164">
                  <c:v>0.85007289190000002</c:v>
                </c:pt>
                <c:pt idx="165">
                  <c:v>0.86069313020000293</c:v>
                </c:pt>
                <c:pt idx="166">
                  <c:v>0.87131336849999996</c:v>
                </c:pt>
                <c:pt idx="167">
                  <c:v>0.88193360679999999</c:v>
                </c:pt>
                <c:pt idx="168">
                  <c:v>0.89255384509999958</c:v>
                </c:pt>
                <c:pt idx="169">
                  <c:v>0.893626101625</c:v>
                </c:pt>
                <c:pt idx="170">
                  <c:v>0.89469835815000265</c:v>
                </c:pt>
                <c:pt idx="171">
                  <c:v>0.89577061467500296</c:v>
                </c:pt>
                <c:pt idx="172">
                  <c:v>0.89684287120000161</c:v>
                </c:pt>
                <c:pt idx="173">
                  <c:v>0.89359199272500001</c:v>
                </c:pt>
                <c:pt idx="174">
                  <c:v>0.89034111425000162</c:v>
                </c:pt>
                <c:pt idx="175">
                  <c:v>0.88709023577500001</c:v>
                </c:pt>
                <c:pt idx="176">
                  <c:v>0.88383935730000263</c:v>
                </c:pt>
                <c:pt idx="177">
                  <c:v>0.86931068862500005</c:v>
                </c:pt>
                <c:pt idx="178">
                  <c:v>0.85478201995000003</c:v>
                </c:pt>
                <c:pt idx="179">
                  <c:v>0.840253351275</c:v>
                </c:pt>
                <c:pt idx="180">
                  <c:v>0.8257246826000032</c:v>
                </c:pt>
                <c:pt idx="181">
                  <c:v>0.82922263267500296</c:v>
                </c:pt>
                <c:pt idx="182">
                  <c:v>0.83272058275000005</c:v>
                </c:pt>
                <c:pt idx="183">
                  <c:v>0.83621853282500003</c:v>
                </c:pt>
                <c:pt idx="184">
                  <c:v>0.83971648290000001</c:v>
                </c:pt>
                <c:pt idx="185">
                  <c:v>0.84096556124999999</c:v>
                </c:pt>
                <c:pt idx="186">
                  <c:v>0.84221463960000265</c:v>
                </c:pt>
                <c:pt idx="187">
                  <c:v>0.84346371794999997</c:v>
                </c:pt>
                <c:pt idx="188">
                  <c:v>0.84471279630000262</c:v>
                </c:pt>
                <c:pt idx="189">
                  <c:v>0.83902738457500003</c:v>
                </c:pt>
                <c:pt idx="190">
                  <c:v>0.83334197285000267</c:v>
                </c:pt>
                <c:pt idx="191">
                  <c:v>0.82765656112499997</c:v>
                </c:pt>
                <c:pt idx="192">
                  <c:v>0.82197114940000005</c:v>
                </c:pt>
                <c:pt idx="193">
                  <c:v>0.81373011595</c:v>
                </c:pt>
                <c:pt idx="194">
                  <c:v>0.80548908250000162</c:v>
                </c:pt>
                <c:pt idx="195">
                  <c:v>0.79724804905000002</c:v>
                </c:pt>
                <c:pt idx="196">
                  <c:v>0.78900701560000264</c:v>
                </c:pt>
                <c:pt idx="197">
                  <c:v>0.79290291955000003</c:v>
                </c:pt>
                <c:pt idx="198">
                  <c:v>0.79679882350000308</c:v>
                </c:pt>
                <c:pt idx="199">
                  <c:v>0.80069472745000292</c:v>
                </c:pt>
                <c:pt idx="200">
                  <c:v>0.80459063140000264</c:v>
                </c:pt>
                <c:pt idx="201">
                  <c:v>0.8212451142750028</c:v>
                </c:pt>
                <c:pt idx="202">
                  <c:v>0.83789959715000295</c:v>
                </c:pt>
                <c:pt idx="203">
                  <c:v>0.854554080025</c:v>
                </c:pt>
                <c:pt idx="204">
                  <c:v>0.87120856290000004</c:v>
                </c:pt>
                <c:pt idx="205">
                  <c:v>0.87415470230000292</c:v>
                </c:pt>
                <c:pt idx="206">
                  <c:v>0.87710084170000002</c:v>
                </c:pt>
                <c:pt idx="207">
                  <c:v>0.88004698109999957</c:v>
                </c:pt>
                <c:pt idx="208">
                  <c:v>0.88299312050000001</c:v>
                </c:pt>
                <c:pt idx="209">
                  <c:v>0.87982711287500293</c:v>
                </c:pt>
                <c:pt idx="210">
                  <c:v>0.87666110525000263</c:v>
                </c:pt>
                <c:pt idx="211">
                  <c:v>0.87349509762500332</c:v>
                </c:pt>
                <c:pt idx="212">
                  <c:v>0.87032909000000291</c:v>
                </c:pt>
                <c:pt idx="213">
                  <c:v>0.87209710600000279</c:v>
                </c:pt>
                <c:pt idx="214">
                  <c:v>0.87386512200000166</c:v>
                </c:pt>
                <c:pt idx="215">
                  <c:v>0.87563313800000264</c:v>
                </c:pt>
                <c:pt idx="216">
                  <c:v>0.87740115400000263</c:v>
                </c:pt>
                <c:pt idx="217">
                  <c:v>0.87636507320000279</c:v>
                </c:pt>
                <c:pt idx="218">
                  <c:v>0.87532899240000295</c:v>
                </c:pt>
                <c:pt idx="219">
                  <c:v>0.87429291160000266</c:v>
                </c:pt>
                <c:pt idx="220">
                  <c:v>0.87325683080000005</c:v>
                </c:pt>
                <c:pt idx="221">
                  <c:v>0.86964238667500293</c:v>
                </c:pt>
                <c:pt idx="222">
                  <c:v>0.86602794255000293</c:v>
                </c:pt>
                <c:pt idx="223">
                  <c:v>0.86241349842500004</c:v>
                </c:pt>
                <c:pt idx="224">
                  <c:v>0.85879905430000447</c:v>
                </c:pt>
                <c:pt idx="225">
                  <c:v>0.84916721407500162</c:v>
                </c:pt>
                <c:pt idx="226">
                  <c:v>0.83953537384999999</c:v>
                </c:pt>
                <c:pt idx="227">
                  <c:v>0.8299035336250028</c:v>
                </c:pt>
                <c:pt idx="228">
                  <c:v>0.82027169340000294</c:v>
                </c:pt>
                <c:pt idx="229">
                  <c:v>0.814719351925</c:v>
                </c:pt>
                <c:pt idx="230">
                  <c:v>0.80916701045000161</c:v>
                </c:pt>
                <c:pt idx="231">
                  <c:v>0.803614668975</c:v>
                </c:pt>
                <c:pt idx="232">
                  <c:v>0.7980623274999975</c:v>
                </c:pt>
                <c:pt idx="233">
                  <c:v>0.78883351040000005</c:v>
                </c:pt>
                <c:pt idx="234">
                  <c:v>0.7796046933000057</c:v>
                </c:pt>
                <c:pt idx="235">
                  <c:v>0.77037587620000447</c:v>
                </c:pt>
                <c:pt idx="236">
                  <c:v>0.7611470591000028</c:v>
                </c:pt>
                <c:pt idx="237">
                  <c:v>0.76992544272500296</c:v>
                </c:pt>
                <c:pt idx="238">
                  <c:v>0.77870382635000446</c:v>
                </c:pt>
                <c:pt idx="239">
                  <c:v>0.78748220997499707</c:v>
                </c:pt>
                <c:pt idx="240">
                  <c:v>0.79626059360000001</c:v>
                </c:pt>
                <c:pt idx="241">
                  <c:v>0.79640690242500001</c:v>
                </c:pt>
                <c:pt idx="242">
                  <c:v>0.79655321125</c:v>
                </c:pt>
                <c:pt idx="243">
                  <c:v>0.79669952007500267</c:v>
                </c:pt>
                <c:pt idx="244">
                  <c:v>0.79684582890000266</c:v>
                </c:pt>
                <c:pt idx="245">
                  <c:v>0.80172033470000004</c:v>
                </c:pt>
                <c:pt idx="246">
                  <c:v>0.80659484050000263</c:v>
                </c:pt>
                <c:pt idx="247">
                  <c:v>0.81146934630000001</c:v>
                </c:pt>
                <c:pt idx="248">
                  <c:v>0.81634385210000293</c:v>
                </c:pt>
                <c:pt idx="249">
                  <c:v>0.81443660039999999</c:v>
                </c:pt>
                <c:pt idx="250">
                  <c:v>0.81252934869999993</c:v>
                </c:pt>
                <c:pt idx="251">
                  <c:v>0.81062209700000265</c:v>
                </c:pt>
                <c:pt idx="252">
                  <c:v>0.80871484530000004</c:v>
                </c:pt>
                <c:pt idx="253">
                  <c:v>0.80502031325000278</c:v>
                </c:pt>
                <c:pt idx="254">
                  <c:v>0.80132578119999998</c:v>
                </c:pt>
                <c:pt idx="255">
                  <c:v>0.79763124915000005</c:v>
                </c:pt>
                <c:pt idx="256">
                  <c:v>0.79393671710000002</c:v>
                </c:pt>
              </c:numCache>
            </c:numRef>
          </c:val>
          <c:smooth val="1"/>
        </c:ser>
        <c:marker val="1"/>
        <c:axId val="70673536"/>
        <c:axId val="70675072"/>
      </c:lineChart>
      <c:catAx>
        <c:axId val="70673536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675072"/>
        <c:crosses val="autoZero"/>
        <c:auto val="1"/>
        <c:lblAlgn val="ctr"/>
        <c:lblOffset val="100"/>
        <c:tickLblSkip val="64"/>
        <c:tickMarkSkip val="64"/>
      </c:catAx>
      <c:valAx>
        <c:axId val="70675072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0673536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RDD!$A$129</c:f>
          <c:strCache>
            <c:ptCount val="1"/>
            <c:pt idx="0">
              <c:v>403.gcc</c:v>
            </c:pt>
          </c:strCache>
        </c:strRef>
      </c:tx>
      <c:layout>
        <c:manualLayout>
          <c:xMode val="edge"/>
          <c:yMode val="edge"/>
          <c:x val="0.53773071745385392"/>
          <c:y val="0.5367546428732630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RDD!$C$33:$JI$33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0.7915636211880015</c:v>
                </c:pt>
                <c:pt idx="258">
                  <c:v>0.7915636211880015</c:v>
                </c:pt>
                <c:pt idx="259">
                  <c:v>0.7915636211880015</c:v>
                </c:pt>
                <c:pt idx="260">
                  <c:v>0.7915636211880015</c:v>
                </c:pt>
                <c:pt idx="261">
                  <c:v>0.7915636211880015</c:v>
                </c:pt>
                <c:pt idx="262">
                  <c:v>0.7915636211880015</c:v>
                </c:pt>
                <c:pt idx="263">
                  <c:v>0.7915636211880015</c:v>
                </c:pt>
                <c:pt idx="264">
                  <c:v>0.7915636211880015</c:v>
                </c:pt>
                <c:pt idx="265">
                  <c:v>0.7915636211880015</c:v>
                </c:pt>
                <c:pt idx="266">
                  <c:v>0.7915636211880015</c:v>
                </c:pt>
              </c:numCache>
            </c:numRef>
          </c:val>
        </c:ser>
        <c:gapWidth val="0"/>
        <c:axId val="61477632"/>
        <c:axId val="61479168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RDD!$C$32:$JI$32</c:f>
              <c:numCache>
                <c:formatCode>0.00</c:formatCode>
                <c:ptCount val="267"/>
                <c:pt idx="0">
                  <c:v>0</c:v>
                </c:pt>
                <c:pt idx="1">
                  <c:v>8.3084251821408509E-2</c:v>
                </c:pt>
                <c:pt idx="2">
                  <c:v>1</c:v>
                </c:pt>
                <c:pt idx="3">
                  <c:v>0.89290202605166158</c:v>
                </c:pt>
                <c:pt idx="4">
                  <c:v>0.56023809928162349</c:v>
                </c:pt>
                <c:pt idx="5">
                  <c:v>0.4378258580575044</c:v>
                </c:pt>
                <c:pt idx="6">
                  <c:v>0.37396192449433602</c:v>
                </c:pt>
                <c:pt idx="7">
                  <c:v>0.3202027749944838</c:v>
                </c:pt>
                <c:pt idx="8">
                  <c:v>0.28464072822376602</c:v>
                </c:pt>
                <c:pt idx="9">
                  <c:v>0.24869232206239536</c:v>
                </c:pt>
                <c:pt idx="10">
                  <c:v>0.21605981352852316</c:v>
                </c:pt>
                <c:pt idx="11">
                  <c:v>0.19653805003141817</c:v>
                </c:pt>
                <c:pt idx="12">
                  <c:v>0.17872730669293327</c:v>
                </c:pt>
                <c:pt idx="13">
                  <c:v>0.17586569977752517</c:v>
                </c:pt>
                <c:pt idx="14">
                  <c:v>0.18189035884720536</c:v>
                </c:pt>
                <c:pt idx="15">
                  <c:v>0.19195268583462116</c:v>
                </c:pt>
                <c:pt idx="16">
                  <c:v>0.21159332914423523</c:v>
                </c:pt>
                <c:pt idx="17">
                  <c:v>0.23442249885365901</c:v>
                </c:pt>
                <c:pt idx="18">
                  <c:v>0.25973965321060399</c:v>
                </c:pt>
                <c:pt idx="19">
                  <c:v>0.28236502895572602</c:v>
                </c:pt>
                <c:pt idx="20">
                  <c:v>0.30604758589066766</c:v>
                </c:pt>
                <c:pt idx="21">
                  <c:v>0.33339843418304255</c:v>
                </c:pt>
                <c:pt idx="22">
                  <c:v>0.35117521186080947</c:v>
                </c:pt>
                <c:pt idx="23">
                  <c:v>0.36460863067438831</c:v>
                </c:pt>
                <c:pt idx="24">
                  <c:v>0.37378785048316199</c:v>
                </c:pt>
                <c:pt idx="25">
                  <c:v>0.39374692186199833</c:v>
                </c:pt>
                <c:pt idx="26">
                  <c:v>0.39250717524582873</c:v>
                </c:pt>
                <c:pt idx="27">
                  <c:v>0.39441349795357167</c:v>
                </c:pt>
                <c:pt idx="28">
                  <c:v>0.40484095579369334</c:v>
                </c:pt>
                <c:pt idx="29">
                  <c:v>0.37388550175772567</c:v>
                </c:pt>
                <c:pt idx="30">
                  <c:v>0.3732613827420484</c:v>
                </c:pt>
                <c:pt idx="31">
                  <c:v>0.35561622199956067</c:v>
                </c:pt>
                <c:pt idx="32">
                  <c:v>0.33907494523037479</c:v>
                </c:pt>
                <c:pt idx="33">
                  <c:v>0.31630521542720347</c:v>
                </c:pt>
                <c:pt idx="34">
                  <c:v>0.29905065978296047</c:v>
                </c:pt>
                <c:pt idx="35">
                  <c:v>0.28888219010580579</c:v>
                </c:pt>
                <c:pt idx="36">
                  <c:v>0.27400098500416248</c:v>
                </c:pt>
                <c:pt idx="37">
                  <c:v>0.27947370208719002</c:v>
                </c:pt>
                <c:pt idx="38">
                  <c:v>0.27606439889271933</c:v>
                </c:pt>
                <c:pt idx="39">
                  <c:v>0.28610974304977732</c:v>
                </c:pt>
                <c:pt idx="40">
                  <c:v>0.30014605234108299</c:v>
                </c:pt>
                <c:pt idx="41">
                  <c:v>0.32220250326919547</c:v>
                </c:pt>
                <c:pt idx="42">
                  <c:v>0.33132652887930586</c:v>
                </c:pt>
                <c:pt idx="43">
                  <c:v>0.35708099111798286</c:v>
                </c:pt>
                <c:pt idx="44">
                  <c:v>0.35991287808026373</c:v>
                </c:pt>
                <c:pt idx="45">
                  <c:v>0.38983662517195367</c:v>
                </c:pt>
                <c:pt idx="46">
                  <c:v>0.39348793369903273</c:v>
                </c:pt>
                <c:pt idx="47">
                  <c:v>0.40729072907290731</c:v>
                </c:pt>
                <c:pt idx="48">
                  <c:v>0.40549479476249539</c:v>
                </c:pt>
                <c:pt idx="49">
                  <c:v>0.39916869045395148</c:v>
                </c:pt>
                <c:pt idx="50">
                  <c:v>0.40907817196814267</c:v>
                </c:pt>
                <c:pt idx="51">
                  <c:v>0.40822903045021475</c:v>
                </c:pt>
                <c:pt idx="52">
                  <c:v>0.36362787222118431</c:v>
                </c:pt>
                <c:pt idx="53">
                  <c:v>0.35630827233667073</c:v>
                </c:pt>
                <c:pt idx="54">
                  <c:v>0.35256780395020754</c:v>
                </c:pt>
                <c:pt idx="55">
                  <c:v>0.32926736069833401</c:v>
                </c:pt>
                <c:pt idx="56">
                  <c:v>0.28942139496968866</c:v>
                </c:pt>
                <c:pt idx="57">
                  <c:v>0.260427457840124</c:v>
                </c:pt>
                <c:pt idx="58">
                  <c:v>0.24228130360205816</c:v>
                </c:pt>
                <c:pt idx="59">
                  <c:v>0.20805240901448604</c:v>
                </c:pt>
                <c:pt idx="60">
                  <c:v>0.1913200754037668</c:v>
                </c:pt>
                <c:pt idx="61">
                  <c:v>0.16960328108282527</c:v>
                </c:pt>
                <c:pt idx="62">
                  <c:v>0.14351765365215804</c:v>
                </c:pt>
                <c:pt idx="63">
                  <c:v>0.13704294957797733</c:v>
                </c:pt>
                <c:pt idx="64">
                  <c:v>0.11355994089974991</c:v>
                </c:pt>
                <c:pt idx="65">
                  <c:v>0.10353157957305212</c:v>
                </c:pt>
                <c:pt idx="66">
                  <c:v>9.7579097532394701E-2</c:v>
                </c:pt>
                <c:pt idx="67">
                  <c:v>8.1785065298983259E-2</c:v>
                </c:pt>
                <c:pt idx="68">
                  <c:v>7.6274136847647014E-2</c:v>
                </c:pt>
                <c:pt idx="69">
                  <c:v>6.8440806344785388E-2</c:v>
                </c:pt>
                <c:pt idx="70">
                  <c:v>6.1690131277278723E-2</c:v>
                </c:pt>
                <c:pt idx="71">
                  <c:v>6.0662670040589298E-2</c:v>
                </c:pt>
                <c:pt idx="72">
                  <c:v>5.7138732741198822E-2</c:v>
                </c:pt>
                <c:pt idx="73">
                  <c:v>5.4782365028955823E-2</c:v>
                </c:pt>
                <c:pt idx="74">
                  <c:v>5.2353820287689111E-2</c:v>
                </c:pt>
                <c:pt idx="75">
                  <c:v>5.3491669921709471E-2</c:v>
                </c:pt>
                <c:pt idx="76">
                  <c:v>5.0995193859008789E-2</c:v>
                </c:pt>
                <c:pt idx="77">
                  <c:v>5.1721209856834822E-2</c:v>
                </c:pt>
                <c:pt idx="78">
                  <c:v>5.0634308713890297E-2</c:v>
                </c:pt>
                <c:pt idx="79">
                  <c:v>4.9454002003974006E-2</c:v>
                </c:pt>
                <c:pt idx="80">
                  <c:v>4.8914797140091712E-2</c:v>
                </c:pt>
                <c:pt idx="81">
                  <c:v>5.0078121019649112E-2</c:v>
                </c:pt>
                <c:pt idx="82">
                  <c:v>4.8197272557444423E-2</c:v>
                </c:pt>
                <c:pt idx="83">
                  <c:v>4.8252466756109613E-2</c:v>
                </c:pt>
                <c:pt idx="84">
                  <c:v>4.8647317561944785E-2</c:v>
                </c:pt>
                <c:pt idx="85">
                  <c:v>4.8902060017322523E-2</c:v>
                </c:pt>
                <c:pt idx="86">
                  <c:v>4.7496730805156345E-2</c:v>
                </c:pt>
                <c:pt idx="87">
                  <c:v>4.6999983017169601E-2</c:v>
                </c:pt>
                <c:pt idx="88">
                  <c:v>4.5921573289404376E-2</c:v>
                </c:pt>
                <c:pt idx="89">
                  <c:v>4.5942801827352497E-2</c:v>
                </c:pt>
                <c:pt idx="90">
                  <c:v>4.4507752662058697E-2</c:v>
                </c:pt>
                <c:pt idx="91">
                  <c:v>4.4804952193332512E-2</c:v>
                </c:pt>
                <c:pt idx="92">
                  <c:v>4.3603416945468133E-2</c:v>
                </c:pt>
                <c:pt idx="93">
                  <c:v>4.2758521135132711E-2</c:v>
                </c:pt>
                <c:pt idx="94">
                  <c:v>4.1968819523461806E-2</c:v>
                </c:pt>
                <c:pt idx="95">
                  <c:v>4.1145152251073916E-2</c:v>
                </c:pt>
                <c:pt idx="96">
                  <c:v>4.0610193094781234E-2</c:v>
                </c:pt>
                <c:pt idx="97">
                  <c:v>3.9391675016558311E-2</c:v>
                </c:pt>
                <c:pt idx="98">
                  <c:v>3.8495830715147041E-2</c:v>
                </c:pt>
                <c:pt idx="99">
                  <c:v>3.8321756703972309E-2</c:v>
                </c:pt>
                <c:pt idx="100">
                  <c:v>3.7803780378037805E-2</c:v>
                </c:pt>
                <c:pt idx="101">
                  <c:v>3.7073518672622277E-2</c:v>
                </c:pt>
                <c:pt idx="102">
                  <c:v>3.6194657201569218E-2</c:v>
                </c:pt>
                <c:pt idx="103">
                  <c:v>3.5579029601073411E-2</c:v>
                </c:pt>
                <c:pt idx="104">
                  <c:v>3.5918686208243511E-2</c:v>
                </c:pt>
                <c:pt idx="105">
                  <c:v>3.4568551194741858E-2</c:v>
                </c:pt>
                <c:pt idx="106">
                  <c:v>3.3498632882156099E-2</c:v>
                </c:pt>
                <c:pt idx="107">
                  <c:v>3.2717422685664833E-2</c:v>
                </c:pt>
                <c:pt idx="108">
                  <c:v>3.2267377681164576E-2</c:v>
                </c:pt>
                <c:pt idx="109">
                  <c:v>3.1142265169913239E-2</c:v>
                </c:pt>
                <c:pt idx="110">
                  <c:v>3.0433232002445645E-2</c:v>
                </c:pt>
                <c:pt idx="111">
                  <c:v>2.9380296520218112E-2</c:v>
                </c:pt>
                <c:pt idx="112">
                  <c:v>2.9206222509043422E-2</c:v>
                </c:pt>
                <c:pt idx="113">
                  <c:v>2.7864578910721336E-2</c:v>
                </c:pt>
                <c:pt idx="114">
                  <c:v>2.6820134843673012E-2</c:v>
                </c:pt>
                <c:pt idx="115">
                  <c:v>2.6446512575786032E-2</c:v>
                </c:pt>
                <c:pt idx="116">
                  <c:v>2.4387344394816809E-2</c:v>
                </c:pt>
                <c:pt idx="117">
                  <c:v>2.3797191039858674E-2</c:v>
                </c:pt>
                <c:pt idx="118">
                  <c:v>2.2447056026357416E-2</c:v>
                </c:pt>
                <c:pt idx="119">
                  <c:v>2.2514987347791407E-2</c:v>
                </c:pt>
                <c:pt idx="120">
                  <c:v>2.038364213779871E-2</c:v>
                </c:pt>
                <c:pt idx="121">
                  <c:v>1.981047161319914E-2</c:v>
                </c:pt>
                <c:pt idx="122">
                  <c:v>1.9097192738141699E-2</c:v>
                </c:pt>
                <c:pt idx="123">
                  <c:v>1.8562233581848799E-2</c:v>
                </c:pt>
                <c:pt idx="124">
                  <c:v>1.8218331267089022E-2</c:v>
                </c:pt>
                <c:pt idx="125">
                  <c:v>1.69955674812764E-2</c:v>
                </c:pt>
                <c:pt idx="126">
                  <c:v>1.6235585822733226E-2</c:v>
                </c:pt>
                <c:pt idx="127">
                  <c:v>1.5471358456600403E-2</c:v>
                </c:pt>
                <c:pt idx="128">
                  <c:v>1.5144438972199099E-2</c:v>
                </c:pt>
                <c:pt idx="129">
                  <c:v>1.4694393967698696E-2</c:v>
                </c:pt>
                <c:pt idx="130">
                  <c:v>1.4482108588217314E-2</c:v>
                </c:pt>
                <c:pt idx="131">
                  <c:v>1.4015080753358399E-2</c:v>
                </c:pt>
                <c:pt idx="132">
                  <c:v>1.3688161268957132E-2</c:v>
                </c:pt>
                <c:pt idx="133">
                  <c:v>1.3267836217584017E-2</c:v>
                </c:pt>
                <c:pt idx="134">
                  <c:v>1.3051305130513103E-2</c:v>
                </c:pt>
                <c:pt idx="135">
                  <c:v>1.2851756873800598E-2</c:v>
                </c:pt>
                <c:pt idx="136">
                  <c:v>1.1773347146035409E-2</c:v>
                </c:pt>
                <c:pt idx="137">
                  <c:v>1.2355009085814203E-2</c:v>
                </c:pt>
                <c:pt idx="138">
                  <c:v>1.1628993087988001E-2</c:v>
                </c:pt>
                <c:pt idx="139">
                  <c:v>1.1947421157210125E-2</c:v>
                </c:pt>
                <c:pt idx="140">
                  <c:v>1.1679941579063604E-2</c:v>
                </c:pt>
                <c:pt idx="141">
                  <c:v>1.04996348691473E-2</c:v>
                </c:pt>
                <c:pt idx="142">
                  <c:v>1.1094033931695099E-2</c:v>
                </c:pt>
                <c:pt idx="143">
                  <c:v>1.0643988927194594E-2</c:v>
                </c:pt>
                <c:pt idx="144">
                  <c:v>1.0648234634784202E-2</c:v>
                </c:pt>
                <c:pt idx="145">
                  <c:v>1.0673708880322E-2</c:v>
                </c:pt>
                <c:pt idx="146">
                  <c:v>1.0278858074486702E-2</c:v>
                </c:pt>
                <c:pt idx="147">
                  <c:v>1.01217668936705E-2</c:v>
                </c:pt>
                <c:pt idx="148">
                  <c:v>9.8373044851655014E-3</c:v>
                </c:pt>
                <c:pt idx="149">
                  <c:v>9.5401049538916208E-3</c:v>
                </c:pt>
                <c:pt idx="150">
                  <c:v>9.8245673623966225E-3</c:v>
                </c:pt>
                <c:pt idx="151">
                  <c:v>9.6929504271181816E-3</c:v>
                </c:pt>
                <c:pt idx="152">
                  <c:v>9.0433571659052706E-3</c:v>
                </c:pt>
                <c:pt idx="153">
                  <c:v>9.9052358065995771E-3</c:v>
                </c:pt>
                <c:pt idx="154">
                  <c:v>9.5316135387123746E-3</c:v>
                </c:pt>
                <c:pt idx="155">
                  <c:v>9.1792198087733649E-3</c:v>
                </c:pt>
                <c:pt idx="156">
                  <c:v>8.8140889560654641E-3</c:v>
                </c:pt>
                <c:pt idx="157">
                  <c:v>8.6527520676596484E-3</c:v>
                </c:pt>
                <c:pt idx="158">
                  <c:v>8.3300782908479528E-3</c:v>
                </c:pt>
                <c:pt idx="159">
                  <c:v>8.1093014961873527E-3</c:v>
                </c:pt>
                <c:pt idx="160">
                  <c:v>8.5211351323811624E-3</c:v>
                </c:pt>
                <c:pt idx="161">
                  <c:v>8.690963435966273E-3</c:v>
                </c:pt>
                <c:pt idx="162">
                  <c:v>8.1220386189562871E-3</c:v>
                </c:pt>
                <c:pt idx="163">
                  <c:v>8.4107467350508728E-3</c:v>
                </c:pt>
                <c:pt idx="164">
                  <c:v>8.2366727238761539E-3</c:v>
                </c:pt>
                <c:pt idx="165">
                  <c:v>8.1602499872628805E-3</c:v>
                </c:pt>
                <c:pt idx="166">
                  <c:v>7.9479646077815404E-3</c:v>
                </c:pt>
                <c:pt idx="167">
                  <c:v>7.5743423398943995E-3</c:v>
                </c:pt>
                <c:pt idx="168">
                  <c:v>7.9691931457297107E-3</c:v>
                </c:pt>
                <c:pt idx="169">
                  <c:v>7.9989130988570734E-3</c:v>
                </c:pt>
                <c:pt idx="170">
                  <c:v>7.7823820117860834E-3</c:v>
                </c:pt>
                <c:pt idx="171">
                  <c:v>7.5998165854321616E-3</c:v>
                </c:pt>
                <c:pt idx="172">
                  <c:v>7.7951191345549875E-3</c:v>
                </c:pt>
                <c:pt idx="173">
                  <c:v>7.6635021992765414E-3</c:v>
                </c:pt>
                <c:pt idx="174">
                  <c:v>7.83757621045123E-3</c:v>
                </c:pt>
                <c:pt idx="175">
                  <c:v>7.6889764448142914E-3</c:v>
                </c:pt>
                <c:pt idx="176">
                  <c:v>8.0498615899325682E-3</c:v>
                </c:pt>
                <c:pt idx="177">
                  <c:v>7.7271878131209386E-3</c:v>
                </c:pt>
                <c:pt idx="178">
                  <c:v>8.2833755073620646E-3</c:v>
                </c:pt>
                <c:pt idx="179">
                  <c:v>7.5998165854321616E-3</c:v>
                </c:pt>
                <c:pt idx="180">
                  <c:v>7.2601599782619796E-3</c:v>
                </c:pt>
                <c:pt idx="181">
                  <c:v>7.7526620586587146E-3</c:v>
                </c:pt>
                <c:pt idx="182">
                  <c:v>7.2261943175449634E-3</c:v>
                </c:pt>
                <c:pt idx="183">
                  <c:v>6.9459776166295902E-3</c:v>
                </c:pt>
                <c:pt idx="184">
                  <c:v>7.3068627617478947E-3</c:v>
                </c:pt>
                <c:pt idx="185">
                  <c:v>6.8483263420681846E-3</c:v>
                </c:pt>
                <c:pt idx="186">
                  <c:v>7.2219486099553533E-3</c:v>
                </c:pt>
                <c:pt idx="187">
                  <c:v>7.2559142706723496E-3</c:v>
                </c:pt>
                <c:pt idx="188">
                  <c:v>7.1964743644175704E-3</c:v>
                </c:pt>
                <c:pt idx="189">
                  <c:v>6.8865377103748395E-3</c:v>
                </c:pt>
                <c:pt idx="190">
                  <c:v>6.7888864358134193E-3</c:v>
                </c:pt>
                <c:pt idx="191">
                  <c:v>7.2516685630827603E-3</c:v>
                </c:pt>
                <c:pt idx="192">
                  <c:v>7.8205933800927514E-3</c:v>
                </c:pt>
                <c:pt idx="193">
                  <c:v>7.1667544112902024E-3</c:v>
                </c:pt>
                <c:pt idx="194">
                  <c:v>7.8545590408097433E-3</c:v>
                </c:pt>
                <c:pt idx="195">
                  <c:v>7.4766910653329939E-3</c:v>
                </c:pt>
                <c:pt idx="196">
                  <c:v>7.9479646077815404E-3</c:v>
                </c:pt>
                <c:pt idx="197">
                  <c:v>8.1687414024421284E-3</c:v>
                </c:pt>
                <c:pt idx="198">
                  <c:v>7.7993648421446236E-3</c:v>
                </c:pt>
                <c:pt idx="199">
                  <c:v>7.2813885162101152E-3</c:v>
                </c:pt>
                <c:pt idx="200">
                  <c:v>7.2644056858516297E-3</c:v>
                </c:pt>
                <c:pt idx="201">
                  <c:v>7.1625087037005724E-3</c:v>
                </c:pt>
                <c:pt idx="202">
                  <c:v>6.6869894536623793E-3</c:v>
                </c:pt>
                <c:pt idx="203">
                  <c:v>7.3875312059507809E-3</c:v>
                </c:pt>
                <c:pt idx="204">
                  <c:v>7.9564560229608214E-3</c:v>
                </c:pt>
                <c:pt idx="205">
                  <c:v>7.5573595095358714E-3</c:v>
                </c:pt>
                <c:pt idx="206">
                  <c:v>7.1667544112902024E-3</c:v>
                </c:pt>
                <c:pt idx="207">
                  <c:v>7.6804850296350426E-3</c:v>
                </c:pt>
                <c:pt idx="208">
                  <c:v>8.1942156479798915E-3</c:v>
                </c:pt>
                <c:pt idx="209">
                  <c:v>7.7059592751728134E-3</c:v>
                </c:pt>
                <c:pt idx="210">
                  <c:v>8.1899699403902692E-3</c:v>
                </c:pt>
                <c:pt idx="211">
                  <c:v>7.4979196032810853E-3</c:v>
                </c:pt>
                <c:pt idx="212">
                  <c:v>7.3832854983611898E-3</c:v>
                </c:pt>
                <c:pt idx="213">
                  <c:v>7.5361309715877324E-3</c:v>
                </c:pt>
                <c:pt idx="214">
                  <c:v>8.0541072975222686E-3</c:v>
                </c:pt>
                <c:pt idx="215">
                  <c:v>7.2898799313893987E-3</c:v>
                </c:pt>
                <c:pt idx="216">
                  <c:v>8.0286330519844622E-3</c:v>
                </c:pt>
                <c:pt idx="217">
                  <c:v>7.1370344581627998E-3</c:v>
                </c:pt>
                <c:pt idx="218">
                  <c:v>7.8460676256305196E-3</c:v>
                </c:pt>
                <c:pt idx="219">
                  <c:v>7.8248390876823511E-3</c:v>
                </c:pt>
                <c:pt idx="220">
                  <c:v>8.5253808399708246E-3</c:v>
                </c:pt>
                <c:pt idx="221">
                  <c:v>8.4574495185368356E-3</c:v>
                </c:pt>
                <c:pt idx="222">
                  <c:v>7.9564560229608214E-3</c:v>
                </c:pt>
                <c:pt idx="223">
                  <c:v>7.8672961635786482E-3</c:v>
                </c:pt>
                <c:pt idx="224">
                  <c:v>7.9182446546541742E-3</c:v>
                </c:pt>
                <c:pt idx="225">
                  <c:v>8.1432671569043723E-3</c:v>
                </c:pt>
                <c:pt idx="226">
                  <c:v>8.4022553198716647E-3</c:v>
                </c:pt>
                <c:pt idx="227">
                  <c:v>8.0541072975222686E-3</c:v>
                </c:pt>
                <c:pt idx="228">
                  <c:v>7.3663026680026765E-3</c:v>
                </c:pt>
                <c:pt idx="229">
                  <c:v>8.4829237640745188E-3</c:v>
                </c:pt>
                <c:pt idx="230">
                  <c:v>7.83757621045123E-3</c:v>
                </c:pt>
                <c:pt idx="231">
                  <c:v>8.1347757417250983E-3</c:v>
                </c:pt>
                <c:pt idx="232">
                  <c:v>8.2791297997724354E-3</c:v>
                </c:pt>
                <c:pt idx="233">
                  <c:v>8.0286330519844622E-3</c:v>
                </c:pt>
                <c:pt idx="234">
                  <c:v>8.1432671569043723E-3</c:v>
                </c:pt>
                <c:pt idx="235">
                  <c:v>8.1432671569043723E-3</c:v>
                </c:pt>
                <c:pt idx="236">
                  <c:v>8.9626887217023991E-3</c:v>
                </c:pt>
                <c:pt idx="237">
                  <c:v>7.858804748399369E-3</c:v>
                </c:pt>
                <c:pt idx="238">
                  <c:v>8.058353005111818E-3</c:v>
                </c:pt>
                <c:pt idx="239">
                  <c:v>8.5890664538152226E-3</c:v>
                </c:pt>
                <c:pt idx="240">
                  <c:v>8.5593465006878564E-3</c:v>
                </c:pt>
                <c:pt idx="241">
                  <c:v>7.990421683677815E-3</c:v>
                </c:pt>
                <c:pt idx="242">
                  <c:v>8.5296265475604555E-3</c:v>
                </c:pt>
                <c:pt idx="243">
                  <c:v>7.9309817774230323E-3</c:v>
                </c:pt>
                <c:pt idx="244">
                  <c:v>7.5318852639981162E-3</c:v>
                </c:pt>
                <c:pt idx="245">
                  <c:v>7.8757875787578806E-3</c:v>
                </c:pt>
                <c:pt idx="246">
                  <c:v>7.5233938488188561E-3</c:v>
                </c:pt>
                <c:pt idx="247">
                  <c:v>8.1262843265458747E-3</c:v>
                </c:pt>
                <c:pt idx="248">
                  <c:v>7.6719936144558206E-3</c:v>
                </c:pt>
                <c:pt idx="249">
                  <c:v>8.1177929113666648E-3</c:v>
                </c:pt>
                <c:pt idx="250">
                  <c:v>8.9287230609853396E-3</c:v>
                </c:pt>
                <c:pt idx="251">
                  <c:v>8.873528862320226E-3</c:v>
                </c:pt>
                <c:pt idx="252">
                  <c:v>8.1135472037770218E-3</c:v>
                </c:pt>
                <c:pt idx="253">
                  <c:v>8.1432671569043723E-3</c:v>
                </c:pt>
                <c:pt idx="254">
                  <c:v>7.3960226211300696E-3</c:v>
                </c:pt>
                <c:pt idx="255">
                  <c:v>7.4554625273848419E-3</c:v>
                </c:pt>
                <c:pt idx="256">
                  <c:v>7.863050455988993E-3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RDD!$C$34:$JI$34</c:f>
              <c:numCache>
                <c:formatCode>0.00</c:formatCode>
                <c:ptCount val="267"/>
                <c:pt idx="0">
                  <c:v>0</c:v>
                </c:pt>
                <c:pt idx="1">
                  <c:v>7.9278474359849617E-3</c:v>
                </c:pt>
                <c:pt idx="2">
                  <c:v>0.10243808015067002</c:v>
                </c:pt>
                <c:pt idx="3">
                  <c:v>0.18488909446933927</c:v>
                </c:pt>
                <c:pt idx="4">
                  <c:v>0.23272110383615704</c:v>
                </c:pt>
                <c:pt idx="5">
                  <c:v>0.26694276828393931</c:v>
                </c:pt>
                <c:pt idx="6">
                  <c:v>0.29370956604030501</c:v>
                </c:pt>
                <c:pt idx="7">
                  <c:v>0.31434442973873733</c:v>
                </c:pt>
                <c:pt idx="8">
                  <c:v>0.33086553292572546</c:v>
                </c:pt>
                <c:pt idx="9">
                  <c:v>0.34347490155119331</c:v>
                </c:pt>
                <c:pt idx="10">
                  <c:v>0.35269767285932402</c:v>
                </c:pt>
                <c:pt idx="11">
                  <c:v>0.35987987361198848</c:v>
                </c:pt>
                <c:pt idx="12">
                  <c:v>0.36529259751144233</c:v>
                </c:pt>
                <c:pt idx="13">
                  <c:v>0.37029192157441532</c:v>
                </c:pt>
                <c:pt idx="14">
                  <c:v>0.37563266011458246</c:v>
                </c:pt>
                <c:pt idx="15">
                  <c:v>0.38162484043593431</c:v>
                </c:pt>
                <c:pt idx="16">
                  <c:v>0.38899583001568533</c:v>
                </c:pt>
                <c:pt idx="17">
                  <c:v>0.39793501568264766</c:v>
                </c:pt>
                <c:pt idx="18">
                  <c:v>0.40857482739120954</c:v>
                </c:pt>
                <c:pt idx="19">
                  <c:v>0.42065864763212601</c:v>
                </c:pt>
                <c:pt idx="20">
                  <c:v>0.43423032419766833</c:v>
                </c:pt>
                <c:pt idx="21">
                  <c:v>0.44953330246378553</c:v>
                </c:pt>
                <c:pt idx="22">
                  <c:v>0.46584178987766567</c:v>
                </c:pt>
                <c:pt idx="23">
                  <c:v>0.48283902227091702</c:v>
                </c:pt>
                <c:pt idx="24">
                  <c:v>0.50022661131733559</c:v>
                </c:pt>
                <c:pt idx="25">
                  <c:v>0.5187933632512125</c:v>
                </c:pt>
                <c:pt idx="26">
                  <c:v>0.53703515823945003</c:v>
                </c:pt>
                <c:pt idx="27">
                  <c:v>0.55520133227221502</c:v>
                </c:pt>
                <c:pt idx="28">
                  <c:v>0.57391622894038596</c:v>
                </c:pt>
                <c:pt idx="29">
                  <c:v>0.59028819060944659</c:v>
                </c:pt>
                <c:pt idx="30">
                  <c:v>0.60647677033721459</c:v>
                </c:pt>
                <c:pt idx="31">
                  <c:v>0.62131681202394962</c:v>
                </c:pt>
                <c:pt idx="32">
                  <c:v>0.63491194277177865</c:v>
                </c:pt>
                <c:pt idx="33">
                  <c:v>0.64685938079153105</c:v>
                </c:pt>
                <c:pt idx="34">
                  <c:v>0.65756457913303601</c:v>
                </c:pt>
                <c:pt idx="35">
                  <c:v>0.66753154759254363</c:v>
                </c:pt>
                <c:pt idx="36">
                  <c:v>0.6764594763865136</c:v>
                </c:pt>
                <c:pt idx="37">
                  <c:v>0.68572898701129104</c:v>
                </c:pt>
                <c:pt idx="38">
                  <c:v>0.69475169873026499</c:v>
                </c:pt>
                <c:pt idx="39">
                  <c:v>0.70442515653613491</c:v>
                </c:pt>
                <c:pt idx="40">
                  <c:v>0.71501199541570803</c:v>
                </c:pt>
                <c:pt idx="41">
                  <c:v>0.72703819961862304</c:v>
                </c:pt>
                <c:pt idx="42">
                  <c:v>0.73966200981087304</c:v>
                </c:pt>
                <c:pt idx="43">
                  <c:v>0.75397433321327734</c:v>
                </c:pt>
                <c:pt idx="44">
                  <c:v>0.76849686697127861</c:v>
                </c:pt>
                <c:pt idx="45">
                  <c:v>0.78500103630617146</c:v>
                </c:pt>
                <c:pt idx="46">
                  <c:v>0.80180428987178098</c:v>
                </c:pt>
                <c:pt idx="47">
                  <c:v>0.81958173983358362</c:v>
                </c:pt>
                <c:pt idx="48">
                  <c:v>0.83734111636815234</c:v>
                </c:pt>
                <c:pt idx="49">
                  <c:v>0.854799732565517</c:v>
                </c:pt>
                <c:pt idx="50">
                  <c:v>0.87302559155183779</c:v>
                </c:pt>
                <c:pt idx="51">
                  <c:v>0.89133812121092715</c:v>
                </c:pt>
                <c:pt idx="52">
                  <c:v>0.90688501695555479</c:v>
                </c:pt>
                <c:pt idx="53">
                  <c:v>0.92208385482291433</c:v>
                </c:pt>
                <c:pt idx="54">
                  <c:v>0.93717360703486963</c:v>
                </c:pt>
                <c:pt idx="55">
                  <c:v>0.95087755177833899</c:v>
                </c:pt>
                <c:pt idx="56">
                  <c:v>0.96210206866332504</c:v>
                </c:pt>
                <c:pt idx="57">
                  <c:v>0.97154218256047464</c:v>
                </c:pt>
                <c:pt idx="58">
                  <c:v>0.97989935371692605</c:v>
                </c:pt>
                <c:pt idx="59">
                  <c:v>0.98612206681200321</c:v>
                </c:pt>
                <c:pt idx="60">
                  <c:v>0.99134367524946698</c:v>
                </c:pt>
                <c:pt idx="61">
                  <c:v>0.99524088098215757</c:v>
                </c:pt>
                <c:pt idx="62">
                  <c:v>0.99753252034225126</c:v>
                </c:pt>
                <c:pt idx="63">
                  <c:v>0.99948120228332904</c:v>
                </c:pt>
                <c:pt idx="64">
                  <c:v>1</c:v>
                </c:pt>
                <c:pt idx="65">
                  <c:v>0.99994985500852596</c:v>
                </c:pt>
                <c:pt idx="66">
                  <c:v>0.9995906764180712</c:v>
                </c:pt>
                <c:pt idx="67">
                  <c:v>0.99830389612034998</c:v>
                </c:pt>
                <c:pt idx="68">
                  <c:v>0.99673780740108764</c:v>
                </c:pt>
                <c:pt idx="69">
                  <c:v>0.99474887370121801</c:v>
                </c:pt>
                <c:pt idx="70">
                  <c:v>0.992406138604501</c:v>
                </c:pt>
                <c:pt idx="71">
                  <c:v>0.99006328611782657</c:v>
                </c:pt>
                <c:pt idx="72">
                  <c:v>0.9875668704346332</c:v>
                </c:pt>
                <c:pt idx="73">
                  <c:v>0.98498818531809496</c:v>
                </c:pt>
                <c:pt idx="74">
                  <c:v>0.98232269388762006</c:v>
                </c:pt>
                <c:pt idx="75">
                  <c:v>0.97978457349676162</c:v>
                </c:pt>
                <c:pt idx="76">
                  <c:v>0.97715504670689579</c:v>
                </c:pt>
                <c:pt idx="77">
                  <c:v>0.97462548772048896</c:v>
                </c:pt>
                <c:pt idx="78">
                  <c:v>0.97208740575090657</c:v>
                </c:pt>
                <c:pt idx="79">
                  <c:v>0.96953468022119405</c:v>
                </c:pt>
                <c:pt idx="80">
                  <c:v>0.96700419690120198</c:v>
                </c:pt>
                <c:pt idx="81">
                  <c:v>0.96459410826833103</c:v>
                </c:pt>
                <c:pt idx="82">
                  <c:v>0.96212703775921304</c:v>
                </c:pt>
                <c:pt idx="83">
                  <c:v>0.95971402715770104</c:v>
                </c:pt>
                <c:pt idx="84">
                  <c:v>0.95737356564450804</c:v>
                </c:pt>
                <c:pt idx="85">
                  <c:v>0.95509665607029792</c:v>
                </c:pt>
                <c:pt idx="86">
                  <c:v>0.95278835923986405</c:v>
                </c:pt>
                <c:pt idx="87">
                  <c:v>0.95049943959325078</c:v>
                </c:pt>
                <c:pt idx="88">
                  <c:v>0.94819662064538879</c:v>
                </c:pt>
                <c:pt idx="89">
                  <c:v>0.94594073184225658</c:v>
                </c:pt>
                <c:pt idx="90">
                  <c:v>0.94365017744941893</c:v>
                </c:pt>
                <c:pt idx="91">
                  <c:v>0.9414202324948282</c:v>
                </c:pt>
                <c:pt idx="92">
                  <c:v>0.93916772398081849</c:v>
                </c:pt>
                <c:pt idx="93">
                  <c:v>0.93691174116231657</c:v>
                </c:pt>
                <c:pt idx="94">
                  <c:v>0.93465479489516301</c:v>
                </c:pt>
                <c:pt idx="95">
                  <c:v>0.93239455191463649</c:v>
                </c:pt>
                <c:pt idx="96">
                  <c:v>0.93014609719040764</c:v>
                </c:pt>
                <c:pt idx="97">
                  <c:v>0.92787223616519421</c:v>
                </c:pt>
                <c:pt idx="98">
                  <c:v>0.92558983914939263</c:v>
                </c:pt>
                <c:pt idx="99">
                  <c:v>0.92333683196132921</c:v>
                </c:pt>
                <c:pt idx="100">
                  <c:v>0.92109444933469165</c:v>
                </c:pt>
                <c:pt idx="101">
                  <c:v>0.91885102936514762</c:v>
                </c:pt>
                <c:pt idx="102">
                  <c:v>0.91659835704424997</c:v>
                </c:pt>
                <c:pt idx="103">
                  <c:v>0.91434977537860662</c:v>
                </c:pt>
                <c:pt idx="104">
                  <c:v>0.91215444855265049</c:v>
                </c:pt>
                <c:pt idx="105">
                  <c:v>0.90992441690397208</c:v>
                </c:pt>
                <c:pt idx="106">
                  <c:v>0.90767383459122264</c:v>
                </c:pt>
                <c:pt idx="107">
                  <c:v>0.90541717862666593</c:v>
                </c:pt>
                <c:pt idx="108">
                  <c:v>0.90317097634032062</c:v>
                </c:pt>
                <c:pt idx="109">
                  <c:v>0.90090053924936497</c:v>
                </c:pt>
                <c:pt idx="110">
                  <c:v>0.89862662148266259</c:v>
                </c:pt>
                <c:pt idx="111">
                  <c:v>0.89633157004986896</c:v>
                </c:pt>
                <c:pt idx="112">
                  <c:v>0.89405914340776149</c:v>
                </c:pt>
                <c:pt idx="113">
                  <c:v>0.89175067065261604</c:v>
                </c:pt>
                <c:pt idx="114">
                  <c:v>0.88942070670183559</c:v>
                </c:pt>
                <c:pt idx="115">
                  <c:v>0.88710217262361002</c:v>
                </c:pt>
                <c:pt idx="116">
                  <c:v>0.88471171441199703</c:v>
                </c:pt>
                <c:pt idx="117">
                  <c:v>0.88232129534862602</c:v>
                </c:pt>
                <c:pt idx="118">
                  <c:v>0.8798935146559822</c:v>
                </c:pt>
                <c:pt idx="119">
                  <c:v>0.87749712827707305</c:v>
                </c:pt>
                <c:pt idx="120">
                  <c:v>0.87502530502393061</c:v>
                </c:pt>
                <c:pt idx="121">
                  <c:v>0.87255311271874103</c:v>
                </c:pt>
                <c:pt idx="122">
                  <c:v>0.87007355536325304</c:v>
                </c:pt>
                <c:pt idx="123">
                  <c:v>0.86759490874117662</c:v>
                </c:pt>
                <c:pt idx="124">
                  <c:v>0.8651259942931917</c:v>
                </c:pt>
                <c:pt idx="125">
                  <c:v>0.86262489088327421</c:v>
                </c:pt>
                <c:pt idx="126">
                  <c:v>0.860113288828802</c:v>
                </c:pt>
                <c:pt idx="127">
                  <c:v>0.85759078148248902</c:v>
                </c:pt>
                <c:pt idx="128">
                  <c:v>0.85507762069678395</c:v>
                </c:pt>
                <c:pt idx="129">
                  <c:v>0.85256780600489879</c:v>
                </c:pt>
                <c:pt idx="130">
                  <c:v>0.850072123231984</c:v>
                </c:pt>
                <c:pt idx="131">
                  <c:v>0.84757853402987393</c:v>
                </c:pt>
                <c:pt idx="132">
                  <c:v>0.84509325471857832</c:v>
                </c:pt>
                <c:pt idx="133">
                  <c:v>0.84261176292387696</c:v>
                </c:pt>
                <c:pt idx="134">
                  <c:v>0.84014312979927996</c:v>
                </c:pt>
                <c:pt idx="135">
                  <c:v>0.83768787594122096</c:v>
                </c:pt>
                <c:pt idx="136">
                  <c:v>0.83520599241024962</c:v>
                </c:pt>
                <c:pt idx="137">
                  <c:v>0.83277216483503858</c:v>
                </c:pt>
                <c:pt idx="138">
                  <c:v>0.83032735937174951</c:v>
                </c:pt>
                <c:pt idx="139">
                  <c:v>0.82791809800563099</c:v>
                </c:pt>
                <c:pt idx="140">
                  <c:v>0.82551799610332899</c:v>
                </c:pt>
                <c:pt idx="141">
                  <c:v>0.8230863661300315</c:v>
                </c:pt>
                <c:pt idx="142">
                  <c:v>0.82070149459417874</c:v>
                </c:pt>
                <c:pt idx="143">
                  <c:v>0.81831711730568701</c:v>
                </c:pt>
                <c:pt idx="144">
                  <c:v>0.815952958226276</c:v>
                </c:pt>
                <c:pt idx="145">
                  <c:v>0.81360970776614505</c:v>
                </c:pt>
                <c:pt idx="146">
                  <c:v>0.81126886018761557</c:v>
                </c:pt>
                <c:pt idx="147">
                  <c:v>0.80894053366599294</c:v>
                </c:pt>
                <c:pt idx="148">
                  <c:v>0.80661903128025703</c:v>
                </c:pt>
                <c:pt idx="149">
                  <c:v>0.8043036223318778</c:v>
                </c:pt>
                <c:pt idx="150">
                  <c:v>0.80201902264006764</c:v>
                </c:pt>
                <c:pt idx="151">
                  <c:v>0.79974724589394197</c:v>
                </c:pt>
                <c:pt idx="152">
                  <c:v>0.7974660995028785</c:v>
                </c:pt>
                <c:pt idx="153">
                  <c:v>0.79523940735324405</c:v>
                </c:pt>
                <c:pt idx="154">
                  <c:v>0.79301478886794741</c:v>
                </c:pt>
                <c:pt idx="155">
                  <c:v>0.7907929787779745</c:v>
                </c:pt>
                <c:pt idx="156">
                  <c:v>0.78857328854639197</c:v>
                </c:pt>
                <c:pt idx="157">
                  <c:v>0.78636406122455049</c:v>
                </c:pt>
                <c:pt idx="158">
                  <c:v>0.78415842690506399</c:v>
                </c:pt>
                <c:pt idx="159">
                  <c:v>0.78196045137755998</c:v>
                </c:pt>
                <c:pt idx="160">
                  <c:v>0.77979605086476278</c:v>
                </c:pt>
                <c:pt idx="161">
                  <c:v>0.77765506388051509</c:v>
                </c:pt>
                <c:pt idx="162">
                  <c:v>0.77550706849570805</c:v>
                </c:pt>
                <c:pt idx="163">
                  <c:v>0.773386911745502</c:v>
                </c:pt>
                <c:pt idx="164">
                  <c:v>0.77127559480552765</c:v>
                </c:pt>
                <c:pt idx="165">
                  <c:v>0.76917691787190101</c:v>
                </c:pt>
                <c:pt idx="166">
                  <c:v>0.76708524285868995</c:v>
                </c:pt>
                <c:pt idx="167">
                  <c:v>0.76499394359595962</c:v>
                </c:pt>
                <c:pt idx="168">
                  <c:v>0.76293366383466599</c:v>
                </c:pt>
                <c:pt idx="169">
                  <c:v>0.76088963979813096</c:v>
                </c:pt>
                <c:pt idx="170">
                  <c:v>0.75885192168748594</c:v>
                </c:pt>
                <c:pt idx="171">
                  <c:v>0.75682172026659134</c:v>
                </c:pt>
                <c:pt idx="172">
                  <c:v>0.75481381704901296</c:v>
                </c:pt>
                <c:pt idx="173">
                  <c:v>0.75281518384323598</c:v>
                </c:pt>
                <c:pt idx="174">
                  <c:v>0.75083766803443064</c:v>
                </c:pt>
                <c:pt idx="175">
                  <c:v>0.74886850265124505</c:v>
                </c:pt>
                <c:pt idx="176">
                  <c:v>0.74692739183096357</c:v>
                </c:pt>
                <c:pt idx="177">
                  <c:v>0.74498764155398678</c:v>
                </c:pt>
                <c:pt idx="178">
                  <c:v>0.74308312088081896</c:v>
                </c:pt>
                <c:pt idx="179">
                  <c:v>0.74116587142465162</c:v>
                </c:pt>
                <c:pt idx="180">
                  <c:v>0.73924901832437673</c:v>
                </c:pt>
                <c:pt idx="181">
                  <c:v>0.737364305989196</c:v>
                </c:pt>
                <c:pt idx="182">
                  <c:v>0.73547269310876362</c:v>
                </c:pt>
                <c:pt idx="183">
                  <c:v>0.73358345170244232</c:v>
                </c:pt>
                <c:pt idx="184">
                  <c:v>0.73172076801237762</c:v>
                </c:pt>
                <c:pt idx="185">
                  <c:v>0.72985354209591302</c:v>
                </c:pt>
                <c:pt idx="186">
                  <c:v>0.72801300674490499</c:v>
                </c:pt>
                <c:pt idx="187">
                  <c:v>0.72618626918430496</c:v>
                </c:pt>
                <c:pt idx="188">
                  <c:v>0.72436971247989446</c:v>
                </c:pt>
                <c:pt idx="189">
                  <c:v>0.72255388401868503</c:v>
                </c:pt>
                <c:pt idx="190">
                  <c:v>0.72074657354280192</c:v>
                </c:pt>
                <c:pt idx="191">
                  <c:v>0.71896842460919896</c:v>
                </c:pt>
                <c:pt idx="192">
                  <c:v>0.71722320968350795</c:v>
                </c:pt>
                <c:pt idx="193">
                  <c:v>0.71546578820368001</c:v>
                </c:pt>
                <c:pt idx="194">
                  <c:v>0.71374529421396993</c:v>
                </c:pt>
                <c:pt idx="195">
                  <c:v>0.71202261333002692</c:v>
                </c:pt>
                <c:pt idx="196">
                  <c:v>0.71032860389150165</c:v>
                </c:pt>
                <c:pt idx="197">
                  <c:v>0.70865402863222604</c:v>
                </c:pt>
                <c:pt idx="198">
                  <c:v>0.70697739352824063</c:v>
                </c:pt>
                <c:pt idx="199">
                  <c:v>0.70529324781021197</c:v>
                </c:pt>
                <c:pt idx="200">
                  <c:v>0.70361954679055805</c:v>
                </c:pt>
                <c:pt idx="201">
                  <c:v>0.70195314189835256</c:v>
                </c:pt>
                <c:pt idx="202">
                  <c:v>0.70028057383960396</c:v>
                </c:pt>
                <c:pt idx="203">
                  <c:v>0.69864370307352508</c:v>
                </c:pt>
                <c:pt idx="204">
                  <c:v>0.69703771528000102</c:v>
                </c:pt>
                <c:pt idx="205">
                  <c:v>0.69542817657992961</c:v>
                </c:pt>
                <c:pt idx="206">
                  <c:v>0.69381530950048265</c:v>
                </c:pt>
                <c:pt idx="207">
                  <c:v>0.692230892772006</c:v>
                </c:pt>
                <c:pt idx="208">
                  <c:v>0.69067480701695305</c:v>
                </c:pt>
                <c:pt idx="209">
                  <c:v>0.68911185032901878</c:v>
                </c:pt>
                <c:pt idx="210">
                  <c:v>0.68757589339140679</c:v>
                </c:pt>
                <c:pt idx="211">
                  <c:v>0.68602588844939993</c:v>
                </c:pt>
                <c:pt idx="212">
                  <c:v>0.68448181350823878</c:v>
                </c:pt>
                <c:pt idx="213">
                  <c:v>0.68295283945919494</c:v>
                </c:pt>
                <c:pt idx="214">
                  <c:v>0.68145146830302361</c:v>
                </c:pt>
                <c:pt idx="215">
                  <c:v>0.67993348610733961</c:v>
                </c:pt>
                <c:pt idx="216">
                  <c:v>0.67845038641794098</c:v>
                </c:pt>
                <c:pt idx="217">
                  <c:v>0.67694629990340094</c:v>
                </c:pt>
                <c:pt idx="218">
                  <c:v>0.67547575751095579</c:v>
                </c:pt>
                <c:pt idx="219">
                  <c:v>0.67401381969117546</c:v>
                </c:pt>
                <c:pt idx="220">
                  <c:v>0.67258487543639678</c:v>
                </c:pt>
                <c:pt idx="221">
                  <c:v>0.67116283783556063</c:v>
                </c:pt>
                <c:pt idx="222">
                  <c:v>0.66973302862019246</c:v>
                </c:pt>
                <c:pt idx="223">
                  <c:v>0.66830922927215464</c:v>
                </c:pt>
                <c:pt idx="224">
                  <c:v>0.66689606078337593</c:v>
                </c:pt>
                <c:pt idx="225">
                  <c:v>0.66549926258627246</c:v>
                </c:pt>
                <c:pt idx="226">
                  <c:v>0.66411988271487721</c:v>
                </c:pt>
                <c:pt idx="227">
                  <c:v>0.66273765462766265</c:v>
                </c:pt>
                <c:pt idx="228">
                  <c:v>0.66134125424638546</c:v>
                </c:pt>
                <c:pt idx="229">
                  <c:v>0.65999027806529609</c:v>
                </c:pt>
                <c:pt idx="230">
                  <c:v>0.6586265342014892</c:v>
                </c:pt>
                <c:pt idx="231">
                  <c:v>0.65728095560947708</c:v>
                </c:pt>
                <c:pt idx="232">
                  <c:v>0.65594845110374134</c:v>
                </c:pt>
                <c:pt idx="233">
                  <c:v>0.65461603495448595</c:v>
                </c:pt>
                <c:pt idx="234">
                  <c:v>0.65329555000408546</c:v>
                </c:pt>
                <c:pt idx="235">
                  <c:v>0.65198319590705256</c:v>
                </c:pt>
                <c:pt idx="236">
                  <c:v>0.65070548123313321</c:v>
                </c:pt>
                <c:pt idx="237">
                  <c:v>0.64940010388158764</c:v>
                </c:pt>
                <c:pt idx="238">
                  <c:v>0.64810907250759786</c:v>
                </c:pt>
                <c:pt idx="239">
                  <c:v>0.64684297199426699</c:v>
                </c:pt>
                <c:pt idx="240">
                  <c:v>0.64558374024398701</c:v>
                </c:pt>
                <c:pt idx="241">
                  <c:v>0.64431405427750166</c:v>
                </c:pt>
                <c:pt idx="242">
                  <c:v>0.64306923593461462</c:v>
                </c:pt>
                <c:pt idx="243">
                  <c:v>0.64181298257126596</c:v>
                </c:pt>
                <c:pt idx="244">
                  <c:v>0.64055157999969004</c:v>
                </c:pt>
                <c:pt idx="245">
                  <c:v>0.63930850792651062</c:v>
                </c:pt>
                <c:pt idx="246">
                  <c:v>0.63806170210842694</c:v>
                </c:pt>
                <c:pt idx="247">
                  <c:v>0.63684120989660964</c:v>
                </c:pt>
                <c:pt idx="248">
                  <c:v>0.63561373497050067</c:v>
                </c:pt>
                <c:pt idx="249">
                  <c:v>0.63440744260569892</c:v>
                </c:pt>
                <c:pt idx="250">
                  <c:v>0.63323368485128551</c:v>
                </c:pt>
                <c:pt idx="251">
                  <c:v>0.63206537687183062</c:v>
                </c:pt>
                <c:pt idx="252">
                  <c:v>0.63088053374968678</c:v>
                </c:pt>
                <c:pt idx="253">
                  <c:v>0.62970361597239266</c:v>
                </c:pt>
                <c:pt idx="254">
                  <c:v>0.62851051563502003</c:v>
                </c:pt>
                <c:pt idx="255">
                  <c:v>0.6273260964943308</c:v>
                </c:pt>
                <c:pt idx="256">
                  <c:v>0.62616102691945763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RDD!$C$35:$JI$35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0.52130393750000004</c:v>
                </c:pt>
                <c:pt idx="17">
                  <c:v>0.5352396747</c:v>
                </c:pt>
                <c:pt idx="18">
                  <c:v>0.54917541190000263</c:v>
                </c:pt>
                <c:pt idx="19">
                  <c:v>0.56311114909999749</c:v>
                </c:pt>
                <c:pt idx="20">
                  <c:v>0.57704688630000278</c:v>
                </c:pt>
                <c:pt idx="21">
                  <c:v>0.59402064897499951</c:v>
                </c:pt>
                <c:pt idx="22">
                  <c:v>0.61099441165000434</c:v>
                </c:pt>
                <c:pt idx="23">
                  <c:v>0.62796817432500263</c:v>
                </c:pt>
                <c:pt idx="24">
                  <c:v>0.64494193700000446</c:v>
                </c:pt>
                <c:pt idx="25">
                  <c:v>0.66199193402500334</c:v>
                </c:pt>
                <c:pt idx="26">
                  <c:v>0.67904193105000332</c:v>
                </c:pt>
                <c:pt idx="27">
                  <c:v>0.69609192807500264</c:v>
                </c:pt>
                <c:pt idx="28">
                  <c:v>0.71314192510000263</c:v>
                </c:pt>
                <c:pt idx="29">
                  <c:v>0.72554222735000262</c:v>
                </c:pt>
                <c:pt idx="30">
                  <c:v>0.73794252960000162</c:v>
                </c:pt>
                <c:pt idx="31">
                  <c:v>0.75034283185000161</c:v>
                </c:pt>
                <c:pt idx="32">
                  <c:v>0.76274313410000294</c:v>
                </c:pt>
                <c:pt idx="33">
                  <c:v>0.77116339812500001</c:v>
                </c:pt>
                <c:pt idx="34">
                  <c:v>0.77958366215000063</c:v>
                </c:pt>
                <c:pt idx="35">
                  <c:v>0.78800392617500004</c:v>
                </c:pt>
                <c:pt idx="36">
                  <c:v>0.79642419019999999</c:v>
                </c:pt>
                <c:pt idx="37">
                  <c:v>0.80378968322500266</c:v>
                </c:pt>
                <c:pt idx="38">
                  <c:v>0.81115517625000266</c:v>
                </c:pt>
                <c:pt idx="39">
                  <c:v>0.818520669275</c:v>
                </c:pt>
                <c:pt idx="40">
                  <c:v>0.8258861623</c:v>
                </c:pt>
                <c:pt idx="41">
                  <c:v>0.83495743612500295</c:v>
                </c:pt>
                <c:pt idx="42">
                  <c:v>0.84402870995000001</c:v>
                </c:pt>
                <c:pt idx="43">
                  <c:v>0.85309998377500262</c:v>
                </c:pt>
                <c:pt idx="44">
                  <c:v>0.86217125760000446</c:v>
                </c:pt>
                <c:pt idx="45">
                  <c:v>0.87305121375000294</c:v>
                </c:pt>
                <c:pt idx="46">
                  <c:v>0.8839311698999972</c:v>
                </c:pt>
                <c:pt idx="47">
                  <c:v>0.89481112605000002</c:v>
                </c:pt>
                <c:pt idx="48">
                  <c:v>0.90569108220000294</c:v>
                </c:pt>
                <c:pt idx="49">
                  <c:v>0.91535726350000002</c:v>
                </c:pt>
                <c:pt idx="50">
                  <c:v>0.92502344479999998</c:v>
                </c:pt>
                <c:pt idx="51">
                  <c:v>0.93468962610000295</c:v>
                </c:pt>
                <c:pt idx="52">
                  <c:v>0.94435580740000291</c:v>
                </c:pt>
                <c:pt idx="53">
                  <c:v>0.95124008962500162</c:v>
                </c:pt>
                <c:pt idx="54">
                  <c:v>0.95812437184999999</c:v>
                </c:pt>
                <c:pt idx="55">
                  <c:v>0.96500865407500291</c:v>
                </c:pt>
                <c:pt idx="56">
                  <c:v>0.97189293630000295</c:v>
                </c:pt>
                <c:pt idx="57">
                  <c:v>0.97595614232500005</c:v>
                </c:pt>
                <c:pt idx="58">
                  <c:v>0.98001934834999749</c:v>
                </c:pt>
                <c:pt idx="59">
                  <c:v>0.98408255437499959</c:v>
                </c:pt>
                <c:pt idx="60">
                  <c:v>0.98814576040000002</c:v>
                </c:pt>
                <c:pt idx="61">
                  <c:v>0.99013948589999956</c:v>
                </c:pt>
                <c:pt idx="62">
                  <c:v>0.99213321139999999</c:v>
                </c:pt>
                <c:pt idx="63">
                  <c:v>0.99412693689999998</c:v>
                </c:pt>
                <c:pt idx="64">
                  <c:v>0.99612066240000263</c:v>
                </c:pt>
                <c:pt idx="65">
                  <c:v>0.99698694714999958</c:v>
                </c:pt>
                <c:pt idx="66">
                  <c:v>0.99785323189999997</c:v>
                </c:pt>
                <c:pt idx="67">
                  <c:v>0.99871951665000291</c:v>
                </c:pt>
                <c:pt idx="68">
                  <c:v>0.99958580139999997</c:v>
                </c:pt>
                <c:pt idx="69">
                  <c:v>0.99968935105000001</c:v>
                </c:pt>
                <c:pt idx="70">
                  <c:v>0.99979290069999993</c:v>
                </c:pt>
                <c:pt idx="71">
                  <c:v>0.99989645035000263</c:v>
                </c:pt>
                <c:pt idx="72">
                  <c:v>1</c:v>
                </c:pt>
                <c:pt idx="73">
                  <c:v>0.99975176577499958</c:v>
                </c:pt>
                <c:pt idx="74">
                  <c:v>0.99950353154999749</c:v>
                </c:pt>
                <c:pt idx="75">
                  <c:v>0.99925529732500262</c:v>
                </c:pt>
                <c:pt idx="76">
                  <c:v>0.99900706309999998</c:v>
                </c:pt>
                <c:pt idx="77">
                  <c:v>0.99847809442500002</c:v>
                </c:pt>
                <c:pt idx="78">
                  <c:v>0.9979491257499975</c:v>
                </c:pt>
                <c:pt idx="79">
                  <c:v>0.99742015707499998</c:v>
                </c:pt>
                <c:pt idx="80">
                  <c:v>0.99689118840000002</c:v>
                </c:pt>
                <c:pt idx="81">
                  <c:v>0.99615511370000009</c:v>
                </c:pt>
                <c:pt idx="82">
                  <c:v>0.99541903899999751</c:v>
                </c:pt>
                <c:pt idx="83">
                  <c:v>0.99468296429999958</c:v>
                </c:pt>
                <c:pt idx="84">
                  <c:v>0.99394688959999999</c:v>
                </c:pt>
                <c:pt idx="85">
                  <c:v>0.99266051927499999</c:v>
                </c:pt>
                <c:pt idx="86">
                  <c:v>0.9913741489499972</c:v>
                </c:pt>
                <c:pt idx="87">
                  <c:v>0.99008777862499997</c:v>
                </c:pt>
                <c:pt idx="88">
                  <c:v>0.98880140830000263</c:v>
                </c:pt>
                <c:pt idx="89">
                  <c:v>0.98738576629999997</c:v>
                </c:pt>
                <c:pt idx="90">
                  <c:v>0.98597012429999997</c:v>
                </c:pt>
                <c:pt idx="91">
                  <c:v>0.98455448229999998</c:v>
                </c:pt>
                <c:pt idx="92">
                  <c:v>0.98313884029999998</c:v>
                </c:pt>
                <c:pt idx="93">
                  <c:v>0.98189122174999999</c:v>
                </c:pt>
                <c:pt idx="94">
                  <c:v>0.98064360320000266</c:v>
                </c:pt>
                <c:pt idx="95">
                  <c:v>0.97939598465000266</c:v>
                </c:pt>
                <c:pt idx="96">
                  <c:v>0.97814836610000266</c:v>
                </c:pt>
                <c:pt idx="97">
                  <c:v>0.97652573285000266</c:v>
                </c:pt>
                <c:pt idx="98">
                  <c:v>0.97490309960000265</c:v>
                </c:pt>
                <c:pt idx="99">
                  <c:v>0.97328046635000265</c:v>
                </c:pt>
                <c:pt idx="100">
                  <c:v>0.97165783310000309</c:v>
                </c:pt>
                <c:pt idx="101">
                  <c:v>0.97014493357500309</c:v>
                </c:pt>
                <c:pt idx="102">
                  <c:v>0.96863203405000264</c:v>
                </c:pt>
                <c:pt idx="103">
                  <c:v>0.96711913452500264</c:v>
                </c:pt>
                <c:pt idx="104">
                  <c:v>0.96560623500000264</c:v>
                </c:pt>
                <c:pt idx="105">
                  <c:v>0.96404467970000263</c:v>
                </c:pt>
                <c:pt idx="106">
                  <c:v>0.9624831243999975</c:v>
                </c:pt>
                <c:pt idx="107">
                  <c:v>0.96092156910000004</c:v>
                </c:pt>
                <c:pt idx="108">
                  <c:v>0.95936001380000002</c:v>
                </c:pt>
                <c:pt idx="109">
                  <c:v>0.95830188745000267</c:v>
                </c:pt>
                <c:pt idx="110">
                  <c:v>0.95724376109999998</c:v>
                </c:pt>
                <c:pt idx="111">
                  <c:v>0.95618563475000262</c:v>
                </c:pt>
                <c:pt idx="112">
                  <c:v>0.95512750840000005</c:v>
                </c:pt>
                <c:pt idx="113">
                  <c:v>0.95379344095000262</c:v>
                </c:pt>
                <c:pt idx="114">
                  <c:v>0.95245937350000265</c:v>
                </c:pt>
                <c:pt idx="115">
                  <c:v>0.95112530605000278</c:v>
                </c:pt>
                <c:pt idx="116">
                  <c:v>0.94979123860000447</c:v>
                </c:pt>
                <c:pt idx="117">
                  <c:v>0.94895429447500279</c:v>
                </c:pt>
                <c:pt idx="118">
                  <c:v>0.94811735035</c:v>
                </c:pt>
                <c:pt idx="119">
                  <c:v>0.94728040622500265</c:v>
                </c:pt>
                <c:pt idx="120">
                  <c:v>0.94644346210000263</c:v>
                </c:pt>
                <c:pt idx="121">
                  <c:v>0.94532456835000001</c:v>
                </c:pt>
                <c:pt idx="122">
                  <c:v>0.94420567460000293</c:v>
                </c:pt>
                <c:pt idx="123">
                  <c:v>0.9430867808499972</c:v>
                </c:pt>
                <c:pt idx="124">
                  <c:v>0.94196788710000001</c:v>
                </c:pt>
                <c:pt idx="125">
                  <c:v>0.94095492615000265</c:v>
                </c:pt>
                <c:pt idx="126">
                  <c:v>0.93994196520000162</c:v>
                </c:pt>
                <c:pt idx="127">
                  <c:v>0.93892900425000292</c:v>
                </c:pt>
                <c:pt idx="128">
                  <c:v>0.9379160433</c:v>
                </c:pt>
                <c:pt idx="129">
                  <c:v>0.93695218369999989</c:v>
                </c:pt>
                <c:pt idx="130">
                  <c:v>0.93598832409999999</c:v>
                </c:pt>
                <c:pt idx="131">
                  <c:v>0.93502446450000265</c:v>
                </c:pt>
                <c:pt idx="132">
                  <c:v>0.93406060489999998</c:v>
                </c:pt>
                <c:pt idx="133">
                  <c:v>0.93321684884999956</c:v>
                </c:pt>
                <c:pt idx="134">
                  <c:v>0.93237309280000003</c:v>
                </c:pt>
                <c:pt idx="135">
                  <c:v>0.93152933675000005</c:v>
                </c:pt>
                <c:pt idx="136">
                  <c:v>0.93068558070000007</c:v>
                </c:pt>
                <c:pt idx="137">
                  <c:v>0.93018980085000003</c:v>
                </c:pt>
                <c:pt idx="138">
                  <c:v>0.92969402100000265</c:v>
                </c:pt>
                <c:pt idx="139">
                  <c:v>0.92919824115000005</c:v>
                </c:pt>
                <c:pt idx="140">
                  <c:v>0.9287024613</c:v>
                </c:pt>
                <c:pt idx="141">
                  <c:v>0.92752002542500001</c:v>
                </c:pt>
                <c:pt idx="142">
                  <c:v>0.92633758954999956</c:v>
                </c:pt>
                <c:pt idx="143">
                  <c:v>0.92515515367500278</c:v>
                </c:pt>
                <c:pt idx="144">
                  <c:v>0.92397271780000001</c:v>
                </c:pt>
                <c:pt idx="145">
                  <c:v>0.92300162092500004</c:v>
                </c:pt>
                <c:pt idx="146">
                  <c:v>0.92203052404999997</c:v>
                </c:pt>
                <c:pt idx="147">
                  <c:v>0.92105942717500267</c:v>
                </c:pt>
                <c:pt idx="148">
                  <c:v>0.92008833030000003</c:v>
                </c:pt>
                <c:pt idx="149">
                  <c:v>0.91922012822499999</c:v>
                </c:pt>
                <c:pt idx="150">
                  <c:v>0.91835192615000005</c:v>
                </c:pt>
                <c:pt idx="151">
                  <c:v>0.91748372407499956</c:v>
                </c:pt>
                <c:pt idx="152">
                  <c:v>0.91661552200000163</c:v>
                </c:pt>
                <c:pt idx="153">
                  <c:v>0.91532807145000161</c:v>
                </c:pt>
                <c:pt idx="154">
                  <c:v>0.91404062090000004</c:v>
                </c:pt>
                <c:pt idx="155">
                  <c:v>0.91275317035000003</c:v>
                </c:pt>
                <c:pt idx="156">
                  <c:v>0.91146571979999957</c:v>
                </c:pt>
                <c:pt idx="157">
                  <c:v>0.91021159987499956</c:v>
                </c:pt>
                <c:pt idx="158">
                  <c:v>0.90895747994999998</c:v>
                </c:pt>
                <c:pt idx="159">
                  <c:v>0.90770336002499996</c:v>
                </c:pt>
                <c:pt idx="160">
                  <c:v>0.90644924010000005</c:v>
                </c:pt>
                <c:pt idx="161">
                  <c:v>0.90523655214999998</c:v>
                </c:pt>
                <c:pt idx="162">
                  <c:v>0.90402386420000003</c:v>
                </c:pt>
                <c:pt idx="163">
                  <c:v>0.90281117625000262</c:v>
                </c:pt>
                <c:pt idx="164">
                  <c:v>0.9015984883</c:v>
                </c:pt>
                <c:pt idx="165">
                  <c:v>0.90028553855000004</c:v>
                </c:pt>
                <c:pt idx="166">
                  <c:v>0.8989725887999972</c:v>
                </c:pt>
                <c:pt idx="167">
                  <c:v>0.89765963905000279</c:v>
                </c:pt>
                <c:pt idx="168">
                  <c:v>0.8963466892999995</c:v>
                </c:pt>
                <c:pt idx="169">
                  <c:v>0.89518038874999706</c:v>
                </c:pt>
                <c:pt idx="170">
                  <c:v>0.8940140881999995</c:v>
                </c:pt>
                <c:pt idx="171">
                  <c:v>0.89284778765000161</c:v>
                </c:pt>
                <c:pt idx="172">
                  <c:v>0.89168148710000161</c:v>
                </c:pt>
                <c:pt idx="173">
                  <c:v>0.89019692227500002</c:v>
                </c:pt>
                <c:pt idx="174">
                  <c:v>0.88871235744999999</c:v>
                </c:pt>
                <c:pt idx="175">
                  <c:v>0.88722779262500262</c:v>
                </c:pt>
                <c:pt idx="176">
                  <c:v>0.88574322780000003</c:v>
                </c:pt>
                <c:pt idx="177">
                  <c:v>0.8845209396999999</c:v>
                </c:pt>
                <c:pt idx="178">
                  <c:v>0.88329865160000265</c:v>
                </c:pt>
                <c:pt idx="179">
                  <c:v>0.88207636349999996</c:v>
                </c:pt>
                <c:pt idx="180">
                  <c:v>0.88085407540000005</c:v>
                </c:pt>
                <c:pt idx="181">
                  <c:v>0.87978973795000293</c:v>
                </c:pt>
                <c:pt idx="182">
                  <c:v>0.87872540050000447</c:v>
                </c:pt>
                <c:pt idx="183">
                  <c:v>0.8776610630500028</c:v>
                </c:pt>
                <c:pt idx="184">
                  <c:v>0.87659672560000002</c:v>
                </c:pt>
                <c:pt idx="185">
                  <c:v>0.87518938757500264</c:v>
                </c:pt>
                <c:pt idx="186">
                  <c:v>0.87378204955000005</c:v>
                </c:pt>
                <c:pt idx="187">
                  <c:v>0.87237471152500279</c:v>
                </c:pt>
                <c:pt idx="188">
                  <c:v>0.87096737350000264</c:v>
                </c:pt>
                <c:pt idx="189">
                  <c:v>0.86982684220000295</c:v>
                </c:pt>
                <c:pt idx="190">
                  <c:v>0.86868631090000004</c:v>
                </c:pt>
                <c:pt idx="191">
                  <c:v>0.86754577960000279</c:v>
                </c:pt>
                <c:pt idx="192">
                  <c:v>0.86640524830000265</c:v>
                </c:pt>
                <c:pt idx="193">
                  <c:v>0.86504236005000001</c:v>
                </c:pt>
                <c:pt idx="194">
                  <c:v>0.86367947180000293</c:v>
                </c:pt>
                <c:pt idx="195">
                  <c:v>0.86231658354999996</c:v>
                </c:pt>
                <c:pt idx="196">
                  <c:v>0.86095369530000265</c:v>
                </c:pt>
                <c:pt idx="197">
                  <c:v>0.859411137825</c:v>
                </c:pt>
                <c:pt idx="198">
                  <c:v>0.85786858035000002</c:v>
                </c:pt>
                <c:pt idx="199">
                  <c:v>0.85632602287500004</c:v>
                </c:pt>
                <c:pt idx="200">
                  <c:v>0.85478346540000005</c:v>
                </c:pt>
                <c:pt idx="201">
                  <c:v>0.85363130182500002</c:v>
                </c:pt>
                <c:pt idx="202">
                  <c:v>0.85247913825000265</c:v>
                </c:pt>
                <c:pt idx="203">
                  <c:v>0.85132697467500262</c:v>
                </c:pt>
                <c:pt idx="204">
                  <c:v>0.85017481110000293</c:v>
                </c:pt>
                <c:pt idx="205">
                  <c:v>0.84904229345000293</c:v>
                </c:pt>
                <c:pt idx="206">
                  <c:v>0.84790977580000004</c:v>
                </c:pt>
                <c:pt idx="207">
                  <c:v>0.84677725815000293</c:v>
                </c:pt>
                <c:pt idx="208">
                  <c:v>0.84564474050000293</c:v>
                </c:pt>
                <c:pt idx="209">
                  <c:v>0.84410160242500321</c:v>
                </c:pt>
                <c:pt idx="210">
                  <c:v>0.84255846435000004</c:v>
                </c:pt>
                <c:pt idx="211">
                  <c:v>0.84101532627500264</c:v>
                </c:pt>
                <c:pt idx="212">
                  <c:v>0.83947218819999958</c:v>
                </c:pt>
                <c:pt idx="213">
                  <c:v>0.83797846205000293</c:v>
                </c:pt>
                <c:pt idx="214">
                  <c:v>0.8364847358999975</c:v>
                </c:pt>
                <c:pt idx="215">
                  <c:v>0.83499100975000262</c:v>
                </c:pt>
                <c:pt idx="216">
                  <c:v>0.83349728360000264</c:v>
                </c:pt>
                <c:pt idx="217">
                  <c:v>0.83234119082500002</c:v>
                </c:pt>
                <c:pt idx="218">
                  <c:v>0.83118509805000262</c:v>
                </c:pt>
                <c:pt idx="219">
                  <c:v>0.83002900527500278</c:v>
                </c:pt>
                <c:pt idx="220">
                  <c:v>0.82887291250000295</c:v>
                </c:pt>
                <c:pt idx="221">
                  <c:v>0.82740334879999733</c:v>
                </c:pt>
                <c:pt idx="222">
                  <c:v>0.82593378509999749</c:v>
                </c:pt>
                <c:pt idx="223">
                  <c:v>0.82446422139999997</c:v>
                </c:pt>
                <c:pt idx="224">
                  <c:v>0.8229946577000028</c:v>
                </c:pt>
                <c:pt idx="225">
                  <c:v>0.82192412942500004</c:v>
                </c:pt>
                <c:pt idx="226">
                  <c:v>0.82085360115000161</c:v>
                </c:pt>
                <c:pt idx="227">
                  <c:v>0.81978307287500263</c:v>
                </c:pt>
                <c:pt idx="228">
                  <c:v>0.81871254459999998</c:v>
                </c:pt>
                <c:pt idx="229">
                  <c:v>0.81766516612500162</c:v>
                </c:pt>
                <c:pt idx="230">
                  <c:v>0.81661778765000004</c:v>
                </c:pt>
                <c:pt idx="231">
                  <c:v>0.81557040917500001</c:v>
                </c:pt>
                <c:pt idx="232">
                  <c:v>0.81452303070000009</c:v>
                </c:pt>
                <c:pt idx="233">
                  <c:v>0.8134258622500028</c:v>
                </c:pt>
                <c:pt idx="234">
                  <c:v>0.81232869380000161</c:v>
                </c:pt>
                <c:pt idx="235">
                  <c:v>0.81123152534999998</c:v>
                </c:pt>
                <c:pt idx="236">
                  <c:v>0.81013435690000002</c:v>
                </c:pt>
                <c:pt idx="237">
                  <c:v>0.80918372962499996</c:v>
                </c:pt>
                <c:pt idx="238">
                  <c:v>0.80823310235000001</c:v>
                </c:pt>
                <c:pt idx="239">
                  <c:v>0.80728247507499751</c:v>
                </c:pt>
                <c:pt idx="240">
                  <c:v>0.8063318478</c:v>
                </c:pt>
                <c:pt idx="241">
                  <c:v>0.80512321057500291</c:v>
                </c:pt>
                <c:pt idx="242">
                  <c:v>0.80391457335000005</c:v>
                </c:pt>
                <c:pt idx="243">
                  <c:v>0.80270593612500296</c:v>
                </c:pt>
                <c:pt idx="244">
                  <c:v>0.80149729889999999</c:v>
                </c:pt>
                <c:pt idx="245">
                  <c:v>0.80033691912499749</c:v>
                </c:pt>
                <c:pt idx="246">
                  <c:v>0.79917653934999999</c:v>
                </c:pt>
                <c:pt idx="247">
                  <c:v>0.7980161595749975</c:v>
                </c:pt>
                <c:pt idx="248">
                  <c:v>0.7968557798</c:v>
                </c:pt>
                <c:pt idx="249">
                  <c:v>0.79601744494999749</c:v>
                </c:pt>
                <c:pt idx="250">
                  <c:v>0.79517911010000264</c:v>
                </c:pt>
                <c:pt idx="251">
                  <c:v>0.79434077525000002</c:v>
                </c:pt>
                <c:pt idx="252">
                  <c:v>0.79350244039999751</c:v>
                </c:pt>
                <c:pt idx="253">
                  <c:v>0.79222862725000265</c:v>
                </c:pt>
                <c:pt idx="254">
                  <c:v>0.79095481410000279</c:v>
                </c:pt>
                <c:pt idx="255">
                  <c:v>0.78968100095000004</c:v>
                </c:pt>
                <c:pt idx="256">
                  <c:v>0.78840718779999719</c:v>
                </c:pt>
              </c:numCache>
            </c:numRef>
          </c:val>
          <c:smooth val="1"/>
        </c:ser>
        <c:marker val="1"/>
        <c:axId val="61477632"/>
        <c:axId val="61479168"/>
      </c:lineChart>
      <c:catAx>
        <c:axId val="61477632"/>
        <c:scaling>
          <c:orientation val="minMax"/>
        </c:scaling>
        <c:axPos val="b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61479168"/>
        <c:crosses val="autoZero"/>
        <c:auto val="1"/>
        <c:lblAlgn val="ctr"/>
        <c:lblOffset val="100"/>
        <c:tickLblSkip val="64"/>
        <c:tickMarkSkip val="64"/>
      </c:catAx>
      <c:valAx>
        <c:axId val="61479168"/>
        <c:scaling>
          <c:orientation val="minMax"/>
          <c:max val="1"/>
          <c:min val="0"/>
        </c:scaling>
        <c:delete val="1"/>
        <c:axPos val="l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61477632"/>
        <c:crosses val="autoZero"/>
        <c:crossBetween val="between"/>
        <c:majorUnit val="0.2"/>
      </c:valAx>
      <c:spPr>
        <a:noFill/>
        <a:ln w="1270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2"/>
  <c:userShapes r:id="rId3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RDD!$A$135</c:f>
          <c:strCache>
            <c:ptCount val="1"/>
            <c:pt idx="0">
              <c:v>437.leslie3d</c:v>
            </c:pt>
          </c:strCache>
        </c:strRef>
      </c:tx>
      <c:layout>
        <c:manualLayout>
          <c:xMode val="edge"/>
          <c:yMode val="edge"/>
          <c:x val="0.3706758275540204"/>
          <c:y val="0.52162436238043663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RDD!$C$57:$JI$57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0.447920422586571</c:v>
                </c:pt>
                <c:pt idx="258">
                  <c:v>0.447920422586571</c:v>
                </c:pt>
                <c:pt idx="259">
                  <c:v>0.447920422586571</c:v>
                </c:pt>
                <c:pt idx="260">
                  <c:v>0.447920422586571</c:v>
                </c:pt>
                <c:pt idx="261">
                  <c:v>0.447920422586571</c:v>
                </c:pt>
                <c:pt idx="262">
                  <c:v>0.447920422586571</c:v>
                </c:pt>
                <c:pt idx="263">
                  <c:v>0.447920422586571</c:v>
                </c:pt>
                <c:pt idx="264">
                  <c:v>0.447920422586571</c:v>
                </c:pt>
                <c:pt idx="265">
                  <c:v>0.447920422586571</c:v>
                </c:pt>
                <c:pt idx="266">
                  <c:v>0.447920422586571</c:v>
                </c:pt>
              </c:numCache>
            </c:numRef>
          </c:val>
        </c:ser>
        <c:gapWidth val="0"/>
        <c:axId val="70852992"/>
        <c:axId val="70854528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RDD!$C$56:$JI$56</c:f>
              <c:numCache>
                <c:formatCode>0.00</c:formatCode>
                <c:ptCount val="267"/>
                <c:pt idx="0">
                  <c:v>0</c:v>
                </c:pt>
                <c:pt idx="1">
                  <c:v>3.7941909359912811E-2</c:v>
                </c:pt>
                <c:pt idx="2">
                  <c:v>0.23349305849111227</c:v>
                </c:pt>
                <c:pt idx="3">
                  <c:v>1</c:v>
                </c:pt>
                <c:pt idx="4">
                  <c:v>0.31215932097804133</c:v>
                </c:pt>
                <c:pt idx="5">
                  <c:v>0.26388997040959333</c:v>
                </c:pt>
                <c:pt idx="6">
                  <c:v>0.19283406011524701</c:v>
                </c:pt>
                <c:pt idx="7">
                  <c:v>0.118806594433444</c:v>
                </c:pt>
                <c:pt idx="8">
                  <c:v>6.6939951498431502E-2</c:v>
                </c:pt>
                <c:pt idx="9">
                  <c:v>4.2045353416245795E-2</c:v>
                </c:pt>
                <c:pt idx="10">
                  <c:v>3.1190902618639833E-2</c:v>
                </c:pt>
                <c:pt idx="11">
                  <c:v>2.5701103521926047E-2</c:v>
                </c:pt>
                <c:pt idx="12">
                  <c:v>2.5331223440941606E-2</c:v>
                </c:pt>
                <c:pt idx="13">
                  <c:v>2.9814281264600506E-2</c:v>
                </c:pt>
                <c:pt idx="14">
                  <c:v>3.3266958862660491E-2</c:v>
                </c:pt>
                <c:pt idx="15">
                  <c:v>2.644086368389444E-2</c:v>
                </c:pt>
                <c:pt idx="16">
                  <c:v>2.6272609962845125E-2</c:v>
                </c:pt>
                <c:pt idx="17">
                  <c:v>2.596808463301218E-2</c:v>
                </c:pt>
                <c:pt idx="18">
                  <c:v>3.2527198700691914E-2</c:v>
                </c:pt>
                <c:pt idx="19">
                  <c:v>3.9877522415289246E-2</c:v>
                </c:pt>
                <c:pt idx="20">
                  <c:v>4.6315660667007812E-2</c:v>
                </c:pt>
                <c:pt idx="21">
                  <c:v>4.9718279306739145E-2</c:v>
                </c:pt>
                <c:pt idx="22">
                  <c:v>5.4575388791242865E-2</c:v>
                </c:pt>
                <c:pt idx="23">
                  <c:v>5.5726744832803397E-2</c:v>
                </c:pt>
                <c:pt idx="24">
                  <c:v>5.7663748414799709E-2</c:v>
                </c:pt>
                <c:pt idx="25">
                  <c:v>5.3237702182570575E-2</c:v>
                </c:pt>
                <c:pt idx="26">
                  <c:v>6.7718646405766914E-2</c:v>
                </c:pt>
                <c:pt idx="27">
                  <c:v>0.18007736890115</c:v>
                </c:pt>
                <c:pt idx="28">
                  <c:v>0.30791960531292673</c:v>
                </c:pt>
                <c:pt idx="29">
                  <c:v>0.26249805326273201</c:v>
                </c:pt>
                <c:pt idx="30">
                  <c:v>0.14372065988831301</c:v>
                </c:pt>
                <c:pt idx="31">
                  <c:v>2.2284579615992211E-2</c:v>
                </c:pt>
                <c:pt idx="32">
                  <c:v>1.7912763921952502E-2</c:v>
                </c:pt>
                <c:pt idx="33">
                  <c:v>1.5889547689501005E-2</c:v>
                </c:pt>
                <c:pt idx="34">
                  <c:v>2.2965937659910646E-2</c:v>
                </c:pt>
                <c:pt idx="35">
                  <c:v>7.5394353349500523E-2</c:v>
                </c:pt>
                <c:pt idx="36">
                  <c:v>0.16741523349723253</c:v>
                </c:pt>
                <c:pt idx="37">
                  <c:v>0.19470014683961101</c:v>
                </c:pt>
                <c:pt idx="38">
                  <c:v>0.22084065677353287</c:v>
                </c:pt>
                <c:pt idx="39">
                  <c:v>0.13025340957127327</c:v>
                </c:pt>
                <c:pt idx="40">
                  <c:v>7.8897089905889492E-2</c:v>
                </c:pt>
                <c:pt idx="41">
                  <c:v>4.4749927692615724E-2</c:v>
                </c:pt>
                <c:pt idx="42">
                  <c:v>6.12958039468708E-2</c:v>
                </c:pt>
                <c:pt idx="43">
                  <c:v>3.7955814626115456E-2</c:v>
                </c:pt>
                <c:pt idx="44">
                  <c:v>2.2007864818564246E-2</c:v>
                </c:pt>
                <c:pt idx="45">
                  <c:v>1.0552706521013599E-2</c:v>
                </c:pt>
                <c:pt idx="46">
                  <c:v>1.0449807551115802E-2</c:v>
                </c:pt>
                <c:pt idx="47">
                  <c:v>1.5771352926780405E-2</c:v>
                </c:pt>
                <c:pt idx="48">
                  <c:v>5.1539869179255356E-2</c:v>
                </c:pt>
                <c:pt idx="49">
                  <c:v>9.029801766525021E-2</c:v>
                </c:pt>
                <c:pt idx="50">
                  <c:v>0.10929956393085213</c:v>
                </c:pt>
                <c:pt idx="51">
                  <c:v>0.14473435379446936</c:v>
                </c:pt>
                <c:pt idx="52">
                  <c:v>7.7067156873651232E-2</c:v>
                </c:pt>
                <c:pt idx="53">
                  <c:v>3.2086401762075292E-2</c:v>
                </c:pt>
                <c:pt idx="54">
                  <c:v>1.6295581462611518E-2</c:v>
                </c:pt>
                <c:pt idx="55">
                  <c:v>1.6925490021581009E-2</c:v>
                </c:pt>
                <c:pt idx="56">
                  <c:v>8.6170934656373127E-3</c:v>
                </c:pt>
                <c:pt idx="57">
                  <c:v>5.7275791487752204E-3</c:v>
                </c:pt>
                <c:pt idx="58">
                  <c:v>6.2740561105301944E-3</c:v>
                </c:pt>
                <c:pt idx="59">
                  <c:v>8.8270629852937928E-3</c:v>
                </c:pt>
                <c:pt idx="60">
                  <c:v>1.1090840323047109E-2</c:v>
                </c:pt>
                <c:pt idx="61">
                  <c:v>1.4396122099361502E-2</c:v>
                </c:pt>
                <c:pt idx="62">
                  <c:v>1.6353983580661705E-2</c:v>
                </c:pt>
                <c:pt idx="63">
                  <c:v>6.9971299530558334E-3</c:v>
                </c:pt>
                <c:pt idx="64">
                  <c:v>6.0543529045320134E-3</c:v>
                </c:pt>
                <c:pt idx="65">
                  <c:v>6.5257414287939134E-3</c:v>
                </c:pt>
                <c:pt idx="66">
                  <c:v>8.7617082341424294E-3</c:v>
                </c:pt>
                <c:pt idx="67">
                  <c:v>1.1004627672592205E-2</c:v>
                </c:pt>
                <c:pt idx="68">
                  <c:v>1.4058224130642798E-2</c:v>
                </c:pt>
                <c:pt idx="69">
                  <c:v>1.5219313858544487E-2</c:v>
                </c:pt>
                <c:pt idx="70">
                  <c:v>7.5436069148108109E-3</c:v>
                </c:pt>
                <c:pt idx="71">
                  <c:v>5.6524907112821933E-3</c:v>
                </c:pt>
                <c:pt idx="72">
                  <c:v>7.0318931185618999E-3</c:v>
                </c:pt>
                <c:pt idx="73">
                  <c:v>1.1805571005851329E-2</c:v>
                </c:pt>
                <c:pt idx="74">
                  <c:v>1.3265623957105005E-2</c:v>
                </c:pt>
                <c:pt idx="75">
                  <c:v>1.5003782232407118E-2</c:v>
                </c:pt>
                <c:pt idx="76">
                  <c:v>1.4924522215053323E-2</c:v>
                </c:pt>
                <c:pt idx="77">
                  <c:v>7.1042005028144443E-3</c:v>
                </c:pt>
                <c:pt idx="78">
                  <c:v>7.8161501323781423E-3</c:v>
                </c:pt>
                <c:pt idx="79">
                  <c:v>8.2666807573364247E-3</c:v>
                </c:pt>
                <c:pt idx="80">
                  <c:v>1.2171279506974898E-2</c:v>
                </c:pt>
                <c:pt idx="81">
                  <c:v>1.6035552984626306E-2</c:v>
                </c:pt>
                <c:pt idx="82">
                  <c:v>1.6494426769306122E-2</c:v>
                </c:pt>
                <c:pt idx="83">
                  <c:v>1.1815304692193001E-2</c:v>
                </c:pt>
                <c:pt idx="84">
                  <c:v>6.0404476383295914E-3</c:v>
                </c:pt>
                <c:pt idx="85">
                  <c:v>6.1489087147084424E-3</c:v>
                </c:pt>
                <c:pt idx="86">
                  <c:v>8.4822123834738701E-3</c:v>
                </c:pt>
                <c:pt idx="87">
                  <c:v>1.1916813135470704E-2</c:v>
                </c:pt>
                <c:pt idx="88">
                  <c:v>1.7595723852537409E-2</c:v>
                </c:pt>
                <c:pt idx="89">
                  <c:v>1.4617215831979891E-2</c:v>
                </c:pt>
                <c:pt idx="90">
                  <c:v>8.9396956415333708E-3</c:v>
                </c:pt>
                <c:pt idx="91">
                  <c:v>7.4031637261663995E-3</c:v>
                </c:pt>
                <c:pt idx="92">
                  <c:v>7.8397890849222947E-3</c:v>
                </c:pt>
                <c:pt idx="93">
                  <c:v>8.5406145015240534E-3</c:v>
                </c:pt>
                <c:pt idx="94">
                  <c:v>1.2168498453734399E-2</c:v>
                </c:pt>
                <c:pt idx="95">
                  <c:v>1.7103477428971902E-2</c:v>
                </c:pt>
                <c:pt idx="96">
                  <c:v>1.2680212249983313E-2</c:v>
                </c:pt>
                <c:pt idx="97">
                  <c:v>8.1178944089705489E-3</c:v>
                </c:pt>
                <c:pt idx="98">
                  <c:v>8.41129552584155E-3</c:v>
                </c:pt>
                <c:pt idx="99">
                  <c:v>9.6113199991100622E-3</c:v>
                </c:pt>
                <c:pt idx="100">
                  <c:v>1.181113311233232E-2</c:v>
                </c:pt>
                <c:pt idx="101">
                  <c:v>1.5052450664115521E-2</c:v>
                </c:pt>
                <c:pt idx="102">
                  <c:v>1.7598504905777908E-2</c:v>
                </c:pt>
                <c:pt idx="103">
                  <c:v>1.1377288806816906E-2</c:v>
                </c:pt>
                <c:pt idx="104">
                  <c:v>9.7545442409949952E-3</c:v>
                </c:pt>
                <c:pt idx="105">
                  <c:v>1.0034040091663502E-2</c:v>
                </c:pt>
                <c:pt idx="106">
                  <c:v>1.1969653147039811E-2</c:v>
                </c:pt>
                <c:pt idx="107">
                  <c:v>1.4550470554208305E-2</c:v>
                </c:pt>
                <c:pt idx="108">
                  <c:v>1.5959074020513025E-2</c:v>
                </c:pt>
                <c:pt idx="109">
                  <c:v>1.5761619240438732E-2</c:v>
                </c:pt>
                <c:pt idx="110">
                  <c:v>1.1727701515117825E-2</c:v>
                </c:pt>
                <c:pt idx="111">
                  <c:v>1.01341580083209E-2</c:v>
                </c:pt>
                <c:pt idx="112">
                  <c:v>1.0677853916835418E-2</c:v>
                </c:pt>
                <c:pt idx="113">
                  <c:v>1.2566189067123512E-2</c:v>
                </c:pt>
                <c:pt idx="114">
                  <c:v>1.3449173470976902E-2</c:v>
                </c:pt>
                <c:pt idx="115">
                  <c:v>1.6857354217189129E-2</c:v>
                </c:pt>
                <c:pt idx="116">
                  <c:v>1.7285636416223608E-2</c:v>
                </c:pt>
                <c:pt idx="117">
                  <c:v>1.4565766347030901E-2</c:v>
                </c:pt>
                <c:pt idx="118">
                  <c:v>1.5501590762453617E-2</c:v>
                </c:pt>
                <c:pt idx="119">
                  <c:v>1.6751674194050832E-2</c:v>
                </c:pt>
                <c:pt idx="120">
                  <c:v>1.944512425745884E-2</c:v>
                </c:pt>
                <c:pt idx="121">
                  <c:v>2.0271097069882421E-2</c:v>
                </c:pt>
                <c:pt idx="122">
                  <c:v>2.3832235744321133E-2</c:v>
                </c:pt>
                <c:pt idx="123">
                  <c:v>2.1172158319798903E-2</c:v>
                </c:pt>
                <c:pt idx="124">
                  <c:v>2.1743664760718203E-2</c:v>
                </c:pt>
                <c:pt idx="125">
                  <c:v>2.0468551849956579E-2</c:v>
                </c:pt>
                <c:pt idx="126">
                  <c:v>2.0293345495806348E-2</c:v>
                </c:pt>
                <c:pt idx="127">
                  <c:v>2.3223185084655321E-2</c:v>
                </c:pt>
                <c:pt idx="128">
                  <c:v>2.581790775802625E-2</c:v>
                </c:pt>
                <c:pt idx="129">
                  <c:v>2.3911495761674912E-2</c:v>
                </c:pt>
                <c:pt idx="130">
                  <c:v>2.1515618394998607E-2</c:v>
                </c:pt>
                <c:pt idx="131">
                  <c:v>2.0677130842992927E-2</c:v>
                </c:pt>
                <c:pt idx="132">
                  <c:v>1.7370458540058323E-2</c:v>
                </c:pt>
                <c:pt idx="133">
                  <c:v>1.9662046410216516E-2</c:v>
                </c:pt>
                <c:pt idx="134">
                  <c:v>2.3249605090439898E-2</c:v>
                </c:pt>
                <c:pt idx="135">
                  <c:v>2.6506218435045727E-2</c:v>
                </c:pt>
                <c:pt idx="136">
                  <c:v>2.7871715576123304E-2</c:v>
                </c:pt>
                <c:pt idx="137">
                  <c:v>2.9030024250784301E-2</c:v>
                </c:pt>
                <c:pt idx="138">
                  <c:v>2.9511146461387902E-2</c:v>
                </c:pt>
                <c:pt idx="139">
                  <c:v>2.6903909048434812E-2</c:v>
                </c:pt>
                <c:pt idx="140">
                  <c:v>2.9359579059781503E-2</c:v>
                </c:pt>
                <c:pt idx="141">
                  <c:v>3.0262030836318288E-2</c:v>
                </c:pt>
                <c:pt idx="142">
                  <c:v>3.0232829777293319E-2</c:v>
                </c:pt>
                <c:pt idx="143">
                  <c:v>2.8539168353839E-2</c:v>
                </c:pt>
                <c:pt idx="144">
                  <c:v>2.8875675795937406E-2</c:v>
                </c:pt>
                <c:pt idx="145">
                  <c:v>3.0314870847887504E-2</c:v>
                </c:pt>
                <c:pt idx="146">
                  <c:v>3.1880603822279842E-2</c:v>
                </c:pt>
                <c:pt idx="147">
                  <c:v>3.0278717155761241E-2</c:v>
                </c:pt>
                <c:pt idx="148">
                  <c:v>2.9989487618751011E-2</c:v>
                </c:pt>
                <c:pt idx="149">
                  <c:v>3.1202026831601688E-2</c:v>
                </c:pt>
                <c:pt idx="150">
                  <c:v>3.0846052016819826E-2</c:v>
                </c:pt>
                <c:pt idx="151">
                  <c:v>3.090723518811064E-2</c:v>
                </c:pt>
                <c:pt idx="152">
                  <c:v>3.1380014238992594E-2</c:v>
                </c:pt>
                <c:pt idx="153">
                  <c:v>3.2432642890515638E-2</c:v>
                </c:pt>
                <c:pt idx="154">
                  <c:v>3.3675773689011652E-2</c:v>
                </c:pt>
                <c:pt idx="155">
                  <c:v>3.3008320911295505E-2</c:v>
                </c:pt>
                <c:pt idx="156">
                  <c:v>3.2998587224953808E-2</c:v>
                </c:pt>
                <c:pt idx="157">
                  <c:v>3.7928004093710409E-2</c:v>
                </c:pt>
                <c:pt idx="158">
                  <c:v>3.8246434689745715E-2</c:v>
                </c:pt>
                <c:pt idx="159">
                  <c:v>3.3139030413598211E-2</c:v>
                </c:pt>
                <c:pt idx="160">
                  <c:v>3.3718880014239005E-2</c:v>
                </c:pt>
                <c:pt idx="161">
                  <c:v>3.1851402763254641E-2</c:v>
                </c:pt>
                <c:pt idx="162">
                  <c:v>3.5762954145994189E-2</c:v>
                </c:pt>
                <c:pt idx="163">
                  <c:v>3.6401205864685239E-2</c:v>
                </c:pt>
                <c:pt idx="164">
                  <c:v>3.9908114000934407E-2</c:v>
                </c:pt>
                <c:pt idx="165">
                  <c:v>3.4904999221305105E-2</c:v>
                </c:pt>
                <c:pt idx="166">
                  <c:v>3.4703372861370249E-2</c:v>
                </c:pt>
                <c:pt idx="167">
                  <c:v>3.6829488063719516E-2</c:v>
                </c:pt>
                <c:pt idx="168">
                  <c:v>3.742324293056274E-2</c:v>
                </c:pt>
                <c:pt idx="169">
                  <c:v>4.0247402496273385E-2</c:v>
                </c:pt>
                <c:pt idx="170">
                  <c:v>4.2358221905800506E-2</c:v>
                </c:pt>
                <c:pt idx="171">
                  <c:v>4.5933265846441723E-2</c:v>
                </c:pt>
                <c:pt idx="172">
                  <c:v>4.5374274145104344E-2</c:v>
                </c:pt>
                <c:pt idx="173">
                  <c:v>4.4943210892829433E-2</c:v>
                </c:pt>
                <c:pt idx="174">
                  <c:v>4.5969419538567612E-2</c:v>
                </c:pt>
                <c:pt idx="175">
                  <c:v>4.7436425122922884E-2</c:v>
                </c:pt>
                <c:pt idx="176">
                  <c:v>4.7134680846330428E-2</c:v>
                </c:pt>
                <c:pt idx="177">
                  <c:v>4.5499421540926323E-2</c:v>
                </c:pt>
                <c:pt idx="178">
                  <c:v>4.4089427548001325E-2</c:v>
                </c:pt>
                <c:pt idx="179">
                  <c:v>4.3095201014528468E-2</c:v>
                </c:pt>
                <c:pt idx="180">
                  <c:v>4.3679222195029677E-2</c:v>
                </c:pt>
                <c:pt idx="181">
                  <c:v>4.3131354706654357E-2</c:v>
                </c:pt>
                <c:pt idx="182">
                  <c:v>4.1398758537833411E-2</c:v>
                </c:pt>
                <c:pt idx="183">
                  <c:v>4.1589260684806485E-2</c:v>
                </c:pt>
                <c:pt idx="184">
                  <c:v>4.1917424967183856E-2</c:v>
                </c:pt>
                <c:pt idx="185">
                  <c:v>4.0816127883952433E-2</c:v>
                </c:pt>
                <c:pt idx="186">
                  <c:v>3.4904999221305105E-2</c:v>
                </c:pt>
                <c:pt idx="187">
                  <c:v>2.9452744343337684E-2</c:v>
                </c:pt>
                <c:pt idx="188">
                  <c:v>2.5457761363383506E-2</c:v>
                </c:pt>
                <c:pt idx="189">
                  <c:v>2.3242652457338597E-2</c:v>
                </c:pt>
                <c:pt idx="190">
                  <c:v>2.073275190780248E-2</c:v>
                </c:pt>
                <c:pt idx="191">
                  <c:v>2.0068080183327008E-2</c:v>
                </c:pt>
                <c:pt idx="192">
                  <c:v>2.1019200391572311E-2</c:v>
                </c:pt>
                <c:pt idx="193">
                  <c:v>2.2780997619418441E-2</c:v>
                </c:pt>
                <c:pt idx="194">
                  <c:v>2.3714040981600598E-2</c:v>
                </c:pt>
                <c:pt idx="195">
                  <c:v>2.2977061872872538E-2</c:v>
                </c:pt>
                <c:pt idx="196">
                  <c:v>2.0945502480699648E-2</c:v>
                </c:pt>
                <c:pt idx="197">
                  <c:v>1.9706543262064228E-2</c:v>
                </c:pt>
                <c:pt idx="198">
                  <c:v>2.0888490889269612E-2</c:v>
                </c:pt>
                <c:pt idx="199">
                  <c:v>2.1083164616103645E-2</c:v>
                </c:pt>
                <c:pt idx="200">
                  <c:v>2.2007864818564246E-2</c:v>
                </c:pt>
                <c:pt idx="201">
                  <c:v>2.1167986739938079E-2</c:v>
                </c:pt>
                <c:pt idx="202">
                  <c:v>2.0782810866131204E-2</c:v>
                </c:pt>
                <c:pt idx="203">
                  <c:v>2.1528133134580674E-2</c:v>
                </c:pt>
                <c:pt idx="204">
                  <c:v>2.0629852937904602E-2</c:v>
                </c:pt>
                <c:pt idx="205">
                  <c:v>1.9464591630142237E-2</c:v>
                </c:pt>
                <c:pt idx="206">
                  <c:v>2.0962188800142376E-2</c:v>
                </c:pt>
                <c:pt idx="207">
                  <c:v>2.2259550136827809E-2</c:v>
                </c:pt>
                <c:pt idx="208">
                  <c:v>2.3519367254766724E-2</c:v>
                </c:pt>
                <c:pt idx="209">
                  <c:v>2.2020379558146338E-2</c:v>
                </c:pt>
                <c:pt idx="210">
                  <c:v>2.1322335194785009E-2</c:v>
                </c:pt>
                <c:pt idx="211">
                  <c:v>2.1998131132222397E-2</c:v>
                </c:pt>
                <c:pt idx="212">
                  <c:v>2.0451865530513841E-2</c:v>
                </c:pt>
                <c:pt idx="213">
                  <c:v>2.2142745900727529E-2</c:v>
                </c:pt>
                <c:pt idx="214">
                  <c:v>2.3618094644803907E-2</c:v>
                </c:pt>
                <c:pt idx="215">
                  <c:v>2.1038667764255746E-2</c:v>
                </c:pt>
                <c:pt idx="216">
                  <c:v>2.1758960553540808E-2</c:v>
                </c:pt>
                <c:pt idx="217">
                  <c:v>2.0985827752686502E-2</c:v>
                </c:pt>
                <c:pt idx="218">
                  <c:v>2.2334638574321039E-2</c:v>
                </c:pt>
                <c:pt idx="219">
                  <c:v>2.0339232874274249E-2</c:v>
                </c:pt>
                <c:pt idx="220">
                  <c:v>1.8799919905666703E-2</c:v>
                </c:pt>
                <c:pt idx="221">
                  <c:v>1.8875008343159722E-2</c:v>
                </c:pt>
                <c:pt idx="222">
                  <c:v>1.795865130042051E-2</c:v>
                </c:pt>
                <c:pt idx="223">
                  <c:v>1.7663859656929324E-2</c:v>
                </c:pt>
                <c:pt idx="224">
                  <c:v>1.8813825171869115E-2</c:v>
                </c:pt>
                <c:pt idx="225">
                  <c:v>1.8797138852426204E-2</c:v>
                </c:pt>
                <c:pt idx="226">
                  <c:v>1.8235366097848604E-2</c:v>
                </c:pt>
                <c:pt idx="227">
                  <c:v>1.8068502903419603E-2</c:v>
                </c:pt>
                <c:pt idx="228">
                  <c:v>1.7786225999510501E-2</c:v>
                </c:pt>
                <c:pt idx="229">
                  <c:v>1.7064542683605105E-2</c:v>
                </c:pt>
                <c:pt idx="230">
                  <c:v>1.51789885865575E-2</c:v>
                </c:pt>
                <c:pt idx="231">
                  <c:v>1.4204229425768119E-2</c:v>
                </c:pt>
                <c:pt idx="232">
                  <c:v>1.5754666607337507E-2</c:v>
                </c:pt>
                <c:pt idx="233">
                  <c:v>1.6085611942955023E-2</c:v>
                </c:pt>
                <c:pt idx="234">
                  <c:v>1.4863339043762724E-2</c:v>
                </c:pt>
                <c:pt idx="235">
                  <c:v>1.5204018065721803E-2</c:v>
                </c:pt>
                <c:pt idx="236">
                  <c:v>1.4875853783344798E-2</c:v>
                </c:pt>
                <c:pt idx="237">
                  <c:v>1.4099939929249985E-2</c:v>
                </c:pt>
                <c:pt idx="238">
                  <c:v>1.4643635837764507E-2</c:v>
                </c:pt>
                <c:pt idx="239">
                  <c:v>1.4878634836585303E-2</c:v>
                </c:pt>
                <c:pt idx="240">
                  <c:v>1.5904843482323603E-2</c:v>
                </c:pt>
                <c:pt idx="241">
                  <c:v>1.51581306872539E-2</c:v>
                </c:pt>
                <c:pt idx="242">
                  <c:v>1.3714764055443102E-2</c:v>
                </c:pt>
                <c:pt idx="243">
                  <c:v>1.3525652435090203E-2</c:v>
                </c:pt>
                <c:pt idx="244">
                  <c:v>1.2698289096046502E-2</c:v>
                </c:pt>
                <c:pt idx="245">
                  <c:v>1.45115358088415E-2</c:v>
                </c:pt>
                <c:pt idx="246">
                  <c:v>1.2434089038200509E-2</c:v>
                </c:pt>
                <c:pt idx="247">
                  <c:v>1.43057378690458E-2</c:v>
                </c:pt>
                <c:pt idx="248">
                  <c:v>1.3553462967495E-2</c:v>
                </c:pt>
                <c:pt idx="249">
                  <c:v>1.42181346919705E-2</c:v>
                </c:pt>
                <c:pt idx="250">
                  <c:v>1.3040358644625919E-2</c:v>
                </c:pt>
                <c:pt idx="251">
                  <c:v>1.2657963824059388E-2</c:v>
                </c:pt>
                <c:pt idx="252">
                  <c:v>1.2656573297439218E-2</c:v>
                </c:pt>
                <c:pt idx="253">
                  <c:v>1.2589828019667631E-2</c:v>
                </c:pt>
                <c:pt idx="254">
                  <c:v>1.4316862082007704E-2</c:v>
                </c:pt>
                <c:pt idx="255">
                  <c:v>1.4540736867866605E-2</c:v>
                </c:pt>
                <c:pt idx="256">
                  <c:v>1.4718724275257503E-2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RDD!$C$58:$JI$58</c:f>
              <c:numCache>
                <c:formatCode>0.00</c:formatCode>
                <c:ptCount val="267"/>
                <c:pt idx="0">
                  <c:v>0</c:v>
                </c:pt>
                <c:pt idx="1">
                  <c:v>1.7048375499228226E-2</c:v>
                </c:pt>
                <c:pt idx="2">
                  <c:v>0.11844728481917798</c:v>
                </c:pt>
                <c:pt idx="3">
                  <c:v>0.55730938488576021</c:v>
                </c:pt>
                <c:pt idx="4">
                  <c:v>0.67829667210679134</c:v>
                </c:pt>
                <c:pt idx="5">
                  <c:v>0.77254971766961833</c:v>
                </c:pt>
                <c:pt idx="6">
                  <c:v>0.83140422097882705</c:v>
                </c:pt>
                <c:pt idx="7">
                  <c:v>0.85570871591186903</c:v>
                </c:pt>
                <c:pt idx="8">
                  <c:v>0.85718435552864503</c:v>
                </c:pt>
                <c:pt idx="9">
                  <c:v>0.84856678078324865</c:v>
                </c:pt>
                <c:pt idx="10">
                  <c:v>0.83620426953531801</c:v>
                </c:pt>
                <c:pt idx="11">
                  <c:v>0.822451620320649</c:v>
                </c:pt>
                <c:pt idx="12">
                  <c:v>0.80932224291776556</c:v>
                </c:pt>
                <c:pt idx="13">
                  <c:v>0.79852205505378304</c:v>
                </c:pt>
                <c:pt idx="14">
                  <c:v>0.789511651445436</c:v>
                </c:pt>
                <c:pt idx="15">
                  <c:v>0.77862762232340987</c:v>
                </c:pt>
                <c:pt idx="16">
                  <c:v>0.76823314991146019</c:v>
                </c:pt>
                <c:pt idx="17">
                  <c:v>0.75824842427518646</c:v>
                </c:pt>
                <c:pt idx="18">
                  <c:v>0.75083599298461479</c:v>
                </c:pt>
                <c:pt idx="19">
                  <c:v>0.74607378551234649</c:v>
                </c:pt>
                <c:pt idx="20">
                  <c:v>0.74351631028644549</c:v>
                </c:pt>
                <c:pt idx="21">
                  <c:v>0.74212202181690456</c:v>
                </c:pt>
                <c:pt idx="22">
                  <c:v>0.742249561973234</c:v>
                </c:pt>
                <c:pt idx="23">
                  <c:v>0.74274774566189194</c:v>
                </c:pt>
                <c:pt idx="24">
                  <c:v>0.74381811018098265</c:v>
                </c:pt>
                <c:pt idx="25">
                  <c:v>0.74366818762831965</c:v>
                </c:pt>
                <c:pt idx="26">
                  <c:v>0.74750306339376904</c:v>
                </c:pt>
                <c:pt idx="27">
                  <c:v>0.78137989251732964</c:v>
                </c:pt>
                <c:pt idx="28">
                  <c:v>0.84849687841030363</c:v>
                </c:pt>
                <c:pt idx="29">
                  <c:v>0.90231277794130793</c:v>
                </c:pt>
                <c:pt idx="30">
                  <c:v>0.92386811197861951</c:v>
                </c:pt>
                <c:pt idx="31">
                  <c:v>0.91358105011475399</c:v>
                </c:pt>
                <c:pt idx="32">
                  <c:v>0.90254761099032799</c:v>
                </c:pt>
                <c:pt idx="33">
                  <c:v>0.8913871755296392</c:v>
                </c:pt>
                <c:pt idx="34">
                  <c:v>0.88232899644167462</c:v>
                </c:pt>
                <c:pt idx="35">
                  <c:v>0.88619221747747778</c:v>
                </c:pt>
                <c:pt idx="36">
                  <c:v>0.91191186458162299</c:v>
                </c:pt>
                <c:pt idx="37">
                  <c:v>0.94359229034997705</c:v>
                </c:pt>
                <c:pt idx="38">
                  <c:v>0.98085400605298001</c:v>
                </c:pt>
                <c:pt idx="39">
                  <c:v>0.99645199266595297</c:v>
                </c:pt>
                <c:pt idx="40">
                  <c:v>1</c:v>
                </c:pt>
                <c:pt idx="41">
                  <c:v>0.99579745316160162</c:v>
                </c:pt>
                <c:pt idx="42">
                  <c:v>0.99543489043743449</c:v>
                </c:pt>
                <c:pt idx="43">
                  <c:v>0.9899907819529109</c:v>
                </c:pt>
                <c:pt idx="44">
                  <c:v>0.98125494932472257</c:v>
                </c:pt>
                <c:pt idx="45">
                  <c:v>0.97031245420239398</c:v>
                </c:pt>
                <c:pt idx="46">
                  <c:v>0.95964248182903</c:v>
                </c:pt>
                <c:pt idx="47">
                  <c:v>0.95036301513745658</c:v>
                </c:pt>
                <c:pt idx="48">
                  <c:v>0.94867847770351621</c:v>
                </c:pt>
                <c:pt idx="49">
                  <c:v>0.95494993149841334</c:v>
                </c:pt>
                <c:pt idx="50">
                  <c:v>0.96497596346320191</c:v>
                </c:pt>
                <c:pt idx="51">
                  <c:v>0.98194739175959</c:v>
                </c:pt>
                <c:pt idx="52">
                  <c:v>0.98530296587222987</c:v>
                </c:pt>
                <c:pt idx="53">
                  <c:v>0.97984760420320038</c:v>
                </c:pt>
                <c:pt idx="54">
                  <c:v>0.97148873044773698</c:v>
                </c:pt>
                <c:pt idx="55">
                  <c:v>0.96345058883273693</c:v>
                </c:pt>
                <c:pt idx="56">
                  <c:v>0.9540384217207345</c:v>
                </c:pt>
                <c:pt idx="57">
                  <c:v>0.9443047261612405</c:v>
                </c:pt>
                <c:pt idx="58">
                  <c:v>0.93489129404598992</c:v>
                </c:pt>
                <c:pt idx="59">
                  <c:v>0.92615217490641633</c:v>
                </c:pt>
                <c:pt idx="60">
                  <c:v>0.91801394810026693</c:v>
                </c:pt>
                <c:pt idx="61">
                  <c:v>0.9106427448793295</c:v>
                </c:pt>
                <c:pt idx="62">
                  <c:v>0.90377843967554494</c:v>
                </c:pt>
                <c:pt idx="63">
                  <c:v>0.89544019311284651</c:v>
                </c:pt>
                <c:pt idx="64">
                  <c:v>0.8871167011487352</c:v>
                </c:pt>
                <c:pt idx="65">
                  <c:v>0.87904744010140079</c:v>
                </c:pt>
                <c:pt idx="66">
                  <c:v>0.87152116829547166</c:v>
                </c:pt>
                <c:pt idx="67">
                  <c:v>0.8645231059456725</c:v>
                </c:pt>
                <c:pt idx="68">
                  <c:v>0.85817137419389433</c:v>
                </c:pt>
                <c:pt idx="69">
                  <c:v>0.85213954985215956</c:v>
                </c:pt>
                <c:pt idx="70">
                  <c:v>0.84499424411328294</c:v>
                </c:pt>
                <c:pt idx="71">
                  <c:v>0.83768843182039465</c:v>
                </c:pt>
                <c:pt idx="72">
                  <c:v>0.830742599206022</c:v>
                </c:pt>
                <c:pt idx="73">
                  <c:v>0.82467732687672501</c:v>
                </c:pt>
                <c:pt idx="74">
                  <c:v>0.81895616903311697</c:v>
                </c:pt>
                <c:pt idx="75">
                  <c:v>0.8136125304659001</c:v>
                </c:pt>
                <c:pt idx="76">
                  <c:v>0.80836048996669407</c:v>
                </c:pt>
                <c:pt idx="77">
                  <c:v>0.80203314486516519</c:v>
                </c:pt>
                <c:pt idx="78">
                  <c:v>0.79592857670338379</c:v>
                </c:pt>
                <c:pt idx="79">
                  <c:v>0.79000234435843097</c:v>
                </c:pt>
                <c:pt idx="80">
                  <c:v>0.78475471459836066</c:v>
                </c:pt>
                <c:pt idx="81">
                  <c:v>0.78016301192597159</c:v>
                </c:pt>
                <c:pt idx="82">
                  <c:v>0.77572230469824865</c:v>
                </c:pt>
                <c:pt idx="83">
                  <c:v>0.77069755810342333</c:v>
                </c:pt>
                <c:pt idx="84">
                  <c:v>0.76494785326063997</c:v>
                </c:pt>
                <c:pt idx="85">
                  <c:v>0.75931254002273207</c:v>
                </c:pt>
                <c:pt idx="86">
                  <c:v>0.75409693444868808</c:v>
                </c:pt>
                <c:pt idx="87">
                  <c:v>0.74944231903878378</c:v>
                </c:pt>
                <c:pt idx="88">
                  <c:v>0.74564132864361421</c:v>
                </c:pt>
                <c:pt idx="89">
                  <c:v>0.74150552899870303</c:v>
                </c:pt>
                <c:pt idx="90">
                  <c:v>0.73668069980258766</c:v>
                </c:pt>
                <c:pt idx="91">
                  <c:v>0.73173186703771864</c:v>
                </c:pt>
                <c:pt idx="92">
                  <c:v>0.72692142231581647</c:v>
                </c:pt>
                <c:pt idx="93">
                  <c:v>0.72228064529294833</c:v>
                </c:pt>
                <c:pt idx="94">
                  <c:v>0.71818480486702096</c:v>
                </c:pt>
                <c:pt idx="95">
                  <c:v>0.71479006371875164</c:v>
                </c:pt>
                <c:pt idx="96">
                  <c:v>0.71088842322573165</c:v>
                </c:pt>
                <c:pt idx="97">
                  <c:v>0.70647271615116203</c:v>
                </c:pt>
                <c:pt idx="98">
                  <c:v>0.70216284643498605</c:v>
                </c:pt>
                <c:pt idx="99">
                  <c:v>0.69806932824197498</c:v>
                </c:pt>
                <c:pt idx="100">
                  <c:v>0.69431107151353666</c:v>
                </c:pt>
                <c:pt idx="101">
                  <c:v>0.69100882849273104</c:v>
                </c:pt>
                <c:pt idx="102">
                  <c:v>0.68806877097732233</c:v>
                </c:pt>
                <c:pt idx="103">
                  <c:v>0.68442459741450279</c:v>
                </c:pt>
                <c:pt idx="104">
                  <c:v>0.68064131151423879</c:v>
                </c:pt>
                <c:pt idx="105">
                  <c:v>0.67694786294911846</c:v>
                </c:pt>
                <c:pt idx="106">
                  <c:v>0.67353798951408261</c:v>
                </c:pt>
                <c:pt idx="107">
                  <c:v>0.67048177176054702</c:v>
                </c:pt>
                <c:pt idx="108">
                  <c:v>0.6676358937948037</c:v>
                </c:pt>
                <c:pt idx="109">
                  <c:v>0.66481059940765497</c:v>
                </c:pt>
                <c:pt idx="110">
                  <c:v>0.66156491615470192</c:v>
                </c:pt>
                <c:pt idx="111">
                  <c:v>0.65818470162257592</c:v>
                </c:pt>
                <c:pt idx="112">
                  <c:v>0.65491424472912763</c:v>
                </c:pt>
                <c:pt idx="113">
                  <c:v>0.65190256521111201</c:v>
                </c:pt>
                <c:pt idx="114">
                  <c:v>0.64903261764900932</c:v>
                </c:pt>
                <c:pt idx="115">
                  <c:v>0.64658177728348321</c:v>
                </c:pt>
                <c:pt idx="116">
                  <c:v>0.64421430295030002</c:v>
                </c:pt>
                <c:pt idx="117">
                  <c:v>0.6415841267896325</c:v>
                </c:pt>
                <c:pt idx="118">
                  <c:v>0.63909308373802964</c:v>
                </c:pt>
                <c:pt idx="119">
                  <c:v>0.63677261089259996</c:v>
                </c:pt>
                <c:pt idx="120">
                  <c:v>0.63477458613175164</c:v>
                </c:pt>
                <c:pt idx="121">
                  <c:v>0.63289440055144808</c:v>
                </c:pt>
                <c:pt idx="122">
                  <c:v>0.63141982999020296</c:v>
                </c:pt>
                <c:pt idx="123">
                  <c:v>0.62968907531896678</c:v>
                </c:pt>
                <c:pt idx="124">
                  <c:v>0.62804436983911305</c:v>
                </c:pt>
                <c:pt idx="125">
                  <c:v>0.62629217136237303</c:v>
                </c:pt>
                <c:pt idx="126">
                  <c:v>0.62454780255890396</c:v>
                </c:pt>
                <c:pt idx="127">
                  <c:v>0.62313010201757879</c:v>
                </c:pt>
                <c:pt idx="128">
                  <c:v>0.62199968452711396</c:v>
                </c:pt>
                <c:pt idx="129">
                  <c:v>0.62069499891327196</c:v>
                </c:pt>
                <c:pt idx="130">
                  <c:v>0.61916920739755466</c:v>
                </c:pt>
                <c:pt idx="131">
                  <c:v>0.61758188391766733</c:v>
                </c:pt>
                <c:pt idx="132">
                  <c:v>0.61568763337974208</c:v>
                </c:pt>
                <c:pt idx="133">
                  <c:v>0.61404627696264003</c:v>
                </c:pt>
                <c:pt idx="134">
                  <c:v>0.61278175693528891</c:v>
                </c:pt>
                <c:pt idx="135">
                  <c:v>0.61185602252700766</c:v>
                </c:pt>
                <c:pt idx="136">
                  <c:v>0.61107970918252763</c:v>
                </c:pt>
                <c:pt idx="137">
                  <c:v>0.61043054755424497</c:v>
                </c:pt>
                <c:pt idx="138">
                  <c:v>0.60984138148947908</c:v>
                </c:pt>
                <c:pt idx="139">
                  <c:v>0.60901501502337796</c:v>
                </c:pt>
                <c:pt idx="140">
                  <c:v>0.60843781847163803</c:v>
                </c:pt>
                <c:pt idx="141">
                  <c:v>0.60795890817124798</c:v>
                </c:pt>
                <c:pt idx="142">
                  <c:v>0.60748894420434896</c:v>
                </c:pt>
                <c:pt idx="143">
                  <c:v>0.6068714140971756</c:v>
                </c:pt>
                <c:pt idx="144">
                  <c:v>0.60629794421737304</c:v>
                </c:pt>
                <c:pt idx="145">
                  <c:v>0.60587042135428193</c:v>
                </c:pt>
                <c:pt idx="146">
                  <c:v>0.60559861388334479</c:v>
                </c:pt>
                <c:pt idx="147">
                  <c:v>0.60518897848494402</c:v>
                </c:pt>
                <c:pt idx="148">
                  <c:v>0.60476343284966305</c:v>
                </c:pt>
                <c:pt idx="149">
                  <c:v>0.60445896680526157</c:v>
                </c:pt>
                <c:pt idx="150">
                  <c:v>0.60413182829843592</c:v>
                </c:pt>
                <c:pt idx="151">
                  <c:v>0.60381990106112604</c:v>
                </c:pt>
                <c:pt idx="152">
                  <c:v>0.60355991811762999</c:v>
                </c:pt>
                <c:pt idx="153">
                  <c:v>0.6034030238802125</c:v>
                </c:pt>
                <c:pt idx="154">
                  <c:v>0.603364892222366</c:v>
                </c:pt>
                <c:pt idx="155">
                  <c:v>0.60327500202018247</c:v>
                </c:pt>
                <c:pt idx="156">
                  <c:v>0.60319187936368146</c:v>
                </c:pt>
                <c:pt idx="157">
                  <c:v>0.6035484836008852</c:v>
                </c:pt>
                <c:pt idx="158">
                  <c:v>0.60393733521583604</c:v>
                </c:pt>
                <c:pt idx="159">
                  <c:v>0.60388663915751761</c:v>
                </c:pt>
                <c:pt idx="160">
                  <c:v>0.60389324649725762</c:v>
                </c:pt>
                <c:pt idx="161">
                  <c:v>0.60374578786596</c:v>
                </c:pt>
                <c:pt idx="162">
                  <c:v>0.60394128733079433</c:v>
                </c:pt>
                <c:pt idx="163">
                  <c:v>0.60419663914383992</c:v>
                </c:pt>
                <c:pt idx="164">
                  <c:v>0.60475492230222805</c:v>
                </c:pt>
                <c:pt idx="165">
                  <c:v>0.60489299039577893</c:v>
                </c:pt>
                <c:pt idx="166">
                  <c:v>0.60501974749143805</c:v>
                </c:pt>
                <c:pt idx="167">
                  <c:v>0.60533052256339592</c:v>
                </c:pt>
                <c:pt idx="168">
                  <c:v>0.6056954187975222</c:v>
                </c:pt>
                <c:pt idx="169">
                  <c:v>0.60629936648898708</c:v>
                </c:pt>
                <c:pt idx="170">
                  <c:v>0.60708088137479266</c:v>
                </c:pt>
                <c:pt idx="171">
                  <c:v>0.6081590115141382</c:v>
                </c:pt>
                <c:pt idx="172">
                  <c:v>0.60919126436304194</c:v>
                </c:pt>
                <c:pt idx="173">
                  <c:v>0.61018859317497365</c:v>
                </c:pt>
                <c:pt idx="174">
                  <c:v>0.61127015977432797</c:v>
                </c:pt>
                <c:pt idx="175">
                  <c:v>0.61247101258030234</c:v>
                </c:pt>
                <c:pt idx="176">
                  <c:v>0.61364703388223563</c:v>
                </c:pt>
                <c:pt idx="177">
                  <c:v>0.61469105096043608</c:v>
                </c:pt>
                <c:pt idx="178">
                  <c:v>0.61562239254702178</c:v>
                </c:pt>
                <c:pt idx="179">
                  <c:v>0.61647536398972302</c:v>
                </c:pt>
                <c:pt idx="180">
                  <c:v>0.61737642720149366</c:v>
                </c:pt>
                <c:pt idx="181">
                  <c:v>0.61823535607296298</c:v>
                </c:pt>
                <c:pt idx="182">
                  <c:v>0.61895888412494704</c:v>
                </c:pt>
                <c:pt idx="183">
                  <c:v>0.61969971108770194</c:v>
                </c:pt>
                <c:pt idx="184">
                  <c:v>0.62046851118670898</c:v>
                </c:pt>
                <c:pt idx="185">
                  <c:v>0.62115329543901565</c:v>
                </c:pt>
                <c:pt idx="186">
                  <c:v>0.621380121490135</c:v>
                </c:pt>
                <c:pt idx="187">
                  <c:v>0.62118862494493698</c:v>
                </c:pt>
                <c:pt idx="188">
                  <c:v>0.62069518520238764</c:v>
                </c:pt>
                <c:pt idx="189">
                  <c:v>0.62003957055746262</c:v>
                </c:pt>
                <c:pt idx="190">
                  <c:v>0.61920060614091865</c:v>
                </c:pt>
                <c:pt idx="191">
                  <c:v>0.61832093479418093</c:v>
                </c:pt>
                <c:pt idx="192">
                  <c:v>0.61752389363539295</c:v>
                </c:pt>
                <c:pt idx="193">
                  <c:v>0.61687018598868304</c:v>
                </c:pt>
                <c:pt idx="194">
                  <c:v>0.61629588861070894</c:v>
                </c:pt>
                <c:pt idx="195">
                  <c:v>0.61567455654263792</c:v>
                </c:pt>
                <c:pt idx="196">
                  <c:v>0.61490947655129746</c:v>
                </c:pt>
                <c:pt idx="197">
                  <c:v>0.61406109611411208</c:v>
                </c:pt>
                <c:pt idx="198">
                  <c:v>0.613310330043361</c:v>
                </c:pt>
                <c:pt idx="199">
                  <c:v>0.61258307203472762</c:v>
                </c:pt>
                <c:pt idx="200">
                  <c:v>0.61193303914743102</c:v>
                </c:pt>
                <c:pt idx="201">
                  <c:v>0.61122960657356873</c:v>
                </c:pt>
                <c:pt idx="202">
                  <c:v>0.61050655675586296</c:v>
                </c:pt>
                <c:pt idx="203">
                  <c:v>0.60984667203742393</c:v>
                </c:pt>
                <c:pt idx="204">
                  <c:v>0.60912966097707866</c:v>
                </c:pt>
                <c:pt idx="205">
                  <c:v>0.60833658844553551</c:v>
                </c:pt>
                <c:pt idx="206">
                  <c:v>0.60766066259915408</c:v>
                </c:pt>
                <c:pt idx="207">
                  <c:v>0.60708645952573603</c:v>
                </c:pt>
                <c:pt idx="208">
                  <c:v>0.60661043077536603</c:v>
                </c:pt>
                <c:pt idx="209">
                  <c:v>0.60603427945890165</c:v>
                </c:pt>
                <c:pt idx="210">
                  <c:v>0.60541591556969365</c:v>
                </c:pt>
                <c:pt idx="211">
                  <c:v>0.60485331648110008</c:v>
                </c:pt>
                <c:pt idx="212">
                  <c:v>0.60418858243404905</c:v>
                </c:pt>
                <c:pt idx="213">
                  <c:v>0.60365106063198193</c:v>
                </c:pt>
                <c:pt idx="214">
                  <c:v>0.60322456659342394</c:v>
                </c:pt>
                <c:pt idx="215">
                  <c:v>0.60262382877109366</c:v>
                </c:pt>
                <c:pt idx="216">
                  <c:v>0.6020808224998847</c:v>
                </c:pt>
                <c:pt idx="217">
                  <c:v>0.60149103267812187</c:v>
                </c:pt>
                <c:pt idx="218">
                  <c:v>0.60100213804360003</c:v>
                </c:pt>
                <c:pt idx="219">
                  <c:v>0.60038189163047395</c:v>
                </c:pt>
                <c:pt idx="220">
                  <c:v>0.5996627234449422</c:v>
                </c:pt>
                <c:pt idx="221">
                  <c:v>0.59895635426580596</c:v>
                </c:pt>
                <c:pt idx="222">
                  <c:v>0.59819471663409396</c:v>
                </c:pt>
                <c:pt idx="223">
                  <c:v>0.59742065527375898</c:v>
                </c:pt>
                <c:pt idx="224">
                  <c:v>0.59673260115440097</c:v>
                </c:pt>
                <c:pt idx="225">
                  <c:v>0.5960507169306235</c:v>
                </c:pt>
                <c:pt idx="226">
                  <c:v>0.59533805826522357</c:v>
                </c:pt>
                <c:pt idx="227">
                  <c:v>0.59462145378452491</c:v>
                </c:pt>
                <c:pt idx="228">
                  <c:v>0.59389314924390557</c:v>
                </c:pt>
                <c:pt idx="229">
                  <c:v>0.59312376348916496</c:v>
                </c:pt>
                <c:pt idx="230">
                  <c:v>0.59223583665668866</c:v>
                </c:pt>
                <c:pt idx="231">
                  <c:v>0.59129083873604948</c:v>
                </c:pt>
                <c:pt idx="232">
                  <c:v>0.59045673554700207</c:v>
                </c:pt>
                <c:pt idx="233">
                  <c:v>0.58965203023479462</c:v>
                </c:pt>
                <c:pt idx="234">
                  <c:v>0.58877405726353693</c:v>
                </c:pt>
                <c:pt idx="235">
                  <c:v>0.58792606232787903</c:v>
                </c:pt>
                <c:pt idx="236">
                  <c:v>0.58706397458063719</c:v>
                </c:pt>
                <c:pt idx="237">
                  <c:v>0.58615861577127248</c:v>
                </c:pt>
                <c:pt idx="238">
                  <c:v>0.58529621188481651</c:v>
                </c:pt>
                <c:pt idx="239">
                  <c:v>0.58445639459510257</c:v>
                </c:pt>
                <c:pt idx="240">
                  <c:v>0.58369019986058801</c:v>
                </c:pt>
                <c:pt idx="241">
                  <c:v>0.58288268131741305</c:v>
                </c:pt>
                <c:pt idx="242">
                  <c:v>0.58198927669187894</c:v>
                </c:pt>
                <c:pt idx="243">
                  <c:v>0.5810910038516125</c:v>
                </c:pt>
                <c:pt idx="244">
                  <c:v>0.58014705686765256</c:v>
                </c:pt>
                <c:pt idx="245">
                  <c:v>0.57932607911105549</c:v>
                </c:pt>
                <c:pt idx="246">
                  <c:v>0.57837990181579102</c:v>
                </c:pt>
                <c:pt idx="247">
                  <c:v>0.57755962106918379</c:v>
                </c:pt>
                <c:pt idx="248">
                  <c:v>0.5766985729440568</c:v>
                </c:pt>
                <c:pt idx="249">
                  <c:v>0.57588627468876263</c:v>
                </c:pt>
                <c:pt idx="250">
                  <c:v>0.57500664859853479</c:v>
                </c:pt>
                <c:pt idx="251">
                  <c:v>0.57410993218802608</c:v>
                </c:pt>
                <c:pt idx="252">
                  <c:v>0.57322000822563202</c:v>
                </c:pt>
                <c:pt idx="253">
                  <c:v>0.57233274123871558</c:v>
                </c:pt>
                <c:pt idx="254">
                  <c:v>0.57155945366464578</c:v>
                </c:pt>
                <c:pt idx="255">
                  <c:v>0.570806337846125</c:v>
                </c:pt>
                <c:pt idx="256">
                  <c:v>0.57007041171283401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RDD!$C$59:$JI$59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0.70253067140000003</c:v>
                </c:pt>
                <c:pt idx="17">
                  <c:v>0.7084290139750028</c:v>
                </c:pt>
                <c:pt idx="18">
                  <c:v>0.71432735655000279</c:v>
                </c:pt>
                <c:pt idx="19">
                  <c:v>0.72022569912500278</c:v>
                </c:pt>
                <c:pt idx="20">
                  <c:v>0.7261240417</c:v>
                </c:pt>
                <c:pt idx="21">
                  <c:v>0.73523993060000292</c:v>
                </c:pt>
                <c:pt idx="22">
                  <c:v>0.74435581950000296</c:v>
                </c:pt>
                <c:pt idx="23">
                  <c:v>0.75347170840000266</c:v>
                </c:pt>
                <c:pt idx="24">
                  <c:v>0.76258759730000003</c:v>
                </c:pt>
                <c:pt idx="25">
                  <c:v>0.78113410057499999</c:v>
                </c:pt>
                <c:pt idx="26">
                  <c:v>0.79968060385000161</c:v>
                </c:pt>
                <c:pt idx="27">
                  <c:v>0.81822710712500002</c:v>
                </c:pt>
                <c:pt idx="28">
                  <c:v>0.83677361040000309</c:v>
                </c:pt>
                <c:pt idx="29">
                  <c:v>0.86528727707500264</c:v>
                </c:pt>
                <c:pt idx="30">
                  <c:v>0.89380094374999997</c:v>
                </c:pt>
                <c:pt idx="31">
                  <c:v>0.92231461042500262</c:v>
                </c:pt>
                <c:pt idx="32">
                  <c:v>0.95082827710000295</c:v>
                </c:pt>
                <c:pt idx="33">
                  <c:v>0.95272954392500264</c:v>
                </c:pt>
                <c:pt idx="34">
                  <c:v>0.95463081075000278</c:v>
                </c:pt>
                <c:pt idx="35">
                  <c:v>0.95653207757500003</c:v>
                </c:pt>
                <c:pt idx="36">
                  <c:v>0.9584333443999975</c:v>
                </c:pt>
                <c:pt idx="37">
                  <c:v>0.96882500830000295</c:v>
                </c:pt>
                <c:pt idx="38">
                  <c:v>0.97921667220000064</c:v>
                </c:pt>
                <c:pt idx="39">
                  <c:v>0.98960833610000265</c:v>
                </c:pt>
                <c:pt idx="40">
                  <c:v>1</c:v>
                </c:pt>
                <c:pt idx="41">
                  <c:v>0.99475920947500263</c:v>
                </c:pt>
                <c:pt idx="42">
                  <c:v>0.98951841894999959</c:v>
                </c:pt>
                <c:pt idx="43">
                  <c:v>0.984277628425</c:v>
                </c:pt>
                <c:pt idx="44">
                  <c:v>0.97903683790000062</c:v>
                </c:pt>
                <c:pt idx="45">
                  <c:v>0.96766100337500294</c:v>
                </c:pt>
                <c:pt idx="46">
                  <c:v>0.95628516884999959</c:v>
                </c:pt>
                <c:pt idx="47">
                  <c:v>0.94490933432500279</c:v>
                </c:pt>
                <c:pt idx="48">
                  <c:v>0.93353349979999956</c:v>
                </c:pt>
                <c:pt idx="49">
                  <c:v>0.93614651022500162</c:v>
                </c:pt>
                <c:pt idx="50">
                  <c:v>0.93875952065000279</c:v>
                </c:pt>
                <c:pt idx="51">
                  <c:v>0.94137253107499996</c:v>
                </c:pt>
                <c:pt idx="52">
                  <c:v>0.94398554150000002</c:v>
                </c:pt>
                <c:pt idx="53">
                  <c:v>0.93740151490000001</c:v>
                </c:pt>
                <c:pt idx="54">
                  <c:v>0.9308174883</c:v>
                </c:pt>
                <c:pt idx="55">
                  <c:v>0.92423346169999987</c:v>
                </c:pt>
                <c:pt idx="56">
                  <c:v>0.91764943510000296</c:v>
                </c:pt>
                <c:pt idx="57">
                  <c:v>0.90890680909999999</c:v>
                </c:pt>
                <c:pt idx="58">
                  <c:v>0.90016418309999957</c:v>
                </c:pt>
                <c:pt idx="59">
                  <c:v>0.89142155710000004</c:v>
                </c:pt>
                <c:pt idx="60">
                  <c:v>0.88267893110000162</c:v>
                </c:pt>
                <c:pt idx="61">
                  <c:v>0.88077382879999999</c:v>
                </c:pt>
                <c:pt idx="62">
                  <c:v>0.87886872650000292</c:v>
                </c:pt>
                <c:pt idx="63">
                  <c:v>0.87696362420000262</c:v>
                </c:pt>
                <c:pt idx="64">
                  <c:v>0.8750585219</c:v>
                </c:pt>
                <c:pt idx="65">
                  <c:v>0.86608097305000264</c:v>
                </c:pt>
                <c:pt idx="66">
                  <c:v>0.85710342420000263</c:v>
                </c:pt>
                <c:pt idx="67">
                  <c:v>0.84812587535000294</c:v>
                </c:pt>
                <c:pt idx="68">
                  <c:v>0.83914832650000293</c:v>
                </c:pt>
                <c:pt idx="69">
                  <c:v>0.83443415602500004</c:v>
                </c:pt>
                <c:pt idx="70">
                  <c:v>0.82971998555000004</c:v>
                </c:pt>
                <c:pt idx="71">
                  <c:v>0.82500581507500292</c:v>
                </c:pt>
                <c:pt idx="72">
                  <c:v>0.82029164460000292</c:v>
                </c:pt>
                <c:pt idx="73">
                  <c:v>0.81484400132500279</c:v>
                </c:pt>
                <c:pt idx="74">
                  <c:v>0.80939635804999999</c:v>
                </c:pt>
                <c:pt idx="75">
                  <c:v>0.80394871477500263</c:v>
                </c:pt>
                <c:pt idx="76">
                  <c:v>0.79850107150000005</c:v>
                </c:pt>
                <c:pt idx="77">
                  <c:v>0.79187452987499996</c:v>
                </c:pt>
                <c:pt idx="78">
                  <c:v>0.78524798824999997</c:v>
                </c:pt>
                <c:pt idx="79">
                  <c:v>0.77862144662500588</c:v>
                </c:pt>
                <c:pt idx="80">
                  <c:v>0.77199490500000278</c:v>
                </c:pt>
                <c:pt idx="81">
                  <c:v>0.76774843055000586</c:v>
                </c:pt>
                <c:pt idx="82">
                  <c:v>0.76350195610000293</c:v>
                </c:pt>
                <c:pt idx="83">
                  <c:v>0.75925548165000278</c:v>
                </c:pt>
                <c:pt idx="84">
                  <c:v>0.75500900720000308</c:v>
                </c:pt>
                <c:pt idx="85">
                  <c:v>0.74818512417500005</c:v>
                </c:pt>
                <c:pt idx="86">
                  <c:v>0.74136124115000002</c:v>
                </c:pt>
                <c:pt idx="87">
                  <c:v>0.73453735812499998</c:v>
                </c:pt>
                <c:pt idx="88">
                  <c:v>0.72771347510000162</c:v>
                </c:pt>
                <c:pt idx="89">
                  <c:v>0.72669956410000291</c:v>
                </c:pt>
                <c:pt idx="90">
                  <c:v>0.72568565310000333</c:v>
                </c:pt>
                <c:pt idx="91">
                  <c:v>0.72467174210000296</c:v>
                </c:pt>
                <c:pt idx="92">
                  <c:v>0.72365783110000292</c:v>
                </c:pt>
                <c:pt idx="93">
                  <c:v>0.72038024722500005</c:v>
                </c:pt>
                <c:pt idx="94">
                  <c:v>0.71710266335000161</c:v>
                </c:pt>
                <c:pt idx="95">
                  <c:v>0.71382507947500295</c:v>
                </c:pt>
                <c:pt idx="96">
                  <c:v>0.71054749560000263</c:v>
                </c:pt>
                <c:pt idx="97">
                  <c:v>0.70743141925000264</c:v>
                </c:pt>
                <c:pt idx="98">
                  <c:v>0.70431534289999997</c:v>
                </c:pt>
                <c:pt idx="99">
                  <c:v>0.70119926655000309</c:v>
                </c:pt>
                <c:pt idx="100">
                  <c:v>0.69808319019999998</c:v>
                </c:pt>
                <c:pt idx="101">
                  <c:v>0.69446271792499958</c:v>
                </c:pt>
                <c:pt idx="102">
                  <c:v>0.69084224565000263</c:v>
                </c:pt>
                <c:pt idx="103">
                  <c:v>0.68722177337500279</c:v>
                </c:pt>
                <c:pt idx="104">
                  <c:v>0.68360130110000161</c:v>
                </c:pt>
                <c:pt idx="105">
                  <c:v>0.67959884330000309</c:v>
                </c:pt>
                <c:pt idx="106">
                  <c:v>0.67559638550000001</c:v>
                </c:pt>
                <c:pt idx="107">
                  <c:v>0.67159392770000004</c:v>
                </c:pt>
                <c:pt idx="108">
                  <c:v>0.66759146990000262</c:v>
                </c:pt>
                <c:pt idx="109">
                  <c:v>0.66108257530000003</c:v>
                </c:pt>
                <c:pt idx="110">
                  <c:v>0.6545736807000001</c:v>
                </c:pt>
                <c:pt idx="111">
                  <c:v>0.64806478610000262</c:v>
                </c:pt>
                <c:pt idx="112">
                  <c:v>0.64155589150000292</c:v>
                </c:pt>
                <c:pt idx="113">
                  <c:v>0.64090107687500308</c:v>
                </c:pt>
                <c:pt idx="114">
                  <c:v>0.64024626225000292</c:v>
                </c:pt>
                <c:pt idx="115">
                  <c:v>0.63959144762500308</c:v>
                </c:pt>
                <c:pt idx="116">
                  <c:v>0.63893663300000292</c:v>
                </c:pt>
                <c:pt idx="117">
                  <c:v>0.63826021287500279</c:v>
                </c:pt>
                <c:pt idx="118">
                  <c:v>0.63758379274999999</c:v>
                </c:pt>
                <c:pt idx="119">
                  <c:v>0.63690737262500297</c:v>
                </c:pt>
                <c:pt idx="120">
                  <c:v>0.63623095250000294</c:v>
                </c:pt>
                <c:pt idx="121">
                  <c:v>0.63594584367500573</c:v>
                </c:pt>
                <c:pt idx="122">
                  <c:v>0.63566073485000263</c:v>
                </c:pt>
                <c:pt idx="123">
                  <c:v>0.63537562602500308</c:v>
                </c:pt>
                <c:pt idx="124">
                  <c:v>0.6350905172000032</c:v>
                </c:pt>
                <c:pt idx="125">
                  <c:v>0.63263756055000264</c:v>
                </c:pt>
                <c:pt idx="126">
                  <c:v>0.63018460390000264</c:v>
                </c:pt>
                <c:pt idx="127">
                  <c:v>0.62773164725000308</c:v>
                </c:pt>
                <c:pt idx="128">
                  <c:v>0.62527869060000296</c:v>
                </c:pt>
                <c:pt idx="129">
                  <c:v>0.62322256645000262</c:v>
                </c:pt>
                <c:pt idx="130">
                  <c:v>0.62116644230000162</c:v>
                </c:pt>
                <c:pt idx="131">
                  <c:v>0.61911031815000162</c:v>
                </c:pt>
                <c:pt idx="132">
                  <c:v>0.61705419400000161</c:v>
                </c:pt>
                <c:pt idx="133">
                  <c:v>0.61605547022500295</c:v>
                </c:pt>
                <c:pt idx="134">
                  <c:v>0.61505674645000263</c:v>
                </c:pt>
                <c:pt idx="135">
                  <c:v>0.6140580226750032</c:v>
                </c:pt>
                <c:pt idx="136">
                  <c:v>0.61305929890000266</c:v>
                </c:pt>
                <c:pt idx="137">
                  <c:v>0.61194221670000293</c:v>
                </c:pt>
                <c:pt idx="138">
                  <c:v>0.61082513450000309</c:v>
                </c:pt>
                <c:pt idx="139">
                  <c:v>0.60970805230000447</c:v>
                </c:pt>
                <c:pt idx="140">
                  <c:v>0.60859097010000263</c:v>
                </c:pt>
                <c:pt idx="141">
                  <c:v>0.60735842150000263</c:v>
                </c:pt>
                <c:pt idx="142">
                  <c:v>0.60612587290000308</c:v>
                </c:pt>
                <c:pt idx="143">
                  <c:v>0.60489332430000264</c:v>
                </c:pt>
                <c:pt idx="144">
                  <c:v>0.6036607757000001</c:v>
                </c:pt>
                <c:pt idx="145">
                  <c:v>0.60002483780000293</c:v>
                </c:pt>
                <c:pt idx="146">
                  <c:v>0.59638889989999733</c:v>
                </c:pt>
                <c:pt idx="147">
                  <c:v>0.59275296199999705</c:v>
                </c:pt>
                <c:pt idx="148">
                  <c:v>0.58911702409999733</c:v>
                </c:pt>
                <c:pt idx="149">
                  <c:v>0.5904538574</c:v>
                </c:pt>
                <c:pt idx="150">
                  <c:v>0.59179069070000001</c:v>
                </c:pt>
                <c:pt idx="151">
                  <c:v>0.59312752399999957</c:v>
                </c:pt>
                <c:pt idx="152">
                  <c:v>0.59446435729999958</c:v>
                </c:pt>
                <c:pt idx="153">
                  <c:v>0.5948661852249969</c:v>
                </c:pt>
                <c:pt idx="154">
                  <c:v>0.59526801315</c:v>
                </c:pt>
                <c:pt idx="155">
                  <c:v>0.59566984107499998</c:v>
                </c:pt>
                <c:pt idx="156">
                  <c:v>0.59607166899999997</c:v>
                </c:pt>
                <c:pt idx="157">
                  <c:v>0.59343038739999721</c:v>
                </c:pt>
                <c:pt idx="158">
                  <c:v>0.59078910579999733</c:v>
                </c:pt>
                <c:pt idx="159">
                  <c:v>0.5881478242</c:v>
                </c:pt>
                <c:pt idx="160">
                  <c:v>0.58550654259999957</c:v>
                </c:pt>
                <c:pt idx="161">
                  <c:v>0.58306682452499958</c:v>
                </c:pt>
                <c:pt idx="162">
                  <c:v>0.58062710645000004</c:v>
                </c:pt>
                <c:pt idx="163">
                  <c:v>0.5781873883749985</c:v>
                </c:pt>
                <c:pt idx="164">
                  <c:v>0.57574767030000296</c:v>
                </c:pt>
                <c:pt idx="165">
                  <c:v>0.57209632862500004</c:v>
                </c:pt>
                <c:pt idx="166">
                  <c:v>0.56844498695000001</c:v>
                </c:pt>
                <c:pt idx="167">
                  <c:v>0.56479364527500264</c:v>
                </c:pt>
                <c:pt idx="168">
                  <c:v>0.56114230360000161</c:v>
                </c:pt>
                <c:pt idx="169">
                  <c:v>0.5589374619749975</c:v>
                </c:pt>
                <c:pt idx="170">
                  <c:v>0.55673262035000004</c:v>
                </c:pt>
                <c:pt idx="171">
                  <c:v>0.55452777872499959</c:v>
                </c:pt>
                <c:pt idx="172">
                  <c:v>0.55232293710000002</c:v>
                </c:pt>
                <c:pt idx="173">
                  <c:v>0.55144561850000295</c:v>
                </c:pt>
                <c:pt idx="174">
                  <c:v>0.55056829989999956</c:v>
                </c:pt>
                <c:pt idx="175">
                  <c:v>0.54969098130000005</c:v>
                </c:pt>
                <c:pt idx="176">
                  <c:v>0.54881366270000009</c:v>
                </c:pt>
                <c:pt idx="177">
                  <c:v>0.54731802834999999</c:v>
                </c:pt>
                <c:pt idx="178">
                  <c:v>0.54582239399999999</c:v>
                </c:pt>
                <c:pt idx="179">
                  <c:v>0.54432675964999999</c:v>
                </c:pt>
                <c:pt idx="180">
                  <c:v>0.54283112529999999</c:v>
                </c:pt>
                <c:pt idx="181">
                  <c:v>0.54289631290000262</c:v>
                </c:pt>
                <c:pt idx="182">
                  <c:v>0.54296150050000003</c:v>
                </c:pt>
                <c:pt idx="183">
                  <c:v>0.54302668809999999</c:v>
                </c:pt>
                <c:pt idx="184">
                  <c:v>0.54309187570000261</c:v>
                </c:pt>
                <c:pt idx="185">
                  <c:v>0.54014135890000003</c:v>
                </c:pt>
                <c:pt idx="186">
                  <c:v>0.53719084210000279</c:v>
                </c:pt>
                <c:pt idx="187">
                  <c:v>0.53424032529999999</c:v>
                </c:pt>
                <c:pt idx="188">
                  <c:v>0.53128980850000262</c:v>
                </c:pt>
                <c:pt idx="189">
                  <c:v>0.53271612592499706</c:v>
                </c:pt>
                <c:pt idx="190">
                  <c:v>0.53414244335000005</c:v>
                </c:pt>
                <c:pt idx="191">
                  <c:v>0.53556876077499693</c:v>
                </c:pt>
                <c:pt idx="192">
                  <c:v>0.53699507820000292</c:v>
                </c:pt>
                <c:pt idx="193">
                  <c:v>0.53677563642500548</c:v>
                </c:pt>
                <c:pt idx="194">
                  <c:v>0.53655619464999749</c:v>
                </c:pt>
                <c:pt idx="195">
                  <c:v>0.53633675287499749</c:v>
                </c:pt>
                <c:pt idx="196">
                  <c:v>0.5361173110999975</c:v>
                </c:pt>
                <c:pt idx="197">
                  <c:v>0.53690005740000279</c:v>
                </c:pt>
                <c:pt idx="198">
                  <c:v>0.5376828037000001</c:v>
                </c:pt>
                <c:pt idx="199">
                  <c:v>0.53846554999999707</c:v>
                </c:pt>
                <c:pt idx="200">
                  <c:v>0.53924829630000293</c:v>
                </c:pt>
                <c:pt idx="201">
                  <c:v>0.53737670802499959</c:v>
                </c:pt>
                <c:pt idx="202">
                  <c:v>0.53550511974999959</c:v>
                </c:pt>
                <c:pt idx="203">
                  <c:v>0.53363353147500003</c:v>
                </c:pt>
                <c:pt idx="204">
                  <c:v>0.53176194320000003</c:v>
                </c:pt>
                <c:pt idx="205">
                  <c:v>0.52827880567500263</c:v>
                </c:pt>
                <c:pt idx="206">
                  <c:v>0.52479566815000278</c:v>
                </c:pt>
                <c:pt idx="207">
                  <c:v>0.52131253062499749</c:v>
                </c:pt>
                <c:pt idx="208">
                  <c:v>0.51782939310000264</c:v>
                </c:pt>
                <c:pt idx="209">
                  <c:v>0.51773451147500005</c:v>
                </c:pt>
                <c:pt idx="210">
                  <c:v>0.51763962985</c:v>
                </c:pt>
                <c:pt idx="211">
                  <c:v>0.51754474822499996</c:v>
                </c:pt>
                <c:pt idx="212">
                  <c:v>0.51744986660000292</c:v>
                </c:pt>
                <c:pt idx="213">
                  <c:v>0.51545741445000004</c:v>
                </c:pt>
                <c:pt idx="214">
                  <c:v>0.5134649622999975</c:v>
                </c:pt>
                <c:pt idx="215">
                  <c:v>0.5114725101499995</c:v>
                </c:pt>
                <c:pt idx="216">
                  <c:v>0.50948005799999996</c:v>
                </c:pt>
                <c:pt idx="217">
                  <c:v>0.50651508084999719</c:v>
                </c:pt>
                <c:pt idx="218">
                  <c:v>0.50355010369999986</c:v>
                </c:pt>
                <c:pt idx="219">
                  <c:v>0.50058512654999998</c:v>
                </c:pt>
                <c:pt idx="220">
                  <c:v>0.49762014940000032</c:v>
                </c:pt>
                <c:pt idx="221">
                  <c:v>0.49472365402500001</c:v>
                </c:pt>
                <c:pt idx="222">
                  <c:v>0.49182715865000032</c:v>
                </c:pt>
                <c:pt idx="223">
                  <c:v>0.48893066327500273</c:v>
                </c:pt>
                <c:pt idx="224">
                  <c:v>0.48603416790000048</c:v>
                </c:pt>
                <c:pt idx="225">
                  <c:v>0.48182938877500048</c:v>
                </c:pt>
                <c:pt idx="226">
                  <c:v>0.47762460965000147</c:v>
                </c:pt>
                <c:pt idx="227">
                  <c:v>0.47341983052500008</c:v>
                </c:pt>
                <c:pt idx="228">
                  <c:v>0.46921505139999997</c:v>
                </c:pt>
                <c:pt idx="229">
                  <c:v>0.47009557140000002</c:v>
                </c:pt>
                <c:pt idx="230">
                  <c:v>0.47097609140000046</c:v>
                </c:pt>
                <c:pt idx="231">
                  <c:v>0.47185661140000046</c:v>
                </c:pt>
                <c:pt idx="232">
                  <c:v>0.47273713139999995</c:v>
                </c:pt>
                <c:pt idx="233">
                  <c:v>0.47290425295000033</c:v>
                </c:pt>
                <c:pt idx="234">
                  <c:v>0.47307137450000031</c:v>
                </c:pt>
                <c:pt idx="235">
                  <c:v>0.47323849605000001</c:v>
                </c:pt>
                <c:pt idx="236">
                  <c:v>0.47340561760000033</c:v>
                </c:pt>
                <c:pt idx="237">
                  <c:v>0.47091303800000001</c:v>
                </c:pt>
                <c:pt idx="238">
                  <c:v>0.46842045840000002</c:v>
                </c:pt>
                <c:pt idx="239">
                  <c:v>0.46592787880000047</c:v>
                </c:pt>
                <c:pt idx="240">
                  <c:v>0.46343529920000032</c:v>
                </c:pt>
                <c:pt idx="241">
                  <c:v>0.46172000655000001</c:v>
                </c:pt>
                <c:pt idx="242">
                  <c:v>0.46000471390000047</c:v>
                </c:pt>
                <c:pt idx="243">
                  <c:v>0.45828942125000033</c:v>
                </c:pt>
                <c:pt idx="244">
                  <c:v>0.45657412860000002</c:v>
                </c:pt>
                <c:pt idx="245">
                  <c:v>0.45464802397500031</c:v>
                </c:pt>
                <c:pt idx="246">
                  <c:v>0.45272191935000033</c:v>
                </c:pt>
                <c:pt idx="247">
                  <c:v>0.45079581472499974</c:v>
                </c:pt>
                <c:pt idx="248">
                  <c:v>0.44886971010000032</c:v>
                </c:pt>
                <c:pt idx="249">
                  <c:v>0.44861305802499979</c:v>
                </c:pt>
                <c:pt idx="250">
                  <c:v>0.44835640595000248</c:v>
                </c:pt>
                <c:pt idx="251">
                  <c:v>0.44809975387500001</c:v>
                </c:pt>
                <c:pt idx="252">
                  <c:v>0.44784310180000031</c:v>
                </c:pt>
                <c:pt idx="253">
                  <c:v>0.44792463660000031</c:v>
                </c:pt>
                <c:pt idx="254">
                  <c:v>0.44800617140000032</c:v>
                </c:pt>
                <c:pt idx="255">
                  <c:v>0.44808770620000032</c:v>
                </c:pt>
                <c:pt idx="256">
                  <c:v>0.448169241</c:v>
                </c:pt>
              </c:numCache>
            </c:numRef>
          </c:val>
          <c:smooth val="1"/>
        </c:ser>
        <c:marker val="1"/>
        <c:axId val="70852992"/>
        <c:axId val="70854528"/>
      </c:lineChart>
      <c:catAx>
        <c:axId val="70852992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854528"/>
        <c:crosses val="autoZero"/>
        <c:auto val="1"/>
        <c:lblAlgn val="ctr"/>
        <c:lblOffset val="100"/>
        <c:tickLblSkip val="64"/>
        <c:tickMarkSkip val="64"/>
      </c:catAx>
      <c:valAx>
        <c:axId val="70854528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0852992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RDD!$A$140</c:f>
          <c:strCache>
            <c:ptCount val="1"/>
            <c:pt idx="0">
              <c:v>464.h264ref</c:v>
            </c:pt>
          </c:strCache>
        </c:strRef>
      </c:tx>
      <c:layout>
        <c:manualLayout>
          <c:xMode val="edge"/>
          <c:yMode val="edge"/>
          <c:x val="0.30983379513736853"/>
          <c:y val="0.10905209733198366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600"/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9.6414783555554981E-2"/>
          <c:y val="6.8474039847039134E-2"/>
          <c:w val="0.80334817586662532"/>
          <c:h val="0.78003658239058005"/>
        </c:manualLayout>
      </c:layout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RDD!$C$77:$JI$77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0.95032070545954661</c:v>
                </c:pt>
                <c:pt idx="258">
                  <c:v>0.95032070545954661</c:v>
                </c:pt>
                <c:pt idx="259">
                  <c:v>0.95032070545954661</c:v>
                </c:pt>
                <c:pt idx="260">
                  <c:v>0.95032070545954661</c:v>
                </c:pt>
                <c:pt idx="261">
                  <c:v>0.95032070545954661</c:v>
                </c:pt>
                <c:pt idx="262">
                  <c:v>0.95032070545954661</c:v>
                </c:pt>
                <c:pt idx="263">
                  <c:v>0.95032070545954661</c:v>
                </c:pt>
                <c:pt idx="264">
                  <c:v>0.95032070545954661</c:v>
                </c:pt>
                <c:pt idx="265">
                  <c:v>0.95032070545954661</c:v>
                </c:pt>
                <c:pt idx="266">
                  <c:v>0.95032070545954661</c:v>
                </c:pt>
              </c:numCache>
            </c:numRef>
          </c:val>
        </c:ser>
        <c:gapWidth val="0"/>
        <c:axId val="55077888"/>
        <c:axId val="55112448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RDD!$C$76:$JI$76</c:f>
              <c:numCache>
                <c:formatCode>0.00</c:formatCode>
                <c:ptCount val="267"/>
                <c:pt idx="0">
                  <c:v>0</c:v>
                </c:pt>
                <c:pt idx="1">
                  <c:v>7.6804709975245924E-2</c:v>
                </c:pt>
                <c:pt idx="2">
                  <c:v>0.49926406636783555</c:v>
                </c:pt>
                <c:pt idx="3">
                  <c:v>0.84190807519903965</c:v>
                </c:pt>
                <c:pt idx="4">
                  <c:v>0.84958520104368962</c:v>
                </c:pt>
                <c:pt idx="5">
                  <c:v>0.75608817822974661</c:v>
                </c:pt>
                <c:pt idx="6">
                  <c:v>0.71509332976517004</c:v>
                </c:pt>
                <c:pt idx="7">
                  <c:v>0.70298387636315596</c:v>
                </c:pt>
                <c:pt idx="8">
                  <c:v>0.71153074195490207</c:v>
                </c:pt>
                <c:pt idx="9">
                  <c:v>0.74550076938516097</c:v>
                </c:pt>
                <c:pt idx="10">
                  <c:v>0.80201712718271156</c:v>
                </c:pt>
                <c:pt idx="11">
                  <c:v>0.84501906737138266</c:v>
                </c:pt>
                <c:pt idx="12">
                  <c:v>0.88927543988760249</c:v>
                </c:pt>
                <c:pt idx="13">
                  <c:v>0.96390580049509034</c:v>
                </c:pt>
                <c:pt idx="14">
                  <c:v>0.99205526192547</c:v>
                </c:pt>
                <c:pt idx="15">
                  <c:v>1</c:v>
                </c:pt>
                <c:pt idx="16">
                  <c:v>0.98304007493142398</c:v>
                </c:pt>
                <c:pt idx="17">
                  <c:v>0.96280190004683464</c:v>
                </c:pt>
                <c:pt idx="18">
                  <c:v>0.95092660734595602</c:v>
                </c:pt>
                <c:pt idx="19">
                  <c:v>0.92026828126045357</c:v>
                </c:pt>
                <c:pt idx="20">
                  <c:v>0.92227537298454765</c:v>
                </c:pt>
                <c:pt idx="21">
                  <c:v>0.88218371579581156</c:v>
                </c:pt>
                <c:pt idx="22">
                  <c:v>0.83834548738878134</c:v>
                </c:pt>
                <c:pt idx="23">
                  <c:v>0.78256506322338903</c:v>
                </c:pt>
                <c:pt idx="24">
                  <c:v>0.71805379005820602</c:v>
                </c:pt>
                <c:pt idx="25">
                  <c:v>0.66058406369171363</c:v>
                </c:pt>
                <c:pt idx="26">
                  <c:v>0.60428514083093132</c:v>
                </c:pt>
                <c:pt idx="27">
                  <c:v>0.54597912624606904</c:v>
                </c:pt>
                <c:pt idx="28">
                  <c:v>0.48869338328761847</c:v>
                </c:pt>
                <c:pt idx="29">
                  <c:v>0.45771726767913301</c:v>
                </c:pt>
                <c:pt idx="30">
                  <c:v>0.41434736067438332</c:v>
                </c:pt>
                <c:pt idx="31">
                  <c:v>0.36965611828460854</c:v>
                </c:pt>
                <c:pt idx="32">
                  <c:v>0.34057001404964554</c:v>
                </c:pt>
                <c:pt idx="33">
                  <c:v>0.30947681809058947</c:v>
                </c:pt>
                <c:pt idx="34">
                  <c:v>0.27968823175219132</c:v>
                </c:pt>
                <c:pt idx="35">
                  <c:v>0.25545259918378332</c:v>
                </c:pt>
                <c:pt idx="36">
                  <c:v>0.22802234562119517</c:v>
                </c:pt>
                <c:pt idx="37">
                  <c:v>0.20295042483441517</c:v>
                </c:pt>
                <c:pt idx="38">
                  <c:v>0.17822974509935116</c:v>
                </c:pt>
                <c:pt idx="39">
                  <c:v>0.15377667759416616</c:v>
                </c:pt>
                <c:pt idx="40">
                  <c:v>0.14340670368635816</c:v>
                </c:pt>
                <c:pt idx="41">
                  <c:v>0.11883655583060108</c:v>
                </c:pt>
                <c:pt idx="42">
                  <c:v>9.8799090118419586E-2</c:v>
                </c:pt>
                <c:pt idx="43">
                  <c:v>8.0685087308490028E-2</c:v>
                </c:pt>
                <c:pt idx="44">
                  <c:v>7.0315113400682416E-2</c:v>
                </c:pt>
                <c:pt idx="45">
                  <c:v>6.0112397136549728E-2</c:v>
                </c:pt>
                <c:pt idx="46">
                  <c:v>4.8337459021877333E-2</c:v>
                </c:pt>
                <c:pt idx="47">
                  <c:v>3.8335451930153204E-2</c:v>
                </c:pt>
                <c:pt idx="48">
                  <c:v>3.2163644878571006E-2</c:v>
                </c:pt>
                <c:pt idx="49">
                  <c:v>2.6644142637318631E-2</c:v>
                </c:pt>
                <c:pt idx="50">
                  <c:v>2.0455609821368809E-2</c:v>
                </c:pt>
                <c:pt idx="51">
                  <c:v>1.8465243861644502E-2</c:v>
                </c:pt>
                <c:pt idx="52">
                  <c:v>1.5956379206529724E-2</c:v>
                </c:pt>
                <c:pt idx="53">
                  <c:v>1.3414063022680099E-2</c:v>
                </c:pt>
                <c:pt idx="54">
                  <c:v>1.0637586137686502E-2</c:v>
                </c:pt>
                <c:pt idx="55">
                  <c:v>9.2995249882919708E-3</c:v>
                </c:pt>
                <c:pt idx="56">
                  <c:v>7.4931424366094053E-3</c:v>
                </c:pt>
                <c:pt idx="57">
                  <c:v>6.9077406837493149E-3</c:v>
                </c:pt>
                <c:pt idx="58">
                  <c:v>5.920920586070781E-3</c:v>
                </c:pt>
                <c:pt idx="59">
                  <c:v>4.8839231952900906E-3</c:v>
                </c:pt>
                <c:pt idx="60">
                  <c:v>4.6832140228808524E-3</c:v>
                </c:pt>
                <c:pt idx="61">
                  <c:v>4.7166655516157124E-3</c:v>
                </c:pt>
                <c:pt idx="62">
                  <c:v>4.0810865056533493E-3</c:v>
                </c:pt>
                <c:pt idx="63">
                  <c:v>3.9305546263464202E-3</c:v>
                </c:pt>
                <c:pt idx="64">
                  <c:v>3.4622332240583412E-3</c:v>
                </c:pt>
                <c:pt idx="65">
                  <c:v>3.4622332240583412E-3</c:v>
                </c:pt>
                <c:pt idx="66">
                  <c:v>2.5088646551147402E-3</c:v>
                </c:pt>
                <c:pt idx="67">
                  <c:v>2.8099284137285108E-3</c:v>
                </c:pt>
                <c:pt idx="68">
                  <c:v>2.8601057068308026E-3</c:v>
                </c:pt>
                <c:pt idx="69">
                  <c:v>3.0273633505051452E-3</c:v>
                </c:pt>
                <c:pt idx="70">
                  <c:v>2.0405432528266846E-3</c:v>
                </c:pt>
                <c:pt idx="71">
                  <c:v>2.1743493677661234E-3</c:v>
                </c:pt>
                <c:pt idx="72">
                  <c:v>2.2412524252358188E-3</c:v>
                </c:pt>
                <c:pt idx="73">
                  <c:v>2.0238174884592212E-3</c:v>
                </c:pt>
                <c:pt idx="74">
                  <c:v>1.7227537298454623E-3</c:v>
                </c:pt>
                <c:pt idx="75">
                  <c:v>1.8063825516826226E-3</c:v>
                </c:pt>
                <c:pt idx="76">
                  <c:v>1.5387703218037235E-3</c:v>
                </c:pt>
                <c:pt idx="77">
                  <c:v>1.4885930287014113E-3</c:v>
                </c:pt>
                <c:pt idx="78">
                  <c:v>1.4049642068642498E-3</c:v>
                </c:pt>
                <c:pt idx="79">
                  <c:v>1.6223991436408718E-3</c:v>
                </c:pt>
                <c:pt idx="80">
                  <c:v>1.2878838562922301E-3</c:v>
                </c:pt>
                <c:pt idx="81">
                  <c:v>1.3882384424968321E-3</c:v>
                </c:pt>
                <c:pt idx="82">
                  <c:v>1.1206262126179198E-3</c:v>
                </c:pt>
                <c:pt idx="83">
                  <c:v>1.0704489195156321E-3</c:v>
                </c:pt>
                <c:pt idx="84">
                  <c:v>1.0537231551481898E-3</c:v>
                </c:pt>
                <c:pt idx="85">
                  <c:v>9.0319127584130641E-4</c:v>
                </c:pt>
                <c:pt idx="86">
                  <c:v>8.3628821837158809E-4</c:v>
                </c:pt>
                <c:pt idx="87">
                  <c:v>1.0537231551481898E-3</c:v>
                </c:pt>
                <c:pt idx="88">
                  <c:v>7.3593363216699033E-4</c:v>
                </c:pt>
                <c:pt idx="89">
                  <c:v>8.5301398273901225E-4</c:v>
                </c:pt>
                <c:pt idx="90">
                  <c:v>7.0248210343212814E-4</c:v>
                </c:pt>
                <c:pt idx="91">
                  <c:v>5.8540175286010611E-4</c:v>
                </c:pt>
                <c:pt idx="92">
                  <c:v>6.1885328159496939E-4</c:v>
                </c:pt>
                <c:pt idx="93">
                  <c:v>5.0177293102294813E-4</c:v>
                </c:pt>
                <c:pt idx="94">
                  <c:v>6.8575633906469531E-4</c:v>
                </c:pt>
                <c:pt idx="95">
                  <c:v>6.69030574697268E-4</c:v>
                </c:pt>
                <c:pt idx="96">
                  <c:v>5.6867598849267534E-4</c:v>
                </c:pt>
                <c:pt idx="97">
                  <c:v>6.3557904596240472E-4</c:v>
                </c:pt>
                <c:pt idx="98">
                  <c:v>7.0248210343212814E-4</c:v>
                </c:pt>
                <c:pt idx="99">
                  <c:v>5.8540175286010611E-4</c:v>
                </c:pt>
                <c:pt idx="100">
                  <c:v>5.3522445975781119E-4</c:v>
                </c:pt>
                <c:pt idx="101">
                  <c:v>5.3522445975781119E-4</c:v>
                </c:pt>
                <c:pt idx="102">
                  <c:v>4.6832140228808523E-4</c:v>
                </c:pt>
                <c:pt idx="103">
                  <c:v>4.8504716665551611E-4</c:v>
                </c:pt>
                <c:pt idx="104">
                  <c:v>4.1814410918579464E-4</c:v>
                </c:pt>
                <c:pt idx="105">
                  <c:v>4.6832140228808523E-4</c:v>
                </c:pt>
                <c:pt idx="106">
                  <c:v>5.0177293102294813E-4</c:v>
                </c:pt>
                <c:pt idx="107">
                  <c:v>2.8433799424634054E-4</c:v>
                </c:pt>
                <c:pt idx="108">
                  <c:v>4.348698735532272E-4</c:v>
                </c:pt>
                <c:pt idx="109">
                  <c:v>4.6832140228808523E-4</c:v>
                </c:pt>
                <c:pt idx="110">
                  <c:v>3.6796681608349614E-4</c:v>
                </c:pt>
                <c:pt idx="111">
                  <c:v>3.846925804509274E-4</c:v>
                </c:pt>
                <c:pt idx="112">
                  <c:v>4.348698735532272E-4</c:v>
                </c:pt>
                <c:pt idx="113">
                  <c:v>3.5124105171606412E-4</c:v>
                </c:pt>
                <c:pt idx="114">
                  <c:v>3.3451528734863351E-4</c:v>
                </c:pt>
                <c:pt idx="115">
                  <c:v>3.6796681608349614E-4</c:v>
                </c:pt>
                <c:pt idx="116">
                  <c:v>3.1778952298120247E-4</c:v>
                </c:pt>
                <c:pt idx="117">
                  <c:v>1.0035458620459003E-4</c:v>
                </c:pt>
                <c:pt idx="118">
                  <c:v>3.0106375861377256E-4</c:v>
                </c:pt>
                <c:pt idx="119">
                  <c:v>2.3416070114404337E-4</c:v>
                </c:pt>
                <c:pt idx="120">
                  <c:v>2.1743493677661352E-4</c:v>
                </c:pt>
                <c:pt idx="121">
                  <c:v>2.8433799424634054E-4</c:v>
                </c:pt>
                <c:pt idx="122">
                  <c:v>2.1743493677661352E-4</c:v>
                </c:pt>
                <c:pt idx="123">
                  <c:v>2.007091724091815E-4</c:v>
                </c:pt>
                <c:pt idx="124">
                  <c:v>2.1743493677661352E-4</c:v>
                </c:pt>
                <c:pt idx="125">
                  <c:v>2.007091724091815E-4</c:v>
                </c:pt>
                <c:pt idx="126">
                  <c:v>2.007091724091815E-4</c:v>
                </c:pt>
                <c:pt idx="127">
                  <c:v>2.007091724091815E-4</c:v>
                </c:pt>
                <c:pt idx="128">
                  <c:v>3.0106375861377256E-4</c:v>
                </c:pt>
                <c:pt idx="129">
                  <c:v>2.8433799424634054E-4</c:v>
                </c:pt>
                <c:pt idx="130">
                  <c:v>2.3416070114404337E-4</c:v>
                </c:pt>
                <c:pt idx="131">
                  <c:v>2.007091724091815E-4</c:v>
                </c:pt>
                <c:pt idx="132">
                  <c:v>1.8398340804174802E-4</c:v>
                </c:pt>
                <c:pt idx="133">
                  <c:v>1.5053187930688403E-4</c:v>
                </c:pt>
                <c:pt idx="134">
                  <c:v>2.007091724091815E-4</c:v>
                </c:pt>
                <c:pt idx="135">
                  <c:v>2.1743493677661352E-4</c:v>
                </c:pt>
                <c:pt idx="136">
                  <c:v>2.6761222987890738E-4</c:v>
                </c:pt>
                <c:pt idx="137">
                  <c:v>1.8398340804174802E-4</c:v>
                </c:pt>
                <c:pt idx="138">
                  <c:v>2.3416070114404337E-4</c:v>
                </c:pt>
                <c:pt idx="139">
                  <c:v>3.6796681608349614E-4</c:v>
                </c:pt>
                <c:pt idx="140">
                  <c:v>2.3416070114404337E-4</c:v>
                </c:pt>
                <c:pt idx="141">
                  <c:v>1.6725764367431733E-4</c:v>
                </c:pt>
                <c:pt idx="142">
                  <c:v>1.3380611493945418E-4</c:v>
                </c:pt>
                <c:pt idx="143">
                  <c:v>1.5053187930688403E-4</c:v>
                </c:pt>
                <c:pt idx="144">
                  <c:v>1.6725764367431733E-4</c:v>
                </c:pt>
                <c:pt idx="145">
                  <c:v>1.6725764367431733E-4</c:v>
                </c:pt>
                <c:pt idx="146">
                  <c:v>1.0035458620459003E-4</c:v>
                </c:pt>
                <c:pt idx="147">
                  <c:v>1.6725764367431733E-4</c:v>
                </c:pt>
                <c:pt idx="148">
                  <c:v>6.69030574697269E-5</c:v>
                </c:pt>
                <c:pt idx="149">
                  <c:v>1.3380611493945418E-4</c:v>
                </c:pt>
                <c:pt idx="150">
                  <c:v>1.5053187930688403E-4</c:v>
                </c:pt>
                <c:pt idx="151">
                  <c:v>1.1708035057202227E-4</c:v>
                </c:pt>
                <c:pt idx="152">
                  <c:v>1.6725764367431733E-4</c:v>
                </c:pt>
                <c:pt idx="153">
                  <c:v>1.3380611493945418E-4</c:v>
                </c:pt>
                <c:pt idx="154">
                  <c:v>1.8398340804174802E-4</c:v>
                </c:pt>
                <c:pt idx="155">
                  <c:v>1.3380611493945418E-4</c:v>
                </c:pt>
                <c:pt idx="156">
                  <c:v>1.8398340804174802E-4</c:v>
                </c:pt>
                <c:pt idx="157">
                  <c:v>1.0035458620459003E-4</c:v>
                </c:pt>
                <c:pt idx="158">
                  <c:v>6.69030574697269E-5</c:v>
                </c:pt>
                <c:pt idx="159">
                  <c:v>1.0035458620459003E-4</c:v>
                </c:pt>
                <c:pt idx="160">
                  <c:v>1.3380611493945418E-4</c:v>
                </c:pt>
                <c:pt idx="161">
                  <c:v>6.69030574697269E-5</c:v>
                </c:pt>
                <c:pt idx="162">
                  <c:v>1.1708035057202227E-4</c:v>
                </c:pt>
                <c:pt idx="163">
                  <c:v>1.0035458620459003E-4</c:v>
                </c:pt>
                <c:pt idx="164">
                  <c:v>8.3628821837159273E-5</c:v>
                </c:pt>
                <c:pt idx="165">
                  <c:v>1.3380611493945418E-4</c:v>
                </c:pt>
                <c:pt idx="166">
                  <c:v>1.8398340804174802E-4</c:v>
                </c:pt>
                <c:pt idx="167">
                  <c:v>1.6725764367431733E-4</c:v>
                </c:pt>
                <c:pt idx="168">
                  <c:v>1.0035458620459003E-4</c:v>
                </c:pt>
                <c:pt idx="169">
                  <c:v>8.3628821837159273E-5</c:v>
                </c:pt>
                <c:pt idx="170">
                  <c:v>1.8398340804174802E-4</c:v>
                </c:pt>
                <c:pt idx="171">
                  <c:v>1.5053187930688403E-4</c:v>
                </c:pt>
                <c:pt idx="172">
                  <c:v>1.6725764367431733E-4</c:v>
                </c:pt>
                <c:pt idx="173">
                  <c:v>1.0035458620459003E-4</c:v>
                </c:pt>
                <c:pt idx="174">
                  <c:v>1.1708035057202227E-4</c:v>
                </c:pt>
                <c:pt idx="175">
                  <c:v>1.5053187930688403E-4</c:v>
                </c:pt>
                <c:pt idx="176">
                  <c:v>6.69030574697269E-5</c:v>
                </c:pt>
                <c:pt idx="177">
                  <c:v>6.69030574697269E-5</c:v>
                </c:pt>
                <c:pt idx="178">
                  <c:v>8.3628821837159273E-5</c:v>
                </c:pt>
                <c:pt idx="179">
                  <c:v>1.5053187930688403E-4</c:v>
                </c:pt>
                <c:pt idx="180">
                  <c:v>2.007091724091815E-4</c:v>
                </c:pt>
                <c:pt idx="181">
                  <c:v>8.3628821837159273E-5</c:v>
                </c:pt>
                <c:pt idx="182">
                  <c:v>6.69030574697269E-5</c:v>
                </c:pt>
                <c:pt idx="183">
                  <c:v>1.8398340804174802E-4</c:v>
                </c:pt>
                <c:pt idx="184">
                  <c:v>8.3628821837159273E-5</c:v>
                </c:pt>
                <c:pt idx="185">
                  <c:v>6.69030574697269E-5</c:v>
                </c:pt>
                <c:pt idx="186">
                  <c:v>5.0177293102294833E-5</c:v>
                </c:pt>
                <c:pt idx="187">
                  <c:v>1.0035458620459003E-4</c:v>
                </c:pt>
                <c:pt idx="188">
                  <c:v>1.8398340804174802E-4</c:v>
                </c:pt>
                <c:pt idx="189">
                  <c:v>1.1708035057202227E-4</c:v>
                </c:pt>
                <c:pt idx="190">
                  <c:v>1.0035458620459003E-4</c:v>
                </c:pt>
                <c:pt idx="191">
                  <c:v>1.1708035057202227E-4</c:v>
                </c:pt>
                <c:pt idx="192">
                  <c:v>1.5053187930688403E-4</c:v>
                </c:pt>
                <c:pt idx="193">
                  <c:v>2.007091724091815E-4</c:v>
                </c:pt>
                <c:pt idx="194">
                  <c:v>1.5053187930688403E-4</c:v>
                </c:pt>
                <c:pt idx="195">
                  <c:v>1.3380611493945418E-4</c:v>
                </c:pt>
                <c:pt idx="196">
                  <c:v>2.1743493677661352E-4</c:v>
                </c:pt>
                <c:pt idx="197">
                  <c:v>1.1708035057202227E-4</c:v>
                </c:pt>
                <c:pt idx="198">
                  <c:v>1.6725764367431733E-4</c:v>
                </c:pt>
                <c:pt idx="199">
                  <c:v>1.1708035057202227E-4</c:v>
                </c:pt>
                <c:pt idx="200">
                  <c:v>2.1743493677661352E-4</c:v>
                </c:pt>
                <c:pt idx="201">
                  <c:v>1.3380611493945418E-4</c:v>
                </c:pt>
                <c:pt idx="202">
                  <c:v>1.0035458620459003E-4</c:v>
                </c:pt>
                <c:pt idx="203">
                  <c:v>1.6725764367431733E-4</c:v>
                </c:pt>
                <c:pt idx="204">
                  <c:v>2.007091724091815E-4</c:v>
                </c:pt>
                <c:pt idx="205">
                  <c:v>1.8398340804174802E-4</c:v>
                </c:pt>
                <c:pt idx="206">
                  <c:v>1.3380611493945418E-4</c:v>
                </c:pt>
                <c:pt idx="207">
                  <c:v>2.6761222987890738E-4</c:v>
                </c:pt>
                <c:pt idx="208">
                  <c:v>1.3380611493945418E-4</c:v>
                </c:pt>
                <c:pt idx="209">
                  <c:v>1.5053187930688403E-4</c:v>
                </c:pt>
                <c:pt idx="210">
                  <c:v>1.6725764367431733E-4</c:v>
                </c:pt>
                <c:pt idx="211">
                  <c:v>2.007091724091815E-4</c:v>
                </c:pt>
                <c:pt idx="212">
                  <c:v>2.007091724091815E-4</c:v>
                </c:pt>
                <c:pt idx="213">
                  <c:v>1.5053187930688403E-4</c:v>
                </c:pt>
                <c:pt idx="214">
                  <c:v>2.6761222987890738E-4</c:v>
                </c:pt>
                <c:pt idx="215">
                  <c:v>2.5088646551147401E-4</c:v>
                </c:pt>
                <c:pt idx="216">
                  <c:v>3.0106375861377256E-4</c:v>
                </c:pt>
                <c:pt idx="217">
                  <c:v>3.1778952298120247E-4</c:v>
                </c:pt>
                <c:pt idx="218">
                  <c:v>2.3416070114404337E-4</c:v>
                </c:pt>
                <c:pt idx="219">
                  <c:v>2.3416070114404337E-4</c:v>
                </c:pt>
                <c:pt idx="220">
                  <c:v>3.0106375861377256E-4</c:v>
                </c:pt>
                <c:pt idx="221">
                  <c:v>3.0106375861377256E-4</c:v>
                </c:pt>
                <c:pt idx="222">
                  <c:v>4.1814410918579464E-4</c:v>
                </c:pt>
                <c:pt idx="223">
                  <c:v>2.6761222987890738E-4</c:v>
                </c:pt>
                <c:pt idx="224">
                  <c:v>2.8433799424634054E-4</c:v>
                </c:pt>
                <c:pt idx="225">
                  <c:v>4.0141834481835812E-4</c:v>
                </c:pt>
                <c:pt idx="226">
                  <c:v>3.5124105171606412E-4</c:v>
                </c:pt>
                <c:pt idx="227">
                  <c:v>3.846925804509274E-4</c:v>
                </c:pt>
                <c:pt idx="228">
                  <c:v>3.6796681608349614E-4</c:v>
                </c:pt>
                <c:pt idx="229">
                  <c:v>3.846925804509274E-4</c:v>
                </c:pt>
                <c:pt idx="230">
                  <c:v>3.5124105171606412E-4</c:v>
                </c:pt>
                <c:pt idx="231">
                  <c:v>5.184986953903789E-4</c:v>
                </c:pt>
                <c:pt idx="232">
                  <c:v>5.184986953903789E-4</c:v>
                </c:pt>
                <c:pt idx="233">
                  <c:v>4.1814410918579464E-4</c:v>
                </c:pt>
                <c:pt idx="234">
                  <c:v>4.8504716665551611E-4</c:v>
                </c:pt>
                <c:pt idx="235">
                  <c:v>6.3557904596240472E-4</c:v>
                </c:pt>
                <c:pt idx="236">
                  <c:v>2.3416070114404337E-4</c:v>
                </c:pt>
                <c:pt idx="237">
                  <c:v>4.348698735532272E-4</c:v>
                </c:pt>
                <c:pt idx="238">
                  <c:v>5.0177293102294813E-4</c:v>
                </c:pt>
                <c:pt idx="239">
                  <c:v>5.184986953903789E-4</c:v>
                </c:pt>
                <c:pt idx="240">
                  <c:v>5.3522445975781119E-4</c:v>
                </c:pt>
                <c:pt idx="241">
                  <c:v>7.6938516090185502E-4</c:v>
                </c:pt>
                <c:pt idx="242">
                  <c:v>6.1885328159496939E-4</c:v>
                </c:pt>
                <c:pt idx="243">
                  <c:v>6.3557904596240472E-4</c:v>
                </c:pt>
                <c:pt idx="244">
                  <c:v>5.0177293102294813E-4</c:v>
                </c:pt>
                <c:pt idx="245">
                  <c:v>5.3522445975781119E-4</c:v>
                </c:pt>
                <c:pt idx="246">
                  <c:v>6.3557904596240472E-4</c:v>
                </c:pt>
                <c:pt idx="247">
                  <c:v>6.1885328159496939E-4</c:v>
                </c:pt>
                <c:pt idx="248">
                  <c:v>6.3557904596240472E-4</c:v>
                </c:pt>
                <c:pt idx="249">
                  <c:v>5.184986953903789E-4</c:v>
                </c:pt>
                <c:pt idx="250">
                  <c:v>6.1885328159496939E-4</c:v>
                </c:pt>
                <c:pt idx="251">
                  <c:v>5.5195022412524413E-4</c:v>
                </c:pt>
                <c:pt idx="252">
                  <c:v>7.6938516090185502E-4</c:v>
                </c:pt>
                <c:pt idx="253">
                  <c:v>5.6867598849267534E-4</c:v>
                </c:pt>
                <c:pt idx="254">
                  <c:v>5.5195022412524413E-4</c:v>
                </c:pt>
                <c:pt idx="255">
                  <c:v>6.1885328159496939E-4</c:v>
                </c:pt>
                <c:pt idx="256">
                  <c:v>5.5195022412524413E-4</c:v>
                </c:pt>
              </c:numCache>
            </c:numRef>
          </c:val>
          <c:smooth val="1"/>
        </c:ser>
        <c:marker val="1"/>
        <c:axId val="55077888"/>
        <c:axId val="55112448"/>
      </c:lineChart>
      <c:catAx>
        <c:axId val="55077888"/>
        <c:scaling>
          <c:orientation val="minMax"/>
        </c:scaling>
        <c:axPos val="b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5112448"/>
        <c:crosses val="autoZero"/>
        <c:auto val="1"/>
        <c:lblAlgn val="ctr"/>
        <c:lblOffset val="100"/>
        <c:tickLblSkip val="64"/>
        <c:tickMarkSkip val="64"/>
      </c:catAx>
      <c:valAx>
        <c:axId val="55112448"/>
        <c:scaling>
          <c:orientation val="minMax"/>
          <c:max val="1"/>
          <c:min val="0"/>
        </c:scaling>
        <c:delete val="1"/>
        <c:axPos val="l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55077888"/>
        <c:crosses val="autoZero"/>
        <c:crossBetween val="between"/>
        <c:majorUnit val="0.2"/>
      </c:valAx>
      <c:spPr>
        <a:noFill/>
        <a:ln w="1270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RDD!$A$136</c:f>
          <c:strCache>
            <c:ptCount val="1"/>
            <c:pt idx="0">
              <c:v>450.soplex</c:v>
            </c:pt>
          </c:strCache>
        </c:strRef>
      </c:tx>
      <c:layout>
        <c:manualLayout>
          <c:xMode val="edge"/>
          <c:yMode val="edge"/>
          <c:x val="0.39296950461957647"/>
          <c:y val="0.39038245267361255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RDD!$C$61:$JI$61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0.86171283066116366</c:v>
                </c:pt>
                <c:pt idx="258">
                  <c:v>0.86171283066116366</c:v>
                </c:pt>
                <c:pt idx="259">
                  <c:v>0.86171283066116366</c:v>
                </c:pt>
                <c:pt idx="260">
                  <c:v>0.86171283066116366</c:v>
                </c:pt>
                <c:pt idx="261">
                  <c:v>0.86171283066116366</c:v>
                </c:pt>
                <c:pt idx="262">
                  <c:v>0.86171283066116366</c:v>
                </c:pt>
                <c:pt idx="263">
                  <c:v>0.86171283066116366</c:v>
                </c:pt>
                <c:pt idx="264">
                  <c:v>0.86171283066116366</c:v>
                </c:pt>
                <c:pt idx="265">
                  <c:v>0.86171283066116366</c:v>
                </c:pt>
                <c:pt idx="266">
                  <c:v>0.86171283066116366</c:v>
                </c:pt>
              </c:numCache>
            </c:numRef>
          </c:val>
        </c:ser>
        <c:gapWidth val="0"/>
        <c:axId val="70811648"/>
        <c:axId val="70813184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RDD!$C$60:$JI$60</c:f>
              <c:numCache>
                <c:formatCode>0.00</c:formatCode>
                <c:ptCount val="267"/>
                <c:pt idx="0">
                  <c:v>0</c:v>
                </c:pt>
                <c:pt idx="1">
                  <c:v>0.13126243436481316</c:v>
                </c:pt>
                <c:pt idx="2">
                  <c:v>0.47388565068346333</c:v>
                </c:pt>
                <c:pt idx="3">
                  <c:v>0.86565408132967991</c:v>
                </c:pt>
                <c:pt idx="4">
                  <c:v>1</c:v>
                </c:pt>
                <c:pt idx="5">
                  <c:v>0.96175336253804966</c:v>
                </c:pt>
                <c:pt idx="6">
                  <c:v>0.90427940623080094</c:v>
                </c:pt>
                <c:pt idx="7">
                  <c:v>0.82696286322635049</c:v>
                </c:pt>
                <c:pt idx="8">
                  <c:v>0.711331407875746</c:v>
                </c:pt>
                <c:pt idx="9">
                  <c:v>0.59245610163113205</c:v>
                </c:pt>
                <c:pt idx="10">
                  <c:v>0.50616855639902403</c:v>
                </c:pt>
                <c:pt idx="11">
                  <c:v>0.45440190407537501</c:v>
                </c:pt>
                <c:pt idx="12">
                  <c:v>0.4165395113106084</c:v>
                </c:pt>
                <c:pt idx="13">
                  <c:v>0.3907482768530684</c:v>
                </c:pt>
                <c:pt idx="14">
                  <c:v>0.37483149599798155</c:v>
                </c:pt>
                <c:pt idx="15">
                  <c:v>0.34964997213432131</c:v>
                </c:pt>
                <c:pt idx="16">
                  <c:v>0.32364994355413601</c:v>
                </c:pt>
                <c:pt idx="17">
                  <c:v>0.29943855816146908</c:v>
                </c:pt>
                <c:pt idx="18">
                  <c:v>0.27688006008189947</c:v>
                </c:pt>
                <c:pt idx="19">
                  <c:v>0.25850776507723833</c:v>
                </c:pt>
                <c:pt idx="20">
                  <c:v>0.236613756277717</c:v>
                </c:pt>
                <c:pt idx="21">
                  <c:v>0.21352652479251588</c:v>
                </c:pt>
                <c:pt idx="22">
                  <c:v>0.19434842737537117</c:v>
                </c:pt>
                <c:pt idx="23">
                  <c:v>0.17804740182309836</c:v>
                </c:pt>
                <c:pt idx="24">
                  <c:v>0.16358185920448587</c:v>
                </c:pt>
                <c:pt idx="25">
                  <c:v>0.14792865115821216</c:v>
                </c:pt>
                <c:pt idx="26">
                  <c:v>0.13612344734180501</c:v>
                </c:pt>
                <c:pt idx="27">
                  <c:v>0.12855446192246223</c:v>
                </c:pt>
                <c:pt idx="28">
                  <c:v>0.12179048502160217</c:v>
                </c:pt>
                <c:pt idx="29">
                  <c:v>0.12120379735379302</c:v>
                </c:pt>
                <c:pt idx="30">
                  <c:v>0.1257829779599148</c:v>
                </c:pt>
                <c:pt idx="31">
                  <c:v>0.12852667563237588</c:v>
                </c:pt>
                <c:pt idx="32">
                  <c:v>0.13697926507644423</c:v>
                </c:pt>
                <c:pt idx="33">
                  <c:v>0.14427197538293501</c:v>
                </c:pt>
                <c:pt idx="34">
                  <c:v>0.16204805599175601</c:v>
                </c:pt>
                <c:pt idx="35">
                  <c:v>0.17752343178148236</c:v>
                </c:pt>
                <c:pt idx="36">
                  <c:v>0.19046787349140326</c:v>
                </c:pt>
                <c:pt idx="37">
                  <c:v>0.21189030925347016</c:v>
                </c:pt>
                <c:pt idx="38">
                  <c:v>0.22010155492079284</c:v>
                </c:pt>
                <c:pt idx="39">
                  <c:v>0.24594280470048827</c:v>
                </c:pt>
                <c:pt idx="40">
                  <c:v>0.26666185037638479</c:v>
                </c:pt>
                <c:pt idx="41">
                  <c:v>0.28118534725717631</c:v>
                </c:pt>
                <c:pt idx="42">
                  <c:v>0.29667818871495855</c:v>
                </c:pt>
                <c:pt idx="43">
                  <c:v>0.29343751339696134</c:v>
                </c:pt>
                <c:pt idx="44">
                  <c:v>0.30491325120235246</c:v>
                </c:pt>
                <c:pt idx="45">
                  <c:v>0.31095875403099732</c:v>
                </c:pt>
                <c:pt idx="46">
                  <c:v>0.31020852419868333</c:v>
                </c:pt>
                <c:pt idx="47">
                  <c:v>0.32292829390591393</c:v>
                </c:pt>
                <c:pt idx="48">
                  <c:v>0.31163197614507332</c:v>
                </c:pt>
                <c:pt idx="49">
                  <c:v>0.31296968753919946</c:v>
                </c:pt>
                <c:pt idx="50">
                  <c:v>0.30807691880210947</c:v>
                </c:pt>
                <c:pt idx="51">
                  <c:v>0.30148204132377254</c:v>
                </c:pt>
                <c:pt idx="52">
                  <c:v>0.30243233244470102</c:v>
                </c:pt>
                <c:pt idx="53">
                  <c:v>0.28544141300430131</c:v>
                </c:pt>
                <c:pt idx="54">
                  <c:v>0.276175876101726</c:v>
                </c:pt>
                <c:pt idx="55">
                  <c:v>0.26747241615288647</c:v>
                </c:pt>
                <c:pt idx="56">
                  <c:v>0.25813463489608679</c:v>
                </c:pt>
                <c:pt idx="57">
                  <c:v>0.24700821045177326</c:v>
                </c:pt>
                <c:pt idx="58">
                  <c:v>0.22994107718713833</c:v>
                </c:pt>
                <c:pt idx="59">
                  <c:v>0.21625672626693601</c:v>
                </c:pt>
                <c:pt idx="60">
                  <c:v>0.204977874174152</c:v>
                </c:pt>
                <c:pt idx="61">
                  <c:v>0.191808760461538</c:v>
                </c:pt>
                <c:pt idx="62">
                  <c:v>0.17797753915088316</c:v>
                </c:pt>
                <c:pt idx="63">
                  <c:v>0.16492433396262726</c:v>
                </c:pt>
                <c:pt idx="64">
                  <c:v>0.15515149879248727</c:v>
                </c:pt>
                <c:pt idx="65">
                  <c:v>0.14398299796604416</c:v>
                </c:pt>
                <c:pt idx="66">
                  <c:v>0.13756198327424116</c:v>
                </c:pt>
                <c:pt idx="67">
                  <c:v>0.12739140720887487</c:v>
                </c:pt>
                <c:pt idx="68">
                  <c:v>0.11758125902062108</c:v>
                </c:pt>
                <c:pt idx="69">
                  <c:v>0.11025282348402</c:v>
                </c:pt>
                <c:pt idx="70">
                  <c:v>0.10204475339270598</c:v>
                </c:pt>
                <c:pt idx="71">
                  <c:v>9.8528596855862904E-2</c:v>
                </c:pt>
                <c:pt idx="72">
                  <c:v>8.9032830692577308E-2</c:v>
                </c:pt>
                <c:pt idx="73">
                  <c:v>8.4201985687679254E-2</c:v>
                </c:pt>
                <c:pt idx="74">
                  <c:v>7.6147931032840482E-2</c:v>
                </c:pt>
                <c:pt idx="75">
                  <c:v>7.364319545511562E-2</c:v>
                </c:pt>
                <c:pt idx="76">
                  <c:v>6.9097358397096423E-2</c:v>
                </c:pt>
                <c:pt idx="77">
                  <c:v>6.2799397275673324E-2</c:v>
                </c:pt>
                <c:pt idx="78">
                  <c:v>5.7893132340542698E-2</c:v>
                </c:pt>
                <c:pt idx="79">
                  <c:v>5.2545462340050086E-2</c:v>
                </c:pt>
                <c:pt idx="80">
                  <c:v>4.9564390360856712E-2</c:v>
                </c:pt>
                <c:pt idx="81">
                  <c:v>4.5188446619361208E-2</c:v>
                </c:pt>
                <c:pt idx="82">
                  <c:v>4.4506491671258155E-2</c:v>
                </c:pt>
                <c:pt idx="83">
                  <c:v>3.8919065682026445E-2</c:v>
                </c:pt>
                <c:pt idx="84">
                  <c:v>3.6750941161339902E-2</c:v>
                </c:pt>
                <c:pt idx="85">
                  <c:v>3.2929135433553539E-2</c:v>
                </c:pt>
                <c:pt idx="86">
                  <c:v>3.0984095127554939E-2</c:v>
                </c:pt>
                <c:pt idx="87">
                  <c:v>2.8476977867823269E-2</c:v>
                </c:pt>
                <c:pt idx="88">
                  <c:v>2.6423174083489237E-2</c:v>
                </c:pt>
                <c:pt idx="89">
                  <c:v>2.4486866611517531E-2</c:v>
                </c:pt>
                <c:pt idx="90">
                  <c:v>2.3346834824001607E-2</c:v>
                </c:pt>
                <c:pt idx="91">
                  <c:v>2.1632817672715857E-2</c:v>
                </c:pt>
                <c:pt idx="92">
                  <c:v>1.9309089927549209E-2</c:v>
                </c:pt>
                <c:pt idx="93">
                  <c:v>1.8253210904292896E-2</c:v>
                </c:pt>
                <c:pt idx="94">
                  <c:v>1.6950430846275129E-2</c:v>
                </c:pt>
                <c:pt idx="95">
                  <c:v>1.5680994336360228E-2</c:v>
                </c:pt>
                <c:pt idx="96">
                  <c:v>1.5064932590460304E-2</c:v>
                </c:pt>
                <c:pt idx="97">
                  <c:v>1.4167038473691098E-2</c:v>
                </c:pt>
                <c:pt idx="98">
                  <c:v>1.3260411522895105E-2</c:v>
                </c:pt>
                <c:pt idx="99">
                  <c:v>1.2009234575036491E-2</c:v>
                </c:pt>
                <c:pt idx="100">
                  <c:v>1.1716287688133013E-2</c:v>
                </c:pt>
                <c:pt idx="101">
                  <c:v>1.1203432162551402E-2</c:v>
                </c:pt>
                <c:pt idx="102">
                  <c:v>1.014675924529262E-2</c:v>
                </c:pt>
                <c:pt idx="103">
                  <c:v>1.0010209476871498E-2</c:v>
                </c:pt>
                <c:pt idx="104">
                  <c:v>9.2179032624280146E-3</c:v>
                </c:pt>
                <c:pt idx="105">
                  <c:v>9.0623000379481851E-3</c:v>
                </c:pt>
                <c:pt idx="106">
                  <c:v>8.4311543060017046E-3</c:v>
                </c:pt>
                <c:pt idx="107">
                  <c:v>8.0357950927824207E-3</c:v>
                </c:pt>
                <c:pt idx="108">
                  <c:v>7.8579628362339636E-3</c:v>
                </c:pt>
                <c:pt idx="109">
                  <c:v>7.3435195226474095E-3</c:v>
                </c:pt>
                <c:pt idx="110">
                  <c:v>6.8917938352543234E-3</c:v>
                </c:pt>
                <c:pt idx="111">
                  <c:v>6.5059613500643952E-3</c:v>
                </c:pt>
                <c:pt idx="112">
                  <c:v>6.3582970656090162E-3</c:v>
                </c:pt>
                <c:pt idx="113">
                  <c:v>6.0042203405170323E-3</c:v>
                </c:pt>
                <c:pt idx="114">
                  <c:v>5.7676399277874005E-3</c:v>
                </c:pt>
                <c:pt idx="115">
                  <c:v>5.6723726474936275E-3</c:v>
                </c:pt>
                <c:pt idx="116">
                  <c:v>5.4572273728300934E-3</c:v>
                </c:pt>
                <c:pt idx="117">
                  <c:v>5.1952423520221537E-3</c:v>
                </c:pt>
                <c:pt idx="118">
                  <c:v>5.150784287885006E-3</c:v>
                </c:pt>
                <c:pt idx="119">
                  <c:v>4.8173488068566995E-3</c:v>
                </c:pt>
                <c:pt idx="120">
                  <c:v>4.6188753062446101E-3</c:v>
                </c:pt>
                <c:pt idx="121">
                  <c:v>4.4600965057549433E-3</c:v>
                </c:pt>
                <c:pt idx="122">
                  <c:v>4.3743559534905095E-3</c:v>
                </c:pt>
                <c:pt idx="123">
                  <c:v>4.2695619451673444E-3</c:v>
                </c:pt>
                <c:pt idx="124">
                  <c:v>4.2608291111404014E-3</c:v>
                </c:pt>
                <c:pt idx="125">
                  <c:v>3.9647066482271839E-3</c:v>
                </c:pt>
                <c:pt idx="126">
                  <c:v>3.9702639062442905E-3</c:v>
                </c:pt>
                <c:pt idx="127">
                  <c:v>4.1068136746654086E-3</c:v>
                </c:pt>
                <c:pt idx="128">
                  <c:v>3.8059278477375071E-3</c:v>
                </c:pt>
                <c:pt idx="129">
                  <c:v>3.9416837221561557E-3</c:v>
                </c:pt>
                <c:pt idx="130">
                  <c:v>3.8305385618133837E-3</c:v>
                </c:pt>
                <c:pt idx="131">
                  <c:v>3.7940194377007611E-3</c:v>
                </c:pt>
                <c:pt idx="132">
                  <c:v>3.7797293456567059E-3</c:v>
                </c:pt>
                <c:pt idx="133">
                  <c:v>3.8749966259504936E-3</c:v>
                </c:pt>
                <c:pt idx="134">
                  <c:v>3.7582942075906067E-3</c:v>
                </c:pt>
                <c:pt idx="135">
                  <c:v>3.7313018115073585E-3</c:v>
                </c:pt>
                <c:pt idx="136">
                  <c:v>3.6693780793163652E-3</c:v>
                </c:pt>
                <c:pt idx="137">
                  <c:v>3.7074849914338812E-3</c:v>
                </c:pt>
                <c:pt idx="138">
                  <c:v>3.6677902913114986E-3</c:v>
                </c:pt>
                <c:pt idx="139">
                  <c:v>3.6153932871498752E-3</c:v>
                </c:pt>
                <c:pt idx="140">
                  <c:v>3.5336222048977023E-3</c:v>
                </c:pt>
                <c:pt idx="141">
                  <c:v>3.5852253150568327E-3</c:v>
                </c:pt>
                <c:pt idx="142">
                  <c:v>3.4454999706259237E-3</c:v>
                </c:pt>
                <c:pt idx="143">
                  <c:v>3.4875763527557053E-3</c:v>
                </c:pt>
                <c:pt idx="144">
                  <c:v>3.4145381045304411E-3</c:v>
                </c:pt>
                <c:pt idx="145">
                  <c:v>3.3470571143223247E-3</c:v>
                </c:pt>
                <c:pt idx="146">
                  <c:v>3.3629349943712912E-3</c:v>
                </c:pt>
                <c:pt idx="147">
                  <c:v>3.3145074602219412E-3</c:v>
                </c:pt>
                <c:pt idx="148">
                  <c:v>3.2152707099158927E-3</c:v>
                </c:pt>
                <c:pt idx="149">
                  <c:v>3.1581103417396253E-3</c:v>
                </c:pt>
                <c:pt idx="150">
                  <c:v>3.1144461716049502E-3</c:v>
                </c:pt>
                <c:pt idx="151">
                  <c:v>3.1279423696465736E-3</c:v>
                </c:pt>
                <c:pt idx="152">
                  <c:v>3.0120338452891138E-3</c:v>
                </c:pt>
                <c:pt idx="153">
                  <c:v>2.9572551591201708E-3</c:v>
                </c:pt>
                <c:pt idx="154">
                  <c:v>3.0334689833552181E-3</c:v>
                </c:pt>
                <c:pt idx="155">
                  <c:v>2.8064152986549801E-3</c:v>
                </c:pt>
                <c:pt idx="156">
                  <c:v>2.8334076947382305E-3</c:v>
                </c:pt>
                <c:pt idx="157">
                  <c:v>2.5666593099155804E-3</c:v>
                </c:pt>
                <c:pt idx="158">
                  <c:v>2.6603388022045163E-3</c:v>
                </c:pt>
                <c:pt idx="159">
                  <c:v>2.5769799319474112E-3</c:v>
                </c:pt>
                <c:pt idx="160">
                  <c:v>2.5793616139547504E-3</c:v>
                </c:pt>
                <c:pt idx="161">
                  <c:v>2.466628665607081E-3</c:v>
                </c:pt>
                <c:pt idx="162">
                  <c:v>2.4531324675654631E-3</c:v>
                </c:pt>
                <c:pt idx="163">
                  <c:v>2.386445371359798E-3</c:v>
                </c:pt>
                <c:pt idx="164">
                  <c:v>2.3538957172594137E-3</c:v>
                </c:pt>
                <c:pt idx="165">
                  <c:v>2.2848269390464138E-3</c:v>
                </c:pt>
                <c:pt idx="166">
                  <c:v>2.2411627689117759E-3</c:v>
                </c:pt>
                <c:pt idx="167">
                  <c:v>2.2125825848236008E-3</c:v>
                </c:pt>
                <c:pt idx="168">
                  <c:v>2.0633305123633379E-3</c:v>
                </c:pt>
                <c:pt idx="169">
                  <c:v>2.1681245206865265E-3</c:v>
                </c:pt>
                <c:pt idx="170">
                  <c:v>1.9648876560597129E-3</c:v>
                </c:pt>
                <c:pt idx="171">
                  <c:v>1.9466280940034018E-3</c:v>
                </c:pt>
                <c:pt idx="172">
                  <c:v>1.9275746379446405E-3</c:v>
                </c:pt>
                <c:pt idx="173">
                  <c:v>1.9204295919226023E-3</c:v>
                </c:pt>
                <c:pt idx="174">
                  <c:v>1.9172540159128114E-3</c:v>
                </c:pt>
                <c:pt idx="175">
                  <c:v>1.9474219880058518E-3</c:v>
                </c:pt>
                <c:pt idx="176">
                  <c:v>1.8410401916777726E-3</c:v>
                </c:pt>
                <c:pt idx="177">
                  <c:v>1.8315134636483924E-3</c:v>
                </c:pt>
                <c:pt idx="178">
                  <c:v>1.8950249838442605E-3</c:v>
                </c:pt>
                <c:pt idx="179">
                  <c:v>1.7807042474916905E-3</c:v>
                </c:pt>
                <c:pt idx="180">
                  <c:v>1.7187805153007216E-3</c:v>
                </c:pt>
                <c:pt idx="181">
                  <c:v>1.7235438793154103E-3</c:v>
                </c:pt>
                <c:pt idx="182">
                  <c:v>1.6782919211758532E-3</c:v>
                </c:pt>
                <c:pt idx="183">
                  <c:v>1.6806736031832023E-3</c:v>
                </c:pt>
                <c:pt idx="184">
                  <c:v>1.7171927272958201E-3</c:v>
                </c:pt>
                <c:pt idx="185">
                  <c:v>1.7044904232566519E-3</c:v>
                </c:pt>
                <c:pt idx="186">
                  <c:v>1.6354216450436402E-3</c:v>
                </c:pt>
                <c:pt idx="187">
                  <c:v>1.7211621973080616E-3</c:v>
                </c:pt>
                <c:pt idx="188">
                  <c:v>1.6465361610779228E-3</c:v>
                </c:pt>
                <c:pt idx="189">
                  <c:v>1.6497117370877115E-3</c:v>
                </c:pt>
                <c:pt idx="190">
                  <c:v>1.6647957231342323E-3</c:v>
                </c:pt>
                <c:pt idx="191">
                  <c:v>1.6266888110167133E-3</c:v>
                </c:pt>
                <c:pt idx="192">
                  <c:v>1.5901696869040803E-3</c:v>
                </c:pt>
                <c:pt idx="193">
                  <c:v>1.5814368528771498E-3</c:v>
                </c:pt>
                <c:pt idx="194">
                  <c:v>1.6060475669530643E-3</c:v>
                </c:pt>
                <c:pt idx="195">
                  <c:v>1.6473300550803706E-3</c:v>
                </c:pt>
                <c:pt idx="196">
                  <c:v>1.5488871987767729E-3</c:v>
                </c:pt>
                <c:pt idx="197">
                  <c:v>1.5822307468796014E-3</c:v>
                </c:pt>
                <c:pt idx="198">
                  <c:v>1.5981086269285724E-3</c:v>
                </c:pt>
                <c:pt idx="199">
                  <c:v>1.5981086269285724E-3</c:v>
                </c:pt>
                <c:pt idx="200">
                  <c:v>1.5330093187278003E-3</c:v>
                </c:pt>
                <c:pt idx="201">
                  <c:v>1.4869634665858023E-3</c:v>
                </c:pt>
                <c:pt idx="202">
                  <c:v>1.4980779826200726E-3</c:v>
                </c:pt>
                <c:pt idx="203">
                  <c:v>1.5187192266837321E-3</c:v>
                </c:pt>
                <c:pt idx="204">
                  <c:v>1.4869634665858023E-3</c:v>
                </c:pt>
                <c:pt idx="205">
                  <c:v>1.5727040188502212E-3</c:v>
                </c:pt>
                <c:pt idx="206">
                  <c:v>1.4139252183605498E-3</c:v>
                </c:pt>
                <c:pt idx="207">
                  <c:v>1.4353603564266507E-3</c:v>
                </c:pt>
                <c:pt idx="208">
                  <c:v>1.4798184205637623E-3</c:v>
                </c:pt>
                <c:pt idx="209">
                  <c:v>1.4917268306004908E-3</c:v>
                </c:pt>
                <c:pt idx="210">
                  <c:v>1.3885206102822003E-3</c:v>
                </c:pt>
                <c:pt idx="211">
                  <c:v>1.3520014861695701E-3</c:v>
                </c:pt>
                <c:pt idx="212">
                  <c:v>1.3956656563042303E-3</c:v>
                </c:pt>
                <c:pt idx="213">
                  <c:v>1.3210396200740904E-3</c:v>
                </c:pt>
                <c:pt idx="214">
                  <c:v>1.3678793662185418E-3</c:v>
                </c:pt>
                <c:pt idx="215">
                  <c:v>1.2988105880055315E-3</c:v>
                </c:pt>
                <c:pt idx="216">
                  <c:v>1.3337419241132627E-3</c:v>
                </c:pt>
                <c:pt idx="217">
                  <c:v>1.3027800580177715E-3</c:v>
                </c:pt>
                <c:pt idx="218">
                  <c:v>1.3186579380667543E-3</c:v>
                </c:pt>
                <c:pt idx="219">
                  <c:v>1.2202150817631412E-3</c:v>
                </c:pt>
                <c:pt idx="220">
                  <c:v>1.2130700357411103E-3</c:v>
                </c:pt>
                <c:pt idx="221">
                  <c:v>1.2265662337827305E-3</c:v>
                </c:pt>
                <c:pt idx="222">
                  <c:v>1.2440319018365931E-3</c:v>
                </c:pt>
                <c:pt idx="223">
                  <c:v>1.2218028697680411E-3</c:v>
                </c:pt>
                <c:pt idx="224">
                  <c:v>1.2535586298659711E-3</c:v>
                </c:pt>
                <c:pt idx="225">
                  <c:v>1.1511463035501401E-3</c:v>
                </c:pt>
                <c:pt idx="226">
                  <c:v>1.1574974555697201E-3</c:v>
                </c:pt>
                <c:pt idx="227">
                  <c:v>1.0971615113836515E-3</c:v>
                </c:pt>
                <c:pt idx="228">
                  <c:v>1.1916348976749992E-3</c:v>
                </c:pt>
                <c:pt idx="229">
                  <c:v>1.0868408893518222E-3</c:v>
                </c:pt>
                <c:pt idx="230">
                  <c:v>1.1130393914326104E-3</c:v>
                </c:pt>
                <c:pt idx="231">
                  <c:v>1.1392378935134117E-3</c:v>
                </c:pt>
                <c:pt idx="232">
                  <c:v>1.0749324793150913E-3</c:v>
                </c:pt>
                <c:pt idx="233">
                  <c:v>1.0995431933909906E-3</c:v>
                </c:pt>
                <c:pt idx="234">
                  <c:v>1.1154210734399604E-3</c:v>
                </c:pt>
                <c:pt idx="235">
                  <c:v>1.0987492993885413E-3</c:v>
                </c:pt>
                <c:pt idx="236">
                  <c:v>1.0781080553248902E-3</c:v>
                </c:pt>
                <c:pt idx="237">
                  <c:v>1.1273294834766802E-3</c:v>
                </c:pt>
                <c:pt idx="238">
                  <c:v>1.05984849326857E-3</c:v>
                </c:pt>
                <c:pt idx="239">
                  <c:v>1.1376501055085123E-3</c:v>
                </c:pt>
                <c:pt idx="240">
                  <c:v>1.1043065574056802E-3</c:v>
                </c:pt>
                <c:pt idx="241">
                  <c:v>1.1622608195844114E-3</c:v>
                </c:pt>
                <c:pt idx="242">
                  <c:v>1.1106577094252726E-3</c:v>
                </c:pt>
                <c:pt idx="243">
                  <c:v>1.1940165796823529E-3</c:v>
                </c:pt>
                <c:pt idx="244">
                  <c:v>1.1860776396578629E-3</c:v>
                </c:pt>
                <c:pt idx="245">
                  <c:v>1.2098944597313099E-3</c:v>
                </c:pt>
                <c:pt idx="246">
                  <c:v>1.2511769478586302E-3</c:v>
                </c:pt>
                <c:pt idx="247">
                  <c:v>1.2646731459002513E-3</c:v>
                </c:pt>
                <c:pt idx="248">
                  <c:v>1.3432686521426388E-3</c:v>
                </c:pt>
                <c:pt idx="249">
                  <c:v>1.4202763703801305E-3</c:v>
                </c:pt>
                <c:pt idx="250">
                  <c:v>1.4655283285196898E-3</c:v>
                </c:pt>
                <c:pt idx="251">
                  <c:v>1.5171314386788301E-3</c:v>
                </c:pt>
                <c:pt idx="252">
                  <c:v>1.5996964149334603E-3</c:v>
                </c:pt>
                <c:pt idx="253">
                  <c:v>1.6457422670754704E-3</c:v>
                </c:pt>
                <c:pt idx="254">
                  <c:v>1.7695897314574105E-3</c:v>
                </c:pt>
                <c:pt idx="255">
                  <c:v>1.8473913436973508E-3</c:v>
                </c:pt>
                <c:pt idx="256">
                  <c:v>1.8275439936361519E-3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RDD!$C$62:$JI$62</c:f>
              <c:numCache>
                <c:formatCode>0.00</c:formatCode>
                <c:ptCount val="267"/>
                <c:pt idx="0">
                  <c:v>0</c:v>
                </c:pt>
                <c:pt idx="1">
                  <c:v>1.0263474922154001E-2</c:v>
                </c:pt>
                <c:pt idx="2">
                  <c:v>4.6277192755283865E-2</c:v>
                </c:pt>
                <c:pt idx="3">
                  <c:v>0.11168447722150408</c:v>
                </c:pt>
                <c:pt idx="4">
                  <c:v>0.18744721248886237</c:v>
                </c:pt>
                <c:pt idx="5">
                  <c:v>0.26020441451691079</c:v>
                </c:pt>
                <c:pt idx="6">
                  <c:v>0.32828849158909079</c:v>
                </c:pt>
                <c:pt idx="7">
                  <c:v>0.38978351164158132</c:v>
                </c:pt>
                <c:pt idx="8">
                  <c:v>0.44095394985275932</c:v>
                </c:pt>
                <c:pt idx="9">
                  <c:v>0.48115800115092933</c:v>
                </c:pt>
                <c:pt idx="10">
                  <c:v>0.51319585200858886</c:v>
                </c:pt>
                <c:pt idx="11">
                  <c:v>0.54020788015683396</c:v>
                </c:pt>
                <c:pt idx="12">
                  <c:v>0.56350790765769898</c:v>
                </c:pt>
                <c:pt idx="13">
                  <c:v>0.58424802599873749</c:v>
                </c:pt>
                <c:pt idx="14">
                  <c:v>0.60337249060320164</c:v>
                </c:pt>
                <c:pt idx="15">
                  <c:v>0.62009752468954993</c:v>
                </c:pt>
                <c:pt idx="16">
                  <c:v>0.63440141977843278</c:v>
                </c:pt>
                <c:pt idx="17">
                  <c:v>0.64649408162720001</c:v>
                </c:pt>
                <c:pt idx="18">
                  <c:v>0.65657032366152079</c:v>
                </c:pt>
                <c:pt idx="19">
                  <c:v>0.66504010943037195</c:v>
                </c:pt>
                <c:pt idx="20">
                  <c:v>0.67164303176534979</c:v>
                </c:pt>
                <c:pt idx="21">
                  <c:v>0.67632560911512296</c:v>
                </c:pt>
                <c:pt idx="22">
                  <c:v>0.67946484322883294</c:v>
                </c:pt>
                <c:pt idx="23">
                  <c:v>0.68134039298202997</c:v>
                </c:pt>
                <c:pt idx="24">
                  <c:v>0.68213728178587296</c:v>
                </c:pt>
                <c:pt idx="25">
                  <c:v>0.68179141897595363</c:v>
                </c:pt>
                <c:pt idx="26">
                  <c:v>0.68064064835675064</c:v>
                </c:pt>
                <c:pt idx="27">
                  <c:v>0.67903859178975601</c:v>
                </c:pt>
                <c:pt idx="28">
                  <c:v>0.67705946903721104</c:v>
                </c:pt>
                <c:pt idx="29">
                  <c:v>0.67518108520405262</c:v>
                </c:pt>
                <c:pt idx="30">
                  <c:v>0.67378454432147394</c:v>
                </c:pt>
                <c:pt idx="31">
                  <c:v>0.67271866305060779</c:v>
                </c:pt>
                <c:pt idx="32">
                  <c:v>0.67238906852885993</c:v>
                </c:pt>
                <c:pt idx="33">
                  <c:v>0.67269221182149508</c:v>
                </c:pt>
                <c:pt idx="34">
                  <c:v>0.67436073897459292</c:v>
                </c:pt>
                <c:pt idx="35">
                  <c:v>0.67720474217134663</c:v>
                </c:pt>
                <c:pt idx="36">
                  <c:v>0.68102776593698833</c:v>
                </c:pt>
                <c:pt idx="37">
                  <c:v>0.686408931026396</c:v>
                </c:pt>
                <c:pt idx="38">
                  <c:v>0.69241963866574663</c:v>
                </c:pt>
                <c:pt idx="39">
                  <c:v>0.70027487755339246</c:v>
                </c:pt>
                <c:pt idx="40">
                  <c:v>0.7096218829391957</c:v>
                </c:pt>
                <c:pt idx="41">
                  <c:v>0.72004317806070561</c:v>
                </c:pt>
                <c:pt idx="42">
                  <c:v>0.73161727886533101</c:v>
                </c:pt>
                <c:pt idx="43">
                  <c:v>0.743075929960749</c:v>
                </c:pt>
                <c:pt idx="44">
                  <c:v>0.75543503801949496</c:v>
                </c:pt>
                <c:pt idx="45">
                  <c:v>0.76834035127686262</c:v>
                </c:pt>
                <c:pt idx="46">
                  <c:v>0.78134062016227401</c:v>
                </c:pt>
                <c:pt idx="47">
                  <c:v>0.79537314291118999</c:v>
                </c:pt>
                <c:pt idx="48">
                  <c:v>0.80880668428115099</c:v>
                </c:pt>
                <c:pt idx="49">
                  <c:v>0.82251272479638393</c:v>
                </c:pt>
                <c:pt idx="50">
                  <c:v>0.83607215603985463</c:v>
                </c:pt>
                <c:pt idx="51">
                  <c:v>0.84937128034504361</c:v>
                </c:pt>
                <c:pt idx="52">
                  <c:v>0.86293793977415201</c:v>
                </c:pt>
                <c:pt idx="53">
                  <c:v>0.87552986386559795</c:v>
                </c:pt>
                <c:pt idx="54">
                  <c:v>0.88767483975098704</c:v>
                </c:pt>
                <c:pt idx="55">
                  <c:v>0.89940874628458578</c:v>
                </c:pt>
                <c:pt idx="56">
                  <c:v>0.91068355605741103</c:v>
                </c:pt>
                <c:pt idx="57">
                  <c:v>0.92136840805563458</c:v>
                </c:pt>
                <c:pt idx="58">
                  <c:v>0.93103626364064851</c:v>
                </c:pt>
                <c:pt idx="59">
                  <c:v>0.93991152168801162</c:v>
                </c:pt>
                <c:pt idx="60">
                  <c:v>0.94815369488525458</c:v>
                </c:pt>
                <c:pt idx="61">
                  <c:v>0.95562090571318892</c:v>
                </c:pt>
                <c:pt idx="62">
                  <c:v>0.9622563599587125</c:v>
                </c:pt>
                <c:pt idx="63">
                  <c:v>0.96810489869570093</c:v>
                </c:pt>
                <c:pt idx="64">
                  <c:v>0.97338936659937991</c:v>
                </c:pt>
                <c:pt idx="65">
                  <c:v>0.97800488948141762</c:v>
                </c:pt>
                <c:pt idx="66">
                  <c:v>0.98227941306766797</c:v>
                </c:pt>
                <c:pt idx="67">
                  <c:v>0.98594496095992756</c:v>
                </c:pt>
                <c:pt idx="68">
                  <c:v>0.98902084512078203</c:v>
                </c:pt>
                <c:pt idx="69">
                  <c:v>0.99167586261794105</c:v>
                </c:pt>
                <c:pt idx="70">
                  <c:v>0.99384439647305478</c:v>
                </c:pt>
                <c:pt idx="71">
                  <c:v>0.99585042777931998</c:v>
                </c:pt>
                <c:pt idx="72">
                  <c:v>0.9972746855462542</c:v>
                </c:pt>
                <c:pt idx="73">
                  <c:v>0.99843746601819505</c:v>
                </c:pt>
                <c:pt idx="74">
                  <c:v>0.99911258572934025</c:v>
                </c:pt>
                <c:pt idx="75">
                  <c:v>0.99968086751100704</c:v>
                </c:pt>
                <c:pt idx="76">
                  <c:v>1</c:v>
                </c:pt>
                <c:pt idx="77">
                  <c:v>0.99994731272837778</c:v>
                </c:pt>
                <c:pt idx="78">
                  <c:v>0.99961586623050591</c:v>
                </c:pt>
                <c:pt idx="79">
                  <c:v>0.99897355513962149</c:v>
                </c:pt>
                <c:pt idx="80">
                  <c:v>0.99817983116943765</c:v>
                </c:pt>
                <c:pt idx="81">
                  <c:v>0.99713866413772856</c:v>
                </c:pt>
                <c:pt idx="82">
                  <c:v>0.99609865590383961</c:v>
                </c:pt>
                <c:pt idx="83">
                  <c:v>0.99472814240418395</c:v>
                </c:pt>
                <c:pt idx="84">
                  <c:v>0.99325539553851105</c:v>
                </c:pt>
                <c:pt idx="85">
                  <c:v>0.99156876674186678</c:v>
                </c:pt>
                <c:pt idx="86">
                  <c:v>0.98979236285618999</c:v>
                </c:pt>
                <c:pt idx="87">
                  <c:v>0.98788804406426756</c:v>
                </c:pt>
                <c:pt idx="88">
                  <c:v>0.98588500087873698</c:v>
                </c:pt>
                <c:pt idx="89">
                  <c:v>0.98379025463245562</c:v>
                </c:pt>
                <c:pt idx="90">
                  <c:v>0.98165542215395363</c:v>
                </c:pt>
                <c:pt idx="91">
                  <c:v>0.97944237412987978</c:v>
                </c:pt>
                <c:pt idx="92">
                  <c:v>0.97711077452926898</c:v>
                </c:pt>
                <c:pt idx="93">
                  <c:v>0.97474227843084693</c:v>
                </c:pt>
                <c:pt idx="94">
                  <c:v>0.97232042865776402</c:v>
                </c:pt>
                <c:pt idx="95">
                  <c:v>0.96984687413639892</c:v>
                </c:pt>
                <c:pt idx="96">
                  <c:v>0.96736302755020898</c:v>
                </c:pt>
                <c:pt idx="97">
                  <c:v>0.96485047439817373</c:v>
                </c:pt>
                <c:pt idx="98">
                  <c:v>0.96230823535513665</c:v>
                </c:pt>
                <c:pt idx="99">
                  <c:v>0.95971407952219978</c:v>
                </c:pt>
                <c:pt idx="100">
                  <c:v>0.9571280346799278</c:v>
                </c:pt>
                <c:pt idx="101">
                  <c:v>0.95453593691707705</c:v>
                </c:pt>
                <c:pt idx="102">
                  <c:v>0.95190341055572092</c:v>
                </c:pt>
                <c:pt idx="103">
                  <c:v>0.94928741969715802</c:v>
                </c:pt>
                <c:pt idx="104">
                  <c:v>0.94664695728606463</c:v>
                </c:pt>
                <c:pt idx="105">
                  <c:v>0.94402103867238696</c:v>
                </c:pt>
                <c:pt idx="106">
                  <c:v>0.94138009359993902</c:v>
                </c:pt>
                <c:pt idx="107">
                  <c:v>0.93873826488609802</c:v>
                </c:pt>
                <c:pt idx="108">
                  <c:v>0.93610854164427904</c:v>
                </c:pt>
                <c:pt idx="109">
                  <c:v>0.933470175258863</c:v>
                </c:pt>
                <c:pt idx="110">
                  <c:v>0.93082667865161905</c:v>
                </c:pt>
                <c:pt idx="111">
                  <c:v>0.92818175187743457</c:v>
                </c:pt>
                <c:pt idx="112">
                  <c:v>0.92554944115080862</c:v>
                </c:pt>
                <c:pt idx="113">
                  <c:v>0.92291714350727849</c:v>
                </c:pt>
                <c:pt idx="114">
                  <c:v>0.92029161028970008</c:v>
                </c:pt>
                <c:pt idx="115">
                  <c:v>0.91768099032774197</c:v>
                </c:pt>
                <c:pt idx="116">
                  <c:v>0.91507796248801665</c:v>
                </c:pt>
                <c:pt idx="117">
                  <c:v>0.91247953492151002</c:v>
                </c:pt>
                <c:pt idx="118">
                  <c:v>0.90989824262649632</c:v>
                </c:pt>
                <c:pt idx="119">
                  <c:v>0.90731697891842533</c:v>
                </c:pt>
                <c:pt idx="120">
                  <c:v>0.90474337698767604</c:v>
                </c:pt>
                <c:pt idx="121">
                  <c:v>0.90217952553567204</c:v>
                </c:pt>
                <c:pt idx="122">
                  <c:v>0.89962943677677121</c:v>
                </c:pt>
                <c:pt idx="123">
                  <c:v>0.89709181381070879</c:v>
                </c:pt>
                <c:pt idx="124">
                  <c:v>0.89457196597115307</c:v>
                </c:pt>
                <c:pt idx="125">
                  <c:v>0.89205328978212106</c:v>
                </c:pt>
                <c:pt idx="126">
                  <c:v>0.88955274762967851</c:v>
                </c:pt>
                <c:pt idx="127">
                  <c:v>0.88707758198240205</c:v>
                </c:pt>
                <c:pt idx="128">
                  <c:v>0.88460292041385002</c:v>
                </c:pt>
                <c:pt idx="129">
                  <c:v>0.8821531307536985</c:v>
                </c:pt>
                <c:pt idx="130">
                  <c:v>0.87971420974948866</c:v>
                </c:pt>
                <c:pt idx="131">
                  <c:v>0.87729014537620797</c:v>
                </c:pt>
                <c:pt idx="132">
                  <c:v>0.87488200266426064</c:v>
                </c:pt>
                <c:pt idx="133">
                  <c:v>0.87249568542779365</c:v>
                </c:pt>
                <c:pt idx="134">
                  <c:v>0.87011933079421599</c:v>
                </c:pt>
                <c:pt idx="135">
                  <c:v>0.86775770396067764</c:v>
                </c:pt>
                <c:pt idx="136">
                  <c:v>0.86540872857044904</c:v>
                </c:pt>
                <c:pt idx="137">
                  <c:v>0.86307770580837961</c:v>
                </c:pt>
                <c:pt idx="138">
                  <c:v>0.860760249214924</c:v>
                </c:pt>
                <c:pt idx="139">
                  <c:v>0.858455514022055</c:v>
                </c:pt>
                <c:pt idx="140">
                  <c:v>0.85616175870860201</c:v>
                </c:pt>
                <c:pt idx="141">
                  <c:v>0.85388600821082405</c:v>
                </c:pt>
                <c:pt idx="142">
                  <c:v>0.85161785719122263</c:v>
                </c:pt>
                <c:pt idx="143">
                  <c:v>0.84936686775555259</c:v>
                </c:pt>
                <c:pt idx="144">
                  <c:v>0.84712676983468449</c:v>
                </c:pt>
                <c:pt idx="145">
                  <c:v>0.84489771259894908</c:v>
                </c:pt>
                <c:pt idx="146">
                  <c:v>0.84268396095350762</c:v>
                </c:pt>
                <c:pt idx="147">
                  <c:v>0.84048199093187503</c:v>
                </c:pt>
                <c:pt idx="148">
                  <c:v>0.83828899627248565</c:v>
                </c:pt>
                <c:pt idx="149">
                  <c:v>0.83610703899579164</c:v>
                </c:pt>
                <c:pt idx="150">
                  <c:v>0.83393668824886302</c:v>
                </c:pt>
                <c:pt idx="151">
                  <c:v>0.83178078271761258</c:v>
                </c:pt>
                <c:pt idx="152">
                  <c:v>0.829632494899738</c:v>
                </c:pt>
                <c:pt idx="153">
                  <c:v>0.82749484603937595</c:v>
                </c:pt>
                <c:pt idx="154">
                  <c:v>0.82537444645778479</c:v>
                </c:pt>
                <c:pt idx="155">
                  <c:v>0.82325563528642964</c:v>
                </c:pt>
                <c:pt idx="156">
                  <c:v>0.82115125338238193</c:v>
                </c:pt>
                <c:pt idx="157">
                  <c:v>0.81904623043546565</c:v>
                </c:pt>
                <c:pt idx="158">
                  <c:v>0.81695871830587696</c:v>
                </c:pt>
                <c:pt idx="159">
                  <c:v>0.81487965792126205</c:v>
                </c:pt>
                <c:pt idx="160">
                  <c:v>0.81281325164381879</c:v>
                </c:pt>
                <c:pt idx="161">
                  <c:v>0.81075360658826578</c:v>
                </c:pt>
                <c:pt idx="162">
                  <c:v>0.80870557278108079</c:v>
                </c:pt>
                <c:pt idx="163">
                  <c:v>0.80666638751703557</c:v>
                </c:pt>
                <c:pt idx="164">
                  <c:v>0.80463763709586378</c:v>
                </c:pt>
                <c:pt idx="165">
                  <c:v>0.80261740416999205</c:v>
                </c:pt>
                <c:pt idx="166">
                  <c:v>0.80060683518868792</c:v>
                </c:pt>
                <c:pt idx="167">
                  <c:v>0.79860656775695793</c:v>
                </c:pt>
                <c:pt idx="168">
                  <c:v>0.79661057669147095</c:v>
                </c:pt>
                <c:pt idx="169">
                  <c:v>0.79463117932109462</c:v>
                </c:pt>
                <c:pt idx="170">
                  <c:v>0.7926532666600058</c:v>
                </c:pt>
                <c:pt idx="171">
                  <c:v>0.79068571676340493</c:v>
                </c:pt>
                <c:pt idx="172">
                  <c:v>0.78872839522568405</c:v>
                </c:pt>
                <c:pt idx="173">
                  <c:v>0.78678178223205597</c:v>
                </c:pt>
                <c:pt idx="174">
                  <c:v>0.78484597604364192</c:v>
                </c:pt>
                <c:pt idx="175">
                  <c:v>0.78292248504816697</c:v>
                </c:pt>
                <c:pt idx="176">
                  <c:v>0.781004690682637</c:v>
                </c:pt>
                <c:pt idx="177">
                  <c:v>0.77909711281491578</c:v>
                </c:pt>
                <c:pt idx="178">
                  <c:v>0.77720313393038265</c:v>
                </c:pt>
                <c:pt idx="179">
                  <c:v>0.77531424771746449</c:v>
                </c:pt>
                <c:pt idx="180">
                  <c:v>0.7734328333537438</c:v>
                </c:pt>
                <c:pt idx="181">
                  <c:v>0.77156194060138261</c:v>
                </c:pt>
                <c:pt idx="182">
                  <c:v>0.7696991392535586</c:v>
                </c:pt>
                <c:pt idx="183">
                  <c:v>0.76784657150865365</c:v>
                </c:pt>
                <c:pt idx="184">
                  <c:v>0.76600574812366862</c:v>
                </c:pt>
                <c:pt idx="185">
                  <c:v>0.76417430304521605</c:v>
                </c:pt>
                <c:pt idx="186">
                  <c:v>0.76234954286713563</c:v>
                </c:pt>
                <c:pt idx="187">
                  <c:v>0.76053853595050702</c:v>
                </c:pt>
                <c:pt idx="188">
                  <c:v>0.75873382443478621</c:v>
                </c:pt>
                <c:pt idx="189">
                  <c:v>0.75693889763287447</c:v>
                </c:pt>
                <c:pt idx="190">
                  <c:v>0.7551542247329105</c:v>
                </c:pt>
                <c:pt idx="191">
                  <c:v>0.75337730373453204</c:v>
                </c:pt>
                <c:pt idx="192">
                  <c:v>0.75160812902165197</c:v>
                </c:pt>
                <c:pt idx="193">
                  <c:v>0.74984788436916494</c:v>
                </c:pt>
                <c:pt idx="194">
                  <c:v>0.74809800431274864</c:v>
                </c:pt>
                <c:pt idx="195">
                  <c:v>0.74635917061122803</c:v>
                </c:pt>
                <c:pt idx="196">
                  <c:v>0.74462503340841901</c:v>
                </c:pt>
                <c:pt idx="197">
                  <c:v>0.74290142091089195</c:v>
                </c:pt>
                <c:pt idx="198">
                  <c:v>0.74118748562756098</c:v>
                </c:pt>
                <c:pt idx="199">
                  <c:v>0.73948245225897979</c:v>
                </c:pt>
                <c:pt idx="200">
                  <c:v>0.7377833601910545</c:v>
                </c:pt>
                <c:pt idx="201">
                  <c:v>0.736090980180645</c:v>
                </c:pt>
                <c:pt idx="202">
                  <c:v>0.73440776604046898</c:v>
                </c:pt>
                <c:pt idx="203">
                  <c:v>0.73273407226270493</c:v>
                </c:pt>
                <c:pt idx="204">
                  <c:v>0.73106753468012065</c:v>
                </c:pt>
                <c:pt idx="205">
                  <c:v>0.7294132296871999</c:v>
                </c:pt>
                <c:pt idx="206">
                  <c:v>0.72776042693601561</c:v>
                </c:pt>
                <c:pt idx="207">
                  <c:v>0.72611689315924699</c:v>
                </c:pt>
                <c:pt idx="208">
                  <c:v>0.72448356693801697</c:v>
                </c:pt>
                <c:pt idx="209">
                  <c:v>0.72285898161522799</c:v>
                </c:pt>
                <c:pt idx="210">
                  <c:v>0.72123810961983703</c:v>
                </c:pt>
                <c:pt idx="211">
                  <c:v>0.71962375065727779</c:v>
                </c:pt>
                <c:pt idx="212">
                  <c:v>0.71801928190270259</c:v>
                </c:pt>
                <c:pt idx="213">
                  <c:v>0.71641958739322997</c:v>
                </c:pt>
                <c:pt idx="214">
                  <c:v>0.71482978374909278</c:v>
                </c:pt>
                <c:pt idx="215">
                  <c:v>0.71324488654428608</c:v>
                </c:pt>
                <c:pt idx="216">
                  <c:v>0.711669243972337</c:v>
                </c:pt>
                <c:pt idx="217">
                  <c:v>0.71010001517291499</c:v>
                </c:pt>
                <c:pt idx="218">
                  <c:v>0.70853911700453365</c:v>
                </c:pt>
                <c:pt idx="219">
                  <c:v>0.70698168674120099</c:v>
                </c:pt>
                <c:pt idx="220">
                  <c:v>0.70543149037982478</c:v>
                </c:pt>
                <c:pt idx="221">
                  <c:v>0.70388933651205765</c:v>
                </c:pt>
                <c:pt idx="222">
                  <c:v>0.70235533822894103</c:v>
                </c:pt>
                <c:pt idx="223">
                  <c:v>0.70082779273025297</c:v>
                </c:pt>
                <c:pt idx="224">
                  <c:v>0.6993088847279062</c:v>
                </c:pt>
                <c:pt idx="225">
                  <c:v>0.69779301474221</c:v>
                </c:pt>
                <c:pt idx="226">
                  <c:v>0.696284609099316</c:v>
                </c:pt>
                <c:pt idx="227">
                  <c:v>0.69478087396938493</c:v>
                </c:pt>
                <c:pt idx="228">
                  <c:v>0.69328810516226402</c:v>
                </c:pt>
                <c:pt idx="229">
                  <c:v>0.69179810787864704</c:v>
                </c:pt>
                <c:pt idx="230">
                  <c:v>0.69031616861921119</c:v>
                </c:pt>
                <c:pt idx="231">
                  <c:v>0.68884224082158263</c:v>
                </c:pt>
                <c:pt idx="232">
                  <c:v>0.68737260533391098</c:v>
                </c:pt>
                <c:pt idx="233">
                  <c:v>0.68591080741362365</c:v>
                </c:pt>
                <c:pt idx="234">
                  <c:v>0.68445644925122806</c:v>
                </c:pt>
                <c:pt idx="235">
                  <c:v>0.68300817480257003</c:v>
                </c:pt>
                <c:pt idx="236">
                  <c:v>0.68156577661302264</c:v>
                </c:pt>
                <c:pt idx="237">
                  <c:v>0.68013200420040298</c:v>
                </c:pt>
                <c:pt idx="238">
                  <c:v>0.6787021554680478</c:v>
                </c:pt>
                <c:pt idx="239">
                  <c:v>0.67728196582029199</c:v>
                </c:pt>
                <c:pt idx="240">
                  <c:v>0.67586698189350003</c:v>
                </c:pt>
                <c:pt idx="241">
                  <c:v>0.67446077340205302</c:v>
                </c:pt>
                <c:pt idx="242">
                  <c:v>0.67305897191835562</c:v>
                </c:pt>
                <c:pt idx="243">
                  <c:v>0.67166684825646705</c:v>
                </c:pt>
                <c:pt idx="244">
                  <c:v>0.67028077733486779</c:v>
                </c:pt>
                <c:pt idx="245">
                  <c:v>0.66890196027879634</c:v>
                </c:pt>
                <c:pt idx="246">
                  <c:v>0.66753103929734903</c:v>
                </c:pt>
                <c:pt idx="247">
                  <c:v>0.66616689164544063</c:v>
                </c:pt>
                <c:pt idx="248">
                  <c:v>0.66481200877943902</c:v>
                </c:pt>
                <c:pt idx="249">
                  <c:v>0.66346629391945</c:v>
                </c:pt>
                <c:pt idx="250">
                  <c:v>0.66212848284553194</c:v>
                </c:pt>
                <c:pt idx="251">
                  <c:v>0.66079878299255079</c:v>
                </c:pt>
                <c:pt idx="252">
                  <c:v>0.65947834963959695</c:v>
                </c:pt>
                <c:pt idx="253">
                  <c:v>0.65816574608721301</c:v>
                </c:pt>
                <c:pt idx="254">
                  <c:v>0.65686391598339966</c:v>
                </c:pt>
                <c:pt idx="255">
                  <c:v>0.65557106963396405</c:v>
                </c:pt>
                <c:pt idx="256">
                  <c:v>0.65428345065480809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RDD!$C$63:$JI$63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0.80906193780000002</c:v>
                </c:pt>
                <c:pt idx="17">
                  <c:v>0.81275078519999999</c:v>
                </c:pt>
                <c:pt idx="18">
                  <c:v>0.81643963260000296</c:v>
                </c:pt>
                <c:pt idx="19">
                  <c:v>0.82012848000000005</c:v>
                </c:pt>
                <c:pt idx="20">
                  <c:v>0.82381732740000002</c:v>
                </c:pt>
                <c:pt idx="21">
                  <c:v>0.82675024825000265</c:v>
                </c:pt>
                <c:pt idx="22">
                  <c:v>0.82968316909999751</c:v>
                </c:pt>
                <c:pt idx="23">
                  <c:v>0.83261608994999958</c:v>
                </c:pt>
                <c:pt idx="24">
                  <c:v>0.83554901080000266</c:v>
                </c:pt>
                <c:pt idx="25">
                  <c:v>0.83905661937500264</c:v>
                </c:pt>
                <c:pt idx="26">
                  <c:v>0.84256422794999997</c:v>
                </c:pt>
                <c:pt idx="27">
                  <c:v>0.84607183652500573</c:v>
                </c:pt>
                <c:pt idx="28">
                  <c:v>0.84957944510000005</c:v>
                </c:pt>
                <c:pt idx="29">
                  <c:v>0.85523978447500004</c:v>
                </c:pt>
                <c:pt idx="30">
                  <c:v>0.86090012385000003</c:v>
                </c:pt>
                <c:pt idx="31">
                  <c:v>0.86656046322500002</c:v>
                </c:pt>
                <c:pt idx="32">
                  <c:v>0.87222080260000434</c:v>
                </c:pt>
                <c:pt idx="33">
                  <c:v>0.88020687737500003</c:v>
                </c:pt>
                <c:pt idx="34">
                  <c:v>0.88819295215000005</c:v>
                </c:pt>
                <c:pt idx="35">
                  <c:v>0.89617902692500262</c:v>
                </c:pt>
                <c:pt idx="36">
                  <c:v>0.90416510169999986</c:v>
                </c:pt>
                <c:pt idx="37">
                  <c:v>0.91298415617500162</c:v>
                </c:pt>
                <c:pt idx="38">
                  <c:v>0.92180321065000292</c:v>
                </c:pt>
                <c:pt idx="39">
                  <c:v>0.93062226512500001</c:v>
                </c:pt>
                <c:pt idx="40">
                  <c:v>0.93944131960000266</c:v>
                </c:pt>
                <c:pt idx="41">
                  <c:v>0.94722093230000293</c:v>
                </c:pt>
                <c:pt idx="42">
                  <c:v>0.95500054499999998</c:v>
                </c:pt>
                <c:pt idx="43">
                  <c:v>0.96278015770000003</c:v>
                </c:pt>
                <c:pt idx="44">
                  <c:v>0.97055977040000063</c:v>
                </c:pt>
                <c:pt idx="45">
                  <c:v>0.97586817887499999</c:v>
                </c:pt>
                <c:pt idx="46">
                  <c:v>0.98117658734999957</c:v>
                </c:pt>
                <c:pt idx="47">
                  <c:v>0.98648499582499705</c:v>
                </c:pt>
                <c:pt idx="48">
                  <c:v>0.99179340430000262</c:v>
                </c:pt>
                <c:pt idx="49">
                  <c:v>0.99384505322500294</c:v>
                </c:pt>
                <c:pt idx="50">
                  <c:v>0.99589670215000003</c:v>
                </c:pt>
                <c:pt idx="51">
                  <c:v>0.99794835107500002</c:v>
                </c:pt>
                <c:pt idx="52">
                  <c:v>1</c:v>
                </c:pt>
                <c:pt idx="53">
                  <c:v>0.99986030987499708</c:v>
                </c:pt>
                <c:pt idx="54">
                  <c:v>0.99972061975000004</c:v>
                </c:pt>
                <c:pt idx="55">
                  <c:v>0.99958092962499956</c:v>
                </c:pt>
                <c:pt idx="56">
                  <c:v>0.99944123950000263</c:v>
                </c:pt>
                <c:pt idx="57">
                  <c:v>0.99847392469999896</c:v>
                </c:pt>
                <c:pt idx="58">
                  <c:v>0.99750660989999707</c:v>
                </c:pt>
                <c:pt idx="59">
                  <c:v>0.9965392950999985</c:v>
                </c:pt>
                <c:pt idx="60">
                  <c:v>0.99557198029999749</c:v>
                </c:pt>
                <c:pt idx="61">
                  <c:v>0.99469286774999999</c:v>
                </c:pt>
                <c:pt idx="62">
                  <c:v>0.99381375519999959</c:v>
                </c:pt>
                <c:pt idx="63">
                  <c:v>0.99293464265000264</c:v>
                </c:pt>
                <c:pt idx="64">
                  <c:v>0.99205553010000003</c:v>
                </c:pt>
                <c:pt idx="65">
                  <c:v>0.99110203422499998</c:v>
                </c:pt>
                <c:pt idx="66">
                  <c:v>0.99014853835000005</c:v>
                </c:pt>
                <c:pt idx="67">
                  <c:v>0.98919504247500278</c:v>
                </c:pt>
                <c:pt idx="68">
                  <c:v>0.98824154660000263</c:v>
                </c:pt>
                <c:pt idx="69">
                  <c:v>0.98669330587499959</c:v>
                </c:pt>
                <c:pt idx="70">
                  <c:v>0.98514506515</c:v>
                </c:pt>
                <c:pt idx="71">
                  <c:v>0.98359682442499996</c:v>
                </c:pt>
                <c:pt idx="72">
                  <c:v>0.98204858369999992</c:v>
                </c:pt>
                <c:pt idx="73">
                  <c:v>0.98023845210000005</c:v>
                </c:pt>
                <c:pt idx="74">
                  <c:v>0.97842832050000061</c:v>
                </c:pt>
                <c:pt idx="75">
                  <c:v>0.97661818889999996</c:v>
                </c:pt>
                <c:pt idx="76">
                  <c:v>0.97480805730000308</c:v>
                </c:pt>
                <c:pt idx="77">
                  <c:v>0.97263680597500002</c:v>
                </c:pt>
                <c:pt idx="78">
                  <c:v>0.97046555465000062</c:v>
                </c:pt>
                <c:pt idx="79">
                  <c:v>0.96829430332500266</c:v>
                </c:pt>
                <c:pt idx="80">
                  <c:v>0.96612305200000292</c:v>
                </c:pt>
                <c:pt idx="81">
                  <c:v>0.96387228187499996</c:v>
                </c:pt>
                <c:pt idx="82">
                  <c:v>0.96162151175000266</c:v>
                </c:pt>
                <c:pt idx="83">
                  <c:v>0.95937074162500002</c:v>
                </c:pt>
                <c:pt idx="84">
                  <c:v>0.95711997150000105</c:v>
                </c:pt>
                <c:pt idx="85">
                  <c:v>0.95502422147500265</c:v>
                </c:pt>
                <c:pt idx="86">
                  <c:v>0.95292847145000292</c:v>
                </c:pt>
                <c:pt idx="87">
                  <c:v>0.95083272142499997</c:v>
                </c:pt>
                <c:pt idx="88">
                  <c:v>0.94873697140000002</c:v>
                </c:pt>
                <c:pt idx="89">
                  <c:v>0.94715026535000002</c:v>
                </c:pt>
                <c:pt idx="90">
                  <c:v>0.94556355929999958</c:v>
                </c:pt>
                <c:pt idx="91">
                  <c:v>0.94397685325000291</c:v>
                </c:pt>
                <c:pt idx="92">
                  <c:v>0.94239014720000003</c:v>
                </c:pt>
                <c:pt idx="93">
                  <c:v>0.94106472969999988</c:v>
                </c:pt>
                <c:pt idx="94">
                  <c:v>0.93973931220000295</c:v>
                </c:pt>
                <c:pt idx="95">
                  <c:v>0.93841389469999992</c:v>
                </c:pt>
                <c:pt idx="96">
                  <c:v>0.93708847720000266</c:v>
                </c:pt>
                <c:pt idx="97">
                  <c:v>0.93565756210000162</c:v>
                </c:pt>
                <c:pt idx="98">
                  <c:v>0.93422664700000002</c:v>
                </c:pt>
                <c:pt idx="99">
                  <c:v>0.93279573190000264</c:v>
                </c:pt>
                <c:pt idx="100">
                  <c:v>0.93136481680000005</c:v>
                </c:pt>
                <c:pt idx="101">
                  <c:v>0.9301515843</c:v>
                </c:pt>
                <c:pt idx="102">
                  <c:v>0.92893835179999751</c:v>
                </c:pt>
                <c:pt idx="103">
                  <c:v>0.92772511930000279</c:v>
                </c:pt>
                <c:pt idx="104">
                  <c:v>0.92651188679999996</c:v>
                </c:pt>
                <c:pt idx="105">
                  <c:v>0.92502247989999997</c:v>
                </c:pt>
                <c:pt idx="106">
                  <c:v>0.92353307299999998</c:v>
                </c:pt>
                <c:pt idx="107">
                  <c:v>0.92204366610000266</c:v>
                </c:pt>
                <c:pt idx="108">
                  <c:v>0.9205542592</c:v>
                </c:pt>
                <c:pt idx="109">
                  <c:v>0.91897178002500002</c:v>
                </c:pt>
                <c:pt idx="110">
                  <c:v>0.91738930084999959</c:v>
                </c:pt>
                <c:pt idx="111">
                  <c:v>0.91580682167500005</c:v>
                </c:pt>
                <c:pt idx="112">
                  <c:v>0.91422434250000162</c:v>
                </c:pt>
                <c:pt idx="113">
                  <c:v>0.91254849492500001</c:v>
                </c:pt>
                <c:pt idx="114">
                  <c:v>0.91087264735000162</c:v>
                </c:pt>
                <c:pt idx="115">
                  <c:v>0.90919679977499956</c:v>
                </c:pt>
                <c:pt idx="116">
                  <c:v>0.90752095220000162</c:v>
                </c:pt>
                <c:pt idx="117">
                  <c:v>0.90640638182499567</c:v>
                </c:pt>
                <c:pt idx="118">
                  <c:v>0.90529181145000293</c:v>
                </c:pt>
                <c:pt idx="119">
                  <c:v>0.90417724107499997</c:v>
                </c:pt>
                <c:pt idx="120">
                  <c:v>0.9030626706999999</c:v>
                </c:pt>
                <c:pt idx="121">
                  <c:v>0.90210982827500263</c:v>
                </c:pt>
                <c:pt idx="122">
                  <c:v>0.90115698584999715</c:v>
                </c:pt>
                <c:pt idx="123">
                  <c:v>0.90020414342499999</c:v>
                </c:pt>
                <c:pt idx="124">
                  <c:v>0.8992513009999995</c:v>
                </c:pt>
                <c:pt idx="125">
                  <c:v>0.89835262650000003</c:v>
                </c:pt>
                <c:pt idx="126">
                  <c:v>0.897453952</c:v>
                </c:pt>
                <c:pt idx="127">
                  <c:v>0.89655527750000263</c:v>
                </c:pt>
                <c:pt idx="128">
                  <c:v>0.89565660300000005</c:v>
                </c:pt>
                <c:pt idx="129">
                  <c:v>0.89478125275000264</c:v>
                </c:pt>
                <c:pt idx="130">
                  <c:v>0.89390590250000279</c:v>
                </c:pt>
                <c:pt idx="131">
                  <c:v>0.89303055225000005</c:v>
                </c:pt>
                <c:pt idx="132">
                  <c:v>0.89215520200000165</c:v>
                </c:pt>
                <c:pt idx="133">
                  <c:v>0.89146122834999997</c:v>
                </c:pt>
                <c:pt idx="134">
                  <c:v>0.89076725470000007</c:v>
                </c:pt>
                <c:pt idx="135">
                  <c:v>0.8900732810499995</c:v>
                </c:pt>
                <c:pt idx="136">
                  <c:v>0.88937930740000004</c:v>
                </c:pt>
                <c:pt idx="137">
                  <c:v>0.88850685672499996</c:v>
                </c:pt>
                <c:pt idx="138">
                  <c:v>0.88763440605000266</c:v>
                </c:pt>
                <c:pt idx="139">
                  <c:v>0.88676195537500002</c:v>
                </c:pt>
                <c:pt idx="140">
                  <c:v>0.88588950469999994</c:v>
                </c:pt>
                <c:pt idx="141">
                  <c:v>0.88491154620000001</c:v>
                </c:pt>
                <c:pt idx="142">
                  <c:v>0.88393358769999986</c:v>
                </c:pt>
                <c:pt idx="143">
                  <c:v>0.88295562920000004</c:v>
                </c:pt>
                <c:pt idx="144">
                  <c:v>0.8819776707000001</c:v>
                </c:pt>
                <c:pt idx="145">
                  <c:v>0.88075166067500266</c:v>
                </c:pt>
                <c:pt idx="146">
                  <c:v>0.87952565065000321</c:v>
                </c:pt>
                <c:pt idx="147">
                  <c:v>0.87829964062500321</c:v>
                </c:pt>
                <c:pt idx="148">
                  <c:v>0.87707363060000321</c:v>
                </c:pt>
                <c:pt idx="149">
                  <c:v>0.87550915122500161</c:v>
                </c:pt>
                <c:pt idx="150">
                  <c:v>0.8739446718500028</c:v>
                </c:pt>
                <c:pt idx="151">
                  <c:v>0.87238019247500265</c:v>
                </c:pt>
                <c:pt idx="152">
                  <c:v>0.87081571310000294</c:v>
                </c:pt>
                <c:pt idx="153">
                  <c:v>0.86904109620000447</c:v>
                </c:pt>
                <c:pt idx="154">
                  <c:v>0.8672664793</c:v>
                </c:pt>
                <c:pt idx="155">
                  <c:v>0.86549186240000309</c:v>
                </c:pt>
                <c:pt idx="156">
                  <c:v>0.86371724550000162</c:v>
                </c:pt>
                <c:pt idx="157">
                  <c:v>0.86181563430000296</c:v>
                </c:pt>
                <c:pt idx="158">
                  <c:v>0.85991402310000264</c:v>
                </c:pt>
                <c:pt idx="159">
                  <c:v>0.85801241189999999</c:v>
                </c:pt>
                <c:pt idx="160">
                  <c:v>0.85611080070000001</c:v>
                </c:pt>
                <c:pt idx="161">
                  <c:v>0.85379993072500293</c:v>
                </c:pt>
                <c:pt idx="162">
                  <c:v>0.85148906074999997</c:v>
                </c:pt>
                <c:pt idx="163">
                  <c:v>0.84917819077500001</c:v>
                </c:pt>
                <c:pt idx="164">
                  <c:v>0.84686732079999749</c:v>
                </c:pt>
                <c:pt idx="165">
                  <c:v>0.84446777384999749</c:v>
                </c:pt>
                <c:pt idx="166">
                  <c:v>0.84206822690000005</c:v>
                </c:pt>
                <c:pt idx="167">
                  <c:v>0.83966867995000005</c:v>
                </c:pt>
                <c:pt idx="168">
                  <c:v>0.83726913300000005</c:v>
                </c:pt>
                <c:pt idx="169">
                  <c:v>0.83450635802499751</c:v>
                </c:pt>
                <c:pt idx="170">
                  <c:v>0.83174358305000262</c:v>
                </c:pt>
                <c:pt idx="171">
                  <c:v>0.82898080807500263</c:v>
                </c:pt>
                <c:pt idx="172">
                  <c:v>0.82621803310000264</c:v>
                </c:pt>
                <c:pt idx="173">
                  <c:v>0.82347453930000003</c:v>
                </c:pt>
                <c:pt idx="174">
                  <c:v>0.82073104550000264</c:v>
                </c:pt>
                <c:pt idx="175">
                  <c:v>0.81798755169999993</c:v>
                </c:pt>
                <c:pt idx="176">
                  <c:v>0.81524405790000265</c:v>
                </c:pt>
                <c:pt idx="177">
                  <c:v>0.81218320347500161</c:v>
                </c:pt>
                <c:pt idx="178">
                  <c:v>0.80912234904999958</c:v>
                </c:pt>
                <c:pt idx="179">
                  <c:v>0.80606149462500265</c:v>
                </c:pt>
                <c:pt idx="180">
                  <c:v>0.80300064020000161</c:v>
                </c:pt>
                <c:pt idx="181">
                  <c:v>0.80040279392499958</c:v>
                </c:pt>
                <c:pt idx="182">
                  <c:v>0.79780494765000265</c:v>
                </c:pt>
                <c:pt idx="183">
                  <c:v>0.7952071013749975</c:v>
                </c:pt>
                <c:pt idx="184">
                  <c:v>0.7926092551000028</c:v>
                </c:pt>
                <c:pt idx="185">
                  <c:v>0.78980517137500161</c:v>
                </c:pt>
                <c:pt idx="186">
                  <c:v>0.78700108765000265</c:v>
                </c:pt>
                <c:pt idx="187">
                  <c:v>0.78419700392500002</c:v>
                </c:pt>
                <c:pt idx="188">
                  <c:v>0.78139292019999751</c:v>
                </c:pt>
                <c:pt idx="189">
                  <c:v>0.77877544052500447</c:v>
                </c:pt>
                <c:pt idx="190">
                  <c:v>0.77615796084999999</c:v>
                </c:pt>
                <c:pt idx="191">
                  <c:v>0.77354048117500063</c:v>
                </c:pt>
                <c:pt idx="192">
                  <c:v>0.77092300150000292</c:v>
                </c:pt>
                <c:pt idx="193">
                  <c:v>0.768316645375</c:v>
                </c:pt>
                <c:pt idx="194">
                  <c:v>0.76571028925000162</c:v>
                </c:pt>
                <c:pt idx="195">
                  <c:v>0.7631039331250028</c:v>
                </c:pt>
                <c:pt idx="196">
                  <c:v>0.76049757700000264</c:v>
                </c:pt>
                <c:pt idx="197">
                  <c:v>0.75829748817500264</c:v>
                </c:pt>
                <c:pt idx="198">
                  <c:v>0.75609739935000264</c:v>
                </c:pt>
                <c:pt idx="199">
                  <c:v>0.75389731052500308</c:v>
                </c:pt>
                <c:pt idx="200">
                  <c:v>0.75169722170000264</c:v>
                </c:pt>
                <c:pt idx="201">
                  <c:v>0.74941045702500264</c:v>
                </c:pt>
                <c:pt idx="202">
                  <c:v>0.74712369235000309</c:v>
                </c:pt>
                <c:pt idx="203">
                  <c:v>0.74483692767500265</c:v>
                </c:pt>
                <c:pt idx="204">
                  <c:v>0.74255016299999999</c:v>
                </c:pt>
                <c:pt idx="205">
                  <c:v>0.74034515817500279</c:v>
                </c:pt>
                <c:pt idx="206">
                  <c:v>0.73814015335000294</c:v>
                </c:pt>
                <c:pt idx="207">
                  <c:v>0.73593514852500264</c:v>
                </c:pt>
                <c:pt idx="208">
                  <c:v>0.7337301437</c:v>
                </c:pt>
                <c:pt idx="209">
                  <c:v>0.73160162027500308</c:v>
                </c:pt>
                <c:pt idx="210">
                  <c:v>0.72947309685000161</c:v>
                </c:pt>
                <c:pt idx="211">
                  <c:v>0.72734457342500292</c:v>
                </c:pt>
                <c:pt idx="212">
                  <c:v>0.72521605</c:v>
                </c:pt>
                <c:pt idx="213">
                  <c:v>0.72315819355000266</c:v>
                </c:pt>
                <c:pt idx="214">
                  <c:v>0.72110033710000265</c:v>
                </c:pt>
                <c:pt idx="215">
                  <c:v>0.71904248065000265</c:v>
                </c:pt>
                <c:pt idx="216">
                  <c:v>0.71698462420000264</c:v>
                </c:pt>
                <c:pt idx="217">
                  <c:v>0.71499081875000292</c:v>
                </c:pt>
                <c:pt idx="218">
                  <c:v>0.7129970133000032</c:v>
                </c:pt>
                <c:pt idx="219">
                  <c:v>0.71100320785000004</c:v>
                </c:pt>
                <c:pt idx="220">
                  <c:v>0.70900940240000321</c:v>
                </c:pt>
                <c:pt idx="221">
                  <c:v>0.70694935595000263</c:v>
                </c:pt>
                <c:pt idx="222">
                  <c:v>0.70488930950000162</c:v>
                </c:pt>
                <c:pt idx="223">
                  <c:v>0.70282926305000293</c:v>
                </c:pt>
                <c:pt idx="224">
                  <c:v>0.70076921660000446</c:v>
                </c:pt>
                <c:pt idx="225">
                  <c:v>0.69857657582499733</c:v>
                </c:pt>
                <c:pt idx="226">
                  <c:v>0.69638393504999996</c:v>
                </c:pt>
                <c:pt idx="227">
                  <c:v>0.69419129427500292</c:v>
                </c:pt>
                <c:pt idx="228">
                  <c:v>0.69199865350000433</c:v>
                </c:pt>
                <c:pt idx="229">
                  <c:v>0.69023150502499997</c:v>
                </c:pt>
                <c:pt idx="230">
                  <c:v>0.68846435655000005</c:v>
                </c:pt>
                <c:pt idx="231">
                  <c:v>0.68669720807500279</c:v>
                </c:pt>
                <c:pt idx="232">
                  <c:v>0.68493005960000264</c:v>
                </c:pt>
                <c:pt idx="233">
                  <c:v>0.68302603890000002</c:v>
                </c:pt>
                <c:pt idx="234">
                  <c:v>0.68112201820000262</c:v>
                </c:pt>
                <c:pt idx="235">
                  <c:v>0.67921799750000278</c:v>
                </c:pt>
                <c:pt idx="236">
                  <c:v>0.67731397680000005</c:v>
                </c:pt>
                <c:pt idx="237">
                  <c:v>0.67556374082499759</c:v>
                </c:pt>
                <c:pt idx="238">
                  <c:v>0.67381350485000002</c:v>
                </c:pt>
                <c:pt idx="239">
                  <c:v>0.67206326887500001</c:v>
                </c:pt>
                <c:pt idx="240">
                  <c:v>0.67031303290000266</c:v>
                </c:pt>
                <c:pt idx="241">
                  <c:v>0.66862699597500264</c:v>
                </c:pt>
                <c:pt idx="242">
                  <c:v>0.66694095905000295</c:v>
                </c:pt>
                <c:pt idx="243">
                  <c:v>0.66525492212500292</c:v>
                </c:pt>
                <c:pt idx="244">
                  <c:v>0.66356888520000001</c:v>
                </c:pt>
                <c:pt idx="245">
                  <c:v>0.66233009762500294</c:v>
                </c:pt>
                <c:pt idx="246">
                  <c:v>0.66109131005000332</c:v>
                </c:pt>
                <c:pt idx="247">
                  <c:v>0.65985252247500292</c:v>
                </c:pt>
                <c:pt idx="248">
                  <c:v>0.65861373490000263</c:v>
                </c:pt>
                <c:pt idx="249">
                  <c:v>0.65770029707500333</c:v>
                </c:pt>
                <c:pt idx="250">
                  <c:v>0.6567868592500028</c:v>
                </c:pt>
                <c:pt idx="251">
                  <c:v>0.65587342142500293</c:v>
                </c:pt>
                <c:pt idx="252">
                  <c:v>0.65495998360000296</c:v>
                </c:pt>
                <c:pt idx="253">
                  <c:v>0.65450346887499999</c:v>
                </c:pt>
                <c:pt idx="254">
                  <c:v>0.65404695415000291</c:v>
                </c:pt>
                <c:pt idx="255">
                  <c:v>0.65359043942500294</c:v>
                </c:pt>
                <c:pt idx="256">
                  <c:v>0.65313392470000009</c:v>
                </c:pt>
              </c:numCache>
            </c:numRef>
          </c:val>
          <c:smooth val="1"/>
        </c:ser>
        <c:marker val="1"/>
        <c:axId val="70811648"/>
        <c:axId val="70813184"/>
      </c:lineChart>
      <c:catAx>
        <c:axId val="70811648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813184"/>
        <c:crosses val="autoZero"/>
        <c:auto val="1"/>
        <c:lblAlgn val="ctr"/>
        <c:lblOffset val="100"/>
        <c:tickLblSkip val="64"/>
        <c:tickMarkSkip val="64"/>
      </c:catAx>
      <c:valAx>
        <c:axId val="70813184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0811648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RDD!$A$137</c:f>
          <c:strCache>
            <c:ptCount val="1"/>
            <c:pt idx="0">
              <c:v>456.hmmer</c:v>
            </c:pt>
          </c:strCache>
        </c:strRef>
      </c:tx>
      <c:layout>
        <c:manualLayout>
          <c:xMode val="edge"/>
          <c:yMode val="edge"/>
          <c:x val="0.40968976241874233"/>
          <c:y val="0.23631586301777316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RDD!$C$65:$JI$65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0.83071682589328699</c:v>
                </c:pt>
                <c:pt idx="258">
                  <c:v>0.83071682589328699</c:v>
                </c:pt>
                <c:pt idx="259">
                  <c:v>0.83071682589328699</c:v>
                </c:pt>
                <c:pt idx="260">
                  <c:v>0.83071682589328699</c:v>
                </c:pt>
                <c:pt idx="261">
                  <c:v>0.83071682589328699</c:v>
                </c:pt>
                <c:pt idx="262">
                  <c:v>0.83071682589328699</c:v>
                </c:pt>
                <c:pt idx="263">
                  <c:v>0.83071682589328699</c:v>
                </c:pt>
                <c:pt idx="264">
                  <c:v>0.83071682589328699</c:v>
                </c:pt>
                <c:pt idx="265">
                  <c:v>0.83071682589328699</c:v>
                </c:pt>
                <c:pt idx="266">
                  <c:v>0.83071682589328699</c:v>
                </c:pt>
              </c:numCache>
            </c:numRef>
          </c:val>
        </c:ser>
        <c:gapWidth val="0"/>
        <c:axId val="70835584"/>
        <c:axId val="70976640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RDD!$C$64:$JI$64</c:f>
              <c:numCache>
                <c:formatCode>0.00</c:formatCode>
                <c:ptCount val="267"/>
                <c:pt idx="0">
                  <c:v>0</c:v>
                </c:pt>
                <c:pt idx="1">
                  <c:v>1.7065811804638911E-2</c:v>
                </c:pt>
                <c:pt idx="2">
                  <c:v>5.1936838135315723E-2</c:v>
                </c:pt>
                <c:pt idx="3">
                  <c:v>0.14370713697311416</c:v>
                </c:pt>
                <c:pt idx="4">
                  <c:v>0.40519765376102879</c:v>
                </c:pt>
                <c:pt idx="5">
                  <c:v>0.36496719830880248</c:v>
                </c:pt>
                <c:pt idx="6">
                  <c:v>0.72679813809462679</c:v>
                </c:pt>
                <c:pt idx="7">
                  <c:v>0.7083676568377355</c:v>
                </c:pt>
                <c:pt idx="8">
                  <c:v>0.49317665273876832</c:v>
                </c:pt>
                <c:pt idx="9">
                  <c:v>0.45597328225334233</c:v>
                </c:pt>
                <c:pt idx="10">
                  <c:v>0.57619321734470408</c:v>
                </c:pt>
                <c:pt idx="11">
                  <c:v>0.72514068501444362</c:v>
                </c:pt>
                <c:pt idx="12">
                  <c:v>1</c:v>
                </c:pt>
                <c:pt idx="13">
                  <c:v>0.85975167978403766</c:v>
                </c:pt>
                <c:pt idx="14">
                  <c:v>0.64015403396290105</c:v>
                </c:pt>
                <c:pt idx="15">
                  <c:v>0.49005031908453039</c:v>
                </c:pt>
                <c:pt idx="16">
                  <c:v>0.352059906507736</c:v>
                </c:pt>
                <c:pt idx="17">
                  <c:v>0.23728872435662016</c:v>
                </c:pt>
                <c:pt idx="18">
                  <c:v>0.22124517403257304</c:v>
                </c:pt>
                <c:pt idx="19">
                  <c:v>0.20114731482676126</c:v>
                </c:pt>
                <c:pt idx="20">
                  <c:v>0.17181932768939126</c:v>
                </c:pt>
                <c:pt idx="21">
                  <c:v>0.12647260239983288</c:v>
                </c:pt>
                <c:pt idx="22">
                  <c:v>9.0872098216501107E-2</c:v>
                </c:pt>
                <c:pt idx="23">
                  <c:v>6.5697668648332111E-2</c:v>
                </c:pt>
                <c:pt idx="24">
                  <c:v>5.0517581904979458E-2</c:v>
                </c:pt>
                <c:pt idx="25">
                  <c:v>3.5203509433587715E-2</c:v>
                </c:pt>
                <c:pt idx="26">
                  <c:v>2.4087656440743611E-2</c:v>
                </c:pt>
                <c:pt idx="27">
                  <c:v>2.0812449755352E-2</c:v>
                </c:pt>
                <c:pt idx="28">
                  <c:v>1.6971525551574621E-2</c:v>
                </c:pt>
                <c:pt idx="29">
                  <c:v>1.5934376767867232E-2</c:v>
                </c:pt>
                <c:pt idx="30">
                  <c:v>1.496173963099341E-2</c:v>
                </c:pt>
                <c:pt idx="31">
                  <c:v>1.6227160395803825E-2</c:v>
                </c:pt>
                <c:pt idx="32">
                  <c:v>1.8341157438192916E-2</c:v>
                </c:pt>
                <c:pt idx="33">
                  <c:v>2.4206754865666903E-2</c:v>
                </c:pt>
                <c:pt idx="34">
                  <c:v>2.888633047827965E-2</c:v>
                </c:pt>
                <c:pt idx="35">
                  <c:v>2.7819407088341432E-2</c:v>
                </c:pt>
                <c:pt idx="36">
                  <c:v>2.7715195966533348E-2</c:v>
                </c:pt>
                <c:pt idx="37">
                  <c:v>2.5070218446361248E-2</c:v>
                </c:pt>
                <c:pt idx="38">
                  <c:v>2.3606300306678402E-2</c:v>
                </c:pt>
                <c:pt idx="39">
                  <c:v>2.2048095913931511E-2</c:v>
                </c:pt>
                <c:pt idx="40">
                  <c:v>2.2593963694830112E-2</c:v>
                </c:pt>
                <c:pt idx="41">
                  <c:v>2.6092479926953016E-2</c:v>
                </c:pt>
                <c:pt idx="42">
                  <c:v>2.6941056204531709E-2</c:v>
                </c:pt>
                <c:pt idx="43">
                  <c:v>2.5993231239516898E-2</c:v>
                </c:pt>
                <c:pt idx="44">
                  <c:v>2.4365552765564711E-2</c:v>
                </c:pt>
                <c:pt idx="45">
                  <c:v>2.1566739779866399E-2</c:v>
                </c:pt>
                <c:pt idx="46">
                  <c:v>1.9145071806425423E-2</c:v>
                </c:pt>
                <c:pt idx="47">
                  <c:v>1.5974076242841705E-2</c:v>
                </c:pt>
                <c:pt idx="48">
                  <c:v>1.4763242256121198E-2</c:v>
                </c:pt>
                <c:pt idx="49">
                  <c:v>1.3304286550810406E-2</c:v>
                </c:pt>
                <c:pt idx="50">
                  <c:v>1.4271961253312405E-2</c:v>
                </c:pt>
                <c:pt idx="51">
                  <c:v>1.4266998818940599E-2</c:v>
                </c:pt>
                <c:pt idx="52">
                  <c:v>1.4043689272209402E-2</c:v>
                </c:pt>
                <c:pt idx="53">
                  <c:v>1.2177813948410502E-2</c:v>
                </c:pt>
                <c:pt idx="54">
                  <c:v>1.0048929602906013E-2</c:v>
                </c:pt>
                <c:pt idx="55">
                  <c:v>7.4337266889645936E-3</c:v>
                </c:pt>
                <c:pt idx="56">
                  <c:v>7.3493653046438935E-3</c:v>
                </c:pt>
                <c:pt idx="57">
                  <c:v>5.9846958523973514E-3</c:v>
                </c:pt>
                <c:pt idx="58">
                  <c:v>5.4537153746141848E-3</c:v>
                </c:pt>
                <c:pt idx="59">
                  <c:v>5.1212322717032119E-3</c:v>
                </c:pt>
                <c:pt idx="60">
                  <c:v>4.4264914596504534E-3</c:v>
                </c:pt>
                <c:pt idx="61">
                  <c:v>5.5480016276784729E-3</c:v>
                </c:pt>
                <c:pt idx="62">
                  <c:v>6.2030429647567924E-3</c:v>
                </c:pt>
                <c:pt idx="63">
                  <c:v>6.3221413896801465E-3</c:v>
                </c:pt>
                <c:pt idx="64">
                  <c:v>6.3816906021418205E-3</c:v>
                </c:pt>
                <c:pt idx="65">
                  <c:v>6.6794366644501134E-3</c:v>
                </c:pt>
                <c:pt idx="66">
                  <c:v>5.9946207211409863E-3</c:v>
                </c:pt>
                <c:pt idx="67">
                  <c:v>5.9152217711921119E-3</c:v>
                </c:pt>
                <c:pt idx="68">
                  <c:v>6.5553758051549813E-3</c:v>
                </c:pt>
                <c:pt idx="69">
                  <c:v>6.7737229175144501E-3</c:v>
                </c:pt>
                <c:pt idx="70">
                  <c:v>6.5702631082704228E-3</c:v>
                </c:pt>
                <c:pt idx="71">
                  <c:v>7.2451541828359445E-3</c:v>
                </c:pt>
                <c:pt idx="72">
                  <c:v>7.9746320354913761E-3</c:v>
                </c:pt>
                <c:pt idx="73">
                  <c:v>9.3194517502506267E-3</c:v>
                </c:pt>
                <c:pt idx="74">
                  <c:v>9.2301279315581009E-3</c:v>
                </c:pt>
                <c:pt idx="75">
                  <c:v>1.0346675665214321E-2</c:v>
                </c:pt>
                <c:pt idx="76">
                  <c:v>1.0644421727522713E-2</c:v>
                </c:pt>
                <c:pt idx="77">
                  <c:v>9.795845449943965E-3</c:v>
                </c:pt>
                <c:pt idx="78">
                  <c:v>1.0649384161894499E-2</c:v>
                </c:pt>
                <c:pt idx="79">
                  <c:v>1.07784074555614E-2</c:v>
                </c:pt>
                <c:pt idx="80">
                  <c:v>1.1517810176960406E-2</c:v>
                </c:pt>
                <c:pt idx="81">
                  <c:v>1.1706382683089003E-2</c:v>
                </c:pt>
                <c:pt idx="82">
                  <c:v>1.0892543446112918E-2</c:v>
                </c:pt>
                <c:pt idx="83">
                  <c:v>1.1686532945601803E-2</c:v>
                </c:pt>
                <c:pt idx="84">
                  <c:v>1.2609545738757623E-2</c:v>
                </c:pt>
                <c:pt idx="85">
                  <c:v>1.2237363160872199E-2</c:v>
                </c:pt>
                <c:pt idx="86">
                  <c:v>1.3413460106990099E-2</c:v>
                </c:pt>
                <c:pt idx="87">
                  <c:v>1.3492859056939022E-2</c:v>
                </c:pt>
                <c:pt idx="88">
                  <c:v>1.1909842492333015E-2</c:v>
                </c:pt>
                <c:pt idx="89">
                  <c:v>1.0783369889933213E-2</c:v>
                </c:pt>
                <c:pt idx="90">
                  <c:v>1.1339162539575402E-2</c:v>
                </c:pt>
                <c:pt idx="91">
                  <c:v>8.5304246851335402E-3</c:v>
                </c:pt>
                <c:pt idx="92">
                  <c:v>9.989380390444379E-3</c:v>
                </c:pt>
                <c:pt idx="93">
                  <c:v>1.1904880057961224E-2</c:v>
                </c:pt>
                <c:pt idx="94">
                  <c:v>1.3721131038042022E-2</c:v>
                </c:pt>
                <c:pt idx="95">
                  <c:v>1.4654068699941399E-2</c:v>
                </c:pt>
                <c:pt idx="96">
                  <c:v>2.0023422690234903E-2</c:v>
                </c:pt>
                <c:pt idx="97">
                  <c:v>1.9467630040592723E-2</c:v>
                </c:pt>
                <c:pt idx="98">
                  <c:v>2.0306281449427803E-2</c:v>
                </c:pt>
                <c:pt idx="99">
                  <c:v>1.7095586410869706E-2</c:v>
                </c:pt>
                <c:pt idx="100">
                  <c:v>1.4802941731095602E-2</c:v>
                </c:pt>
                <c:pt idx="101">
                  <c:v>1.31157140446818E-2</c:v>
                </c:pt>
                <c:pt idx="102">
                  <c:v>1.0733745546215215E-2</c:v>
                </c:pt>
                <c:pt idx="103">
                  <c:v>8.6644104131723028E-3</c:v>
                </c:pt>
                <c:pt idx="104">
                  <c:v>8.0192939448375817E-3</c:v>
                </c:pt>
                <c:pt idx="105">
                  <c:v>8.3865140883512164E-3</c:v>
                </c:pt>
                <c:pt idx="106">
                  <c:v>7.3791399108747106E-3</c:v>
                </c:pt>
                <c:pt idx="107">
                  <c:v>6.5553758051549813E-3</c:v>
                </c:pt>
                <c:pt idx="108">
                  <c:v>5.7365741338070934E-3</c:v>
                </c:pt>
                <c:pt idx="109">
                  <c:v>5.19070635290848E-3</c:v>
                </c:pt>
                <c:pt idx="110">
                  <c:v>5.3048423434600101E-3</c:v>
                </c:pt>
                <c:pt idx="111">
                  <c:v>4.6547634407535145E-3</c:v>
                </c:pt>
                <c:pt idx="112">
                  <c:v>4.0294967099060129E-3</c:v>
                </c:pt>
                <c:pt idx="113">
                  <c:v>3.6523516976488014E-3</c:v>
                </c:pt>
                <c:pt idx="114">
                  <c:v>3.2355072104171441E-3</c:v>
                </c:pt>
                <c:pt idx="115">
                  <c:v>3.1908453010708908E-3</c:v>
                </c:pt>
                <c:pt idx="116">
                  <c:v>3.4240797165457546E-3</c:v>
                </c:pt>
                <c:pt idx="117">
                  <c:v>3.1858828666990946E-3</c:v>
                </c:pt>
                <c:pt idx="118">
                  <c:v>3.6076897883025785E-3</c:v>
                </c:pt>
                <c:pt idx="119">
                  <c:v>3.7267882132258809E-3</c:v>
                </c:pt>
                <c:pt idx="120">
                  <c:v>3.5580654445845007E-3</c:v>
                </c:pt>
                <c:pt idx="121">
                  <c:v>3.9997221036751811E-3</c:v>
                </c:pt>
                <c:pt idx="122">
                  <c:v>3.9749099318161498E-3</c:v>
                </c:pt>
                <c:pt idx="123">
                  <c:v>3.0965590480066031E-3</c:v>
                </c:pt>
                <c:pt idx="124">
                  <c:v>3.0568595730321507E-3</c:v>
                </c:pt>
                <c:pt idx="125">
                  <c:v>2.6400150858004946E-3</c:v>
                </c:pt>
                <c:pt idx="126">
                  <c:v>2.5655785702234151E-3</c:v>
                </c:pt>
                <c:pt idx="127">
                  <c:v>3.6622765663924363E-3</c:v>
                </c:pt>
                <c:pt idx="128">
                  <c:v>5.5777762339093134E-3</c:v>
                </c:pt>
                <c:pt idx="129">
                  <c:v>1.0649384161894499E-2</c:v>
                </c:pt>
                <c:pt idx="130">
                  <c:v>1.9442817868733725E-2</c:v>
                </c:pt>
                <c:pt idx="131">
                  <c:v>2.5874132814593644E-2</c:v>
                </c:pt>
                <c:pt idx="132">
                  <c:v>3.1620631817144203E-2</c:v>
                </c:pt>
                <c:pt idx="133">
                  <c:v>4.0384290917752745E-2</c:v>
                </c:pt>
                <c:pt idx="134">
                  <c:v>3.3392220887878798E-2</c:v>
                </c:pt>
                <c:pt idx="135">
                  <c:v>3.2196274204273699E-2</c:v>
                </c:pt>
                <c:pt idx="136">
                  <c:v>3.2369959407286798E-2</c:v>
                </c:pt>
                <c:pt idx="137">
                  <c:v>2.3690661690999103E-2</c:v>
                </c:pt>
                <c:pt idx="138">
                  <c:v>2.2291255198150034E-2</c:v>
                </c:pt>
                <c:pt idx="139">
                  <c:v>1.8097998153974396E-2</c:v>
                </c:pt>
                <c:pt idx="140">
                  <c:v>1.6008813283444299E-2</c:v>
                </c:pt>
                <c:pt idx="141">
                  <c:v>1.3036315094732917E-2</c:v>
                </c:pt>
                <c:pt idx="142">
                  <c:v>1.2296912373333886E-2</c:v>
                </c:pt>
                <c:pt idx="143">
                  <c:v>1.0426074615163225E-2</c:v>
                </c:pt>
                <c:pt idx="144">
                  <c:v>1.0068779340393212E-2</c:v>
                </c:pt>
                <c:pt idx="145">
                  <c:v>1.0664271465009903E-2</c:v>
                </c:pt>
                <c:pt idx="146">
                  <c:v>9.6817094593924027E-3</c:v>
                </c:pt>
                <c:pt idx="147">
                  <c:v>9.5725359032127252E-3</c:v>
                </c:pt>
                <c:pt idx="148">
                  <c:v>8.902607263019004E-3</c:v>
                </c:pt>
                <c:pt idx="149">
                  <c:v>7.6719235388112124E-3</c:v>
                </c:pt>
                <c:pt idx="150">
                  <c:v>6.6298123207320734E-3</c:v>
                </c:pt>
                <c:pt idx="151">
                  <c:v>6.0988318429488798E-3</c:v>
                </c:pt>
                <c:pt idx="152">
                  <c:v>5.5529640620502795E-3</c:v>
                </c:pt>
                <c:pt idx="153">
                  <c:v>5.6720624869736518E-3</c:v>
                </c:pt>
                <c:pt idx="154">
                  <c:v>5.0864952311005813E-3</c:v>
                </c:pt>
                <c:pt idx="155">
                  <c:v>4.332205206586141E-3</c:v>
                </c:pt>
                <c:pt idx="156">
                  <c:v>5.19070635290848E-3</c:v>
                </c:pt>
                <c:pt idx="157">
                  <c:v>4.6795756126125345E-3</c:v>
                </c:pt>
                <c:pt idx="158">
                  <c:v>4.4314538940222817E-3</c:v>
                </c:pt>
                <c:pt idx="159">
                  <c:v>4.744087259445977E-3</c:v>
                </c:pt>
                <c:pt idx="160">
                  <c:v>5.0517581904979446E-3</c:v>
                </c:pt>
                <c:pt idx="161">
                  <c:v>4.4661909346249123E-3</c:v>
                </c:pt>
                <c:pt idx="162">
                  <c:v>5.3445418184344517E-3</c:v>
                </c:pt>
                <c:pt idx="163">
                  <c:v>5.3792788590371152E-3</c:v>
                </c:pt>
                <c:pt idx="164">
                  <c:v>5.3395793840626919E-3</c:v>
                </c:pt>
                <c:pt idx="165">
                  <c:v>4.332205206586141E-3</c:v>
                </c:pt>
                <c:pt idx="166">
                  <c:v>4.6448385720098788E-3</c:v>
                </c:pt>
                <c:pt idx="167">
                  <c:v>4.7490496938178443E-3</c:v>
                </c:pt>
                <c:pt idx="168">
                  <c:v>4.8532608156257161E-3</c:v>
                </c:pt>
                <c:pt idx="169">
                  <c:v>4.5505523189455785E-3</c:v>
                </c:pt>
                <c:pt idx="170">
                  <c:v>4.5307025814583894E-3</c:v>
                </c:pt>
                <c:pt idx="171">
                  <c:v>6.3022916521929123E-3</c:v>
                </c:pt>
                <c:pt idx="172">
                  <c:v>6.4362773802316958E-3</c:v>
                </c:pt>
                <c:pt idx="173">
                  <c:v>6.6992864019373571E-3</c:v>
                </c:pt>
                <c:pt idx="174">
                  <c:v>6.3965779052572004E-3</c:v>
                </c:pt>
                <c:pt idx="175">
                  <c:v>5.999583155512799E-3</c:v>
                </c:pt>
                <c:pt idx="176">
                  <c:v>5.5331143245630834E-3</c:v>
                </c:pt>
                <c:pt idx="177">
                  <c:v>4.6051390970354407E-3</c:v>
                </c:pt>
                <c:pt idx="178">
                  <c:v>4.1982194785474001E-3</c:v>
                </c:pt>
                <c:pt idx="179">
                  <c:v>3.3049812916224465E-3</c:v>
                </c:pt>
                <c:pt idx="180">
                  <c:v>2.9476860168524449E-3</c:v>
                </c:pt>
                <c:pt idx="181">
                  <c:v>2.6152029139414603E-3</c:v>
                </c:pt>
                <c:pt idx="182">
                  <c:v>2.5258790952489706E-3</c:v>
                </c:pt>
                <c:pt idx="183">
                  <c:v>2.3770060640948007E-3</c:v>
                </c:pt>
                <c:pt idx="184">
                  <c:v>2.2033208610816382E-3</c:v>
                </c:pt>
                <c:pt idx="185">
                  <c:v>2.5556537014797998E-3</c:v>
                </c:pt>
                <c:pt idx="186">
                  <c:v>2.1288843455045427E-3</c:v>
                </c:pt>
                <c:pt idx="187">
                  <c:v>2.3124944172613331E-3</c:v>
                </c:pt>
                <c:pt idx="188">
                  <c:v>2.4167055390692483E-3</c:v>
                </c:pt>
                <c:pt idx="189">
                  <c:v>2.5109917921335529E-3</c:v>
                </c:pt>
                <c:pt idx="190">
                  <c:v>2.3869309328384096E-3</c:v>
                </c:pt>
                <c:pt idx="191">
                  <c:v>2.4018182359538307E-3</c:v>
                </c:pt>
                <c:pt idx="192">
                  <c:v>2.3670811953511936E-3</c:v>
                </c:pt>
                <c:pt idx="193">
                  <c:v>2.0991097392737005E-3</c:v>
                </c:pt>
                <c:pt idx="194">
                  <c:v>2.3869309328384096E-3</c:v>
                </c:pt>
                <c:pt idx="195">
                  <c:v>2.2082832954534236E-3</c:v>
                </c:pt>
                <c:pt idx="196">
                  <c:v>2.4464801453000801E-3</c:v>
                </c:pt>
                <c:pt idx="197">
                  <c:v>2.1338467798763423E-3</c:v>
                </c:pt>
                <c:pt idx="198">
                  <c:v>3.1809204323272823E-3</c:v>
                </c:pt>
                <c:pt idx="199">
                  <c:v>2.8236251575572946E-3</c:v>
                </c:pt>
                <c:pt idx="200">
                  <c:v>3.0767093105193736E-3</c:v>
                </c:pt>
                <c:pt idx="201">
                  <c:v>3.1660331292118712E-3</c:v>
                </c:pt>
                <c:pt idx="202">
                  <c:v>3.8706988100082407E-3</c:v>
                </c:pt>
                <c:pt idx="203">
                  <c:v>3.3744553728276912E-3</c:v>
                </c:pt>
                <c:pt idx="204">
                  <c:v>3.6176146570461652E-3</c:v>
                </c:pt>
                <c:pt idx="205">
                  <c:v>3.8558115068928231E-3</c:v>
                </c:pt>
                <c:pt idx="206">
                  <c:v>4.9922089780362723E-3</c:v>
                </c:pt>
                <c:pt idx="207">
                  <c:v>4.2776184284962814E-3</c:v>
                </c:pt>
                <c:pt idx="208">
                  <c:v>4.3917544190478124E-3</c:v>
                </c:pt>
                <c:pt idx="209">
                  <c:v>5.230405827882932E-3</c:v>
                </c:pt>
                <c:pt idx="210">
                  <c:v>5.3544666871780614E-3</c:v>
                </c:pt>
                <c:pt idx="211">
                  <c:v>5.4983772839604476E-3</c:v>
                </c:pt>
                <c:pt idx="212">
                  <c:v>5.6125132745119405E-3</c:v>
                </c:pt>
                <c:pt idx="213">
                  <c:v>6.5156763301805424E-3</c:v>
                </c:pt>
                <c:pt idx="214">
                  <c:v>5.6125132745119405E-3</c:v>
                </c:pt>
                <c:pt idx="215">
                  <c:v>5.1212322717032119E-3</c:v>
                </c:pt>
                <c:pt idx="216">
                  <c:v>6.1087567116924922E-3</c:v>
                </c:pt>
                <c:pt idx="217">
                  <c:v>5.230405827882932E-3</c:v>
                </c:pt>
                <c:pt idx="218">
                  <c:v>4.6845380469843307E-3</c:v>
                </c:pt>
                <c:pt idx="219">
                  <c:v>3.6622765663924363E-3</c:v>
                </c:pt>
                <c:pt idx="220">
                  <c:v>4.7291999563305823E-3</c:v>
                </c:pt>
                <c:pt idx="221">
                  <c:v>4.6249888345226611E-3</c:v>
                </c:pt>
                <c:pt idx="222">
                  <c:v>4.4612285002531109E-3</c:v>
                </c:pt>
                <c:pt idx="223">
                  <c:v>5.2155185247675087E-3</c:v>
                </c:pt>
                <c:pt idx="224">
                  <c:v>5.4884524152168431E-3</c:v>
                </c:pt>
                <c:pt idx="225">
                  <c:v>5.8556725587304102E-3</c:v>
                </c:pt>
                <c:pt idx="226">
                  <c:v>6.3271038240519323E-3</c:v>
                </c:pt>
                <c:pt idx="227">
                  <c:v>5.2204809591393214E-3</c:v>
                </c:pt>
                <c:pt idx="228">
                  <c:v>5.4487529402423964E-3</c:v>
                </c:pt>
                <c:pt idx="229">
                  <c:v>5.1361195748186334E-3</c:v>
                </c:pt>
                <c:pt idx="230">
                  <c:v>5.5777762339093134E-3</c:v>
                </c:pt>
                <c:pt idx="231">
                  <c:v>5.5728137995375276E-3</c:v>
                </c:pt>
                <c:pt idx="232">
                  <c:v>4.7540121281895997E-3</c:v>
                </c:pt>
                <c:pt idx="233">
                  <c:v>4.074158619252261E-3</c:v>
                </c:pt>
                <c:pt idx="234">
                  <c:v>3.8161120319183802E-3</c:v>
                </c:pt>
                <c:pt idx="235">
                  <c:v>3.9004734162390712E-3</c:v>
                </c:pt>
                <c:pt idx="236">
                  <c:v>4.0543088817650407E-3</c:v>
                </c:pt>
                <c:pt idx="237">
                  <c:v>3.5928024851871305E-3</c:v>
                </c:pt>
                <c:pt idx="238">
                  <c:v>3.5481405758408836E-3</c:v>
                </c:pt>
                <c:pt idx="239">
                  <c:v>3.7168633444822712E-3</c:v>
                </c:pt>
                <c:pt idx="240">
                  <c:v>3.5233284039818606E-3</c:v>
                </c:pt>
                <c:pt idx="241">
                  <c:v>3.3794178071995021E-3</c:v>
                </c:pt>
                <c:pt idx="242">
                  <c:v>3.6672390007642251E-3</c:v>
                </c:pt>
                <c:pt idx="243">
                  <c:v>4.1882946098037921E-3</c:v>
                </c:pt>
                <c:pt idx="244">
                  <c:v>3.468741625892004E-3</c:v>
                </c:pt>
                <c:pt idx="245">
                  <c:v>3.7218257788540843E-3</c:v>
                </c:pt>
                <c:pt idx="246">
                  <c:v>3.6622765663924363E-3</c:v>
                </c:pt>
                <c:pt idx="247">
                  <c:v>3.2603193822761983E-3</c:v>
                </c:pt>
                <c:pt idx="248">
                  <c:v>3.0717468761475636E-3</c:v>
                </c:pt>
                <c:pt idx="249">
                  <c:v>2.8980616731343711E-3</c:v>
                </c:pt>
                <c:pt idx="250">
                  <c:v>2.6747521264031313E-3</c:v>
                </c:pt>
                <c:pt idx="251">
                  <c:v>2.2281330329406656E-3</c:v>
                </c:pt>
                <c:pt idx="252">
                  <c:v>2.2926446797741089E-3</c:v>
                </c:pt>
                <c:pt idx="253">
                  <c:v>2.0544478299274502E-3</c:v>
                </c:pt>
                <c:pt idx="254">
                  <c:v>2.4216679734410506E-3</c:v>
                </c:pt>
                <c:pt idx="255">
                  <c:v>1.9800113143503724E-3</c:v>
                </c:pt>
                <c:pt idx="256">
                  <c:v>2.2082832954534236E-3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RDD!$C$66:$JI$66</c:f>
              <c:numCache>
                <c:formatCode>0.00</c:formatCode>
                <c:ptCount val="267"/>
                <c:pt idx="0">
                  <c:v>0</c:v>
                </c:pt>
                <c:pt idx="1">
                  <c:v>1.7060432736805413E-3</c:v>
                </c:pt>
                <c:pt idx="2">
                  <c:v>6.6563944094695845E-3</c:v>
                </c:pt>
                <c:pt idx="3">
                  <c:v>1.9948642283738317E-2</c:v>
                </c:pt>
                <c:pt idx="4">
                  <c:v>5.7376259509751733E-2</c:v>
                </c:pt>
                <c:pt idx="5">
                  <c:v>9.0234101891149221E-2</c:v>
                </c:pt>
                <c:pt idx="6">
                  <c:v>0.15907177526594188</c:v>
                </c:pt>
                <c:pt idx="7">
                  <c:v>0.228231149234082</c:v>
                </c:pt>
                <c:pt idx="8">
                  <c:v>0.27533225647968901</c:v>
                </c:pt>
                <c:pt idx="9">
                  <c:v>0.31873995358700102</c:v>
                </c:pt>
                <c:pt idx="10">
                  <c:v>0.37714850258663601</c:v>
                </c:pt>
                <c:pt idx="11">
                  <c:v>0.45659459945297431</c:v>
                </c:pt>
                <c:pt idx="12">
                  <c:v>0.57979023687296205</c:v>
                </c:pt>
                <c:pt idx="13">
                  <c:v>0.69456645088545232</c:v>
                </c:pt>
                <c:pt idx="14">
                  <c:v>0.78328040177590119</c:v>
                </c:pt>
                <c:pt idx="15">
                  <c:v>0.85167918714081192</c:v>
                </c:pt>
                <c:pt idx="16">
                  <c:v>0.89843286264577105</c:v>
                </c:pt>
                <c:pt idx="17">
                  <c:v>0.92556418705814558</c:v>
                </c:pt>
                <c:pt idx="18">
                  <c:v>0.95045785349724399</c:v>
                </c:pt>
                <c:pt idx="19">
                  <c:v>0.9722560995506635</c:v>
                </c:pt>
                <c:pt idx="20">
                  <c:v>0.98908465186090733</c:v>
                </c:pt>
                <c:pt idx="21">
                  <c:v>0.99775074458588064</c:v>
                </c:pt>
                <c:pt idx="22">
                  <c:v>1</c:v>
                </c:pt>
                <c:pt idx="23">
                  <c:v>0.99779693844190398</c:v>
                </c:pt>
                <c:pt idx="24">
                  <c:v>0.99303969718912466</c:v>
                </c:pt>
                <c:pt idx="25">
                  <c:v>0.98574764870450604</c:v>
                </c:pt>
                <c:pt idx="26">
                  <c:v>0.97673122292835479</c:v>
                </c:pt>
                <c:pt idx="27">
                  <c:v>0.96741833930376497</c:v>
                </c:pt>
                <c:pt idx="28">
                  <c:v>0.95771622341551466</c:v>
                </c:pt>
                <c:pt idx="29">
                  <c:v>0.948112629684839</c:v>
                </c:pt>
                <c:pt idx="30">
                  <c:v>0.93861275464190597</c:v>
                </c:pt>
                <c:pt idx="31">
                  <c:v>0.92958153919571496</c:v>
                </c:pt>
                <c:pt idx="32">
                  <c:v>0.92114148666166362</c:v>
                </c:pt>
                <c:pt idx="33">
                  <c:v>0.91387767265797692</c:v>
                </c:pt>
                <c:pt idx="34">
                  <c:v>0.90757037996306056</c:v>
                </c:pt>
                <c:pt idx="35">
                  <c:v>0.90129372482129033</c:v>
                </c:pt>
                <c:pt idx="36">
                  <c:v>0.89519318299863759</c:v>
                </c:pt>
                <c:pt idx="37">
                  <c:v>0.88887311125060797</c:v>
                </c:pt>
                <c:pt idx="38">
                  <c:v>0.88251383347560008</c:v>
                </c:pt>
                <c:pt idx="39">
                  <c:v>0.87609941978625505</c:v>
                </c:pt>
                <c:pt idx="40">
                  <c:v>0.86993887062693864</c:v>
                </c:pt>
                <c:pt idx="41">
                  <c:v>0.8644551887423102</c:v>
                </c:pt>
                <c:pt idx="42">
                  <c:v>0.85925128185702759</c:v>
                </c:pt>
                <c:pt idx="43">
                  <c:v>0.854063536122737</c:v>
                </c:pt>
                <c:pt idx="44">
                  <c:v>0.84879334884590496</c:v>
                </c:pt>
                <c:pt idx="45">
                  <c:v>0.84327644285109904</c:v>
                </c:pt>
                <c:pt idx="46">
                  <c:v>0.83756704880362021</c:v>
                </c:pt>
                <c:pt idx="47">
                  <c:v>0.83156446246132099</c:v>
                </c:pt>
                <c:pt idx="48">
                  <c:v>0.82553655661034098</c:v>
                </c:pt>
                <c:pt idx="49">
                  <c:v>0.81944904183051304</c:v>
                </c:pt>
                <c:pt idx="50">
                  <c:v>0.81362116539855378</c:v>
                </c:pt>
                <c:pt idx="51">
                  <c:v>0.80791989803993203</c:v>
                </c:pt>
                <c:pt idx="52">
                  <c:v>0.80231330914074506</c:v>
                </c:pt>
                <c:pt idx="53">
                  <c:v>0.79658881285209904</c:v>
                </c:pt>
                <c:pt idx="54">
                  <c:v>0.790713918279627</c:v>
                </c:pt>
                <c:pt idx="55">
                  <c:v>0.78462941329435421</c:v>
                </c:pt>
                <c:pt idx="56">
                  <c:v>0.77865004429781692</c:v>
                </c:pt>
                <c:pt idx="57">
                  <c:v>0.77261669827228163</c:v>
                </c:pt>
                <c:pt idx="58">
                  <c:v>0.76662988842716495</c:v>
                </c:pt>
                <c:pt idx="59">
                  <c:v>0.76071149211660694</c:v>
                </c:pt>
                <c:pt idx="60">
                  <c:v>0.75481662844047293</c:v>
                </c:pt>
                <c:pt idx="61">
                  <c:v>0.74915596651346894</c:v>
                </c:pt>
                <c:pt idx="62">
                  <c:v>0.7436706904642717</c:v>
                </c:pt>
                <c:pt idx="63">
                  <c:v>0.73829569094936065</c:v>
                </c:pt>
                <c:pt idx="64">
                  <c:v>0.73302152017992761</c:v>
                </c:pt>
                <c:pt idx="65">
                  <c:v>0.72787234179551896</c:v>
                </c:pt>
                <c:pt idx="66">
                  <c:v>0.72273637271181601</c:v>
                </c:pt>
                <c:pt idx="67">
                  <c:v>0.7176790245675122</c:v>
                </c:pt>
                <c:pt idx="68">
                  <c:v>0.71277646756409996</c:v>
                </c:pt>
                <c:pt idx="69">
                  <c:v>0.70798014457278502</c:v>
                </c:pt>
                <c:pt idx="70">
                  <c:v>0.70324271015522499</c:v>
                </c:pt>
                <c:pt idx="71">
                  <c:v>0.69865527281241979</c:v>
                </c:pt>
                <c:pt idx="72">
                  <c:v>0.69422062623531966</c:v>
                </c:pt>
                <c:pt idx="73">
                  <c:v>0.68999967430514209</c:v>
                </c:pt>
                <c:pt idx="74">
                  <c:v>0.68584141492491779</c:v>
                </c:pt>
                <c:pt idx="75">
                  <c:v>0.68186707058563201</c:v>
                </c:pt>
                <c:pt idx="76">
                  <c:v>0.67799086667192721</c:v>
                </c:pt>
                <c:pt idx="77">
                  <c:v>0.67409604629820308</c:v>
                </c:pt>
                <c:pt idx="78">
                  <c:v>0.67035104878880492</c:v>
                </c:pt>
                <c:pt idx="79">
                  <c:v>0.6666820363284347</c:v>
                </c:pt>
                <c:pt idx="80">
                  <c:v>0.66314700121633563</c:v>
                </c:pt>
                <c:pt idx="81">
                  <c:v>0.65969036948735105</c:v>
                </c:pt>
                <c:pt idx="82">
                  <c:v>0.65621423943371993</c:v>
                </c:pt>
                <c:pt idx="83">
                  <c:v>0.65287138742394879</c:v>
                </c:pt>
                <c:pt idx="84">
                  <c:v>0.64967194700194664</c:v>
                </c:pt>
                <c:pt idx="85">
                  <c:v>0.646492205387033</c:v>
                </c:pt>
                <c:pt idx="86">
                  <c:v>0.64347554388174999</c:v>
                </c:pt>
                <c:pt idx="87">
                  <c:v>0.64051833253720003</c:v>
                </c:pt>
                <c:pt idx="88">
                  <c:v>0.6374667257142872</c:v>
                </c:pt>
                <c:pt idx="89">
                  <c:v>0.6343625473390585</c:v>
                </c:pt>
                <c:pt idx="90">
                  <c:v>0.63135783763412634</c:v>
                </c:pt>
                <c:pt idx="91">
                  <c:v>0.62814898525893503</c:v>
                </c:pt>
                <c:pt idx="92">
                  <c:v>0.62511767216565561</c:v>
                </c:pt>
                <c:pt idx="93">
                  <c:v>0.62230215530152599</c:v>
                </c:pt>
                <c:pt idx="94">
                  <c:v>0.61969134926418346</c:v>
                </c:pt>
                <c:pt idx="95">
                  <c:v>0.61720597819385992</c:v>
                </c:pt>
                <c:pt idx="96">
                  <c:v>0.61522943987041379</c:v>
                </c:pt>
                <c:pt idx="97">
                  <c:v>0.61324709825985679</c:v>
                </c:pt>
                <c:pt idx="98">
                  <c:v>0.61137791212701964</c:v>
                </c:pt>
                <c:pt idx="99">
                  <c:v>0.60927560574700601</c:v>
                </c:pt>
                <c:pt idx="100">
                  <c:v>0.60701867416034205</c:v>
                </c:pt>
                <c:pt idx="101">
                  <c:v>0.60465845980823962</c:v>
                </c:pt>
                <c:pt idx="102">
                  <c:v>0.60213702989073559</c:v>
                </c:pt>
                <c:pt idx="103">
                  <c:v>0.59948096622915459</c:v>
                </c:pt>
                <c:pt idx="104">
                  <c:v>0.59680828480438897</c:v>
                </c:pt>
                <c:pt idx="105">
                  <c:v>0.59420165931158664</c:v>
                </c:pt>
                <c:pt idx="106">
                  <c:v>0.59154826869988464</c:v>
                </c:pt>
                <c:pt idx="107">
                  <c:v>0.58886290114481521</c:v>
                </c:pt>
                <c:pt idx="108">
                  <c:v>0.58614580579811204</c:v>
                </c:pt>
                <c:pt idx="109">
                  <c:v>0.58341864663368004</c:v>
                </c:pt>
                <c:pt idx="110">
                  <c:v>0.58073351368553605</c:v>
                </c:pt>
                <c:pt idx="111">
                  <c:v>0.57802952741331393</c:v>
                </c:pt>
                <c:pt idx="112">
                  <c:v>0.57530844031214801</c:v>
                </c:pt>
                <c:pt idx="113">
                  <c:v>0.57258937141650701</c:v>
                </c:pt>
                <c:pt idx="114">
                  <c:v>0.56986893755760404</c:v>
                </c:pt>
                <c:pt idx="115">
                  <c:v>0.5671754501908618</c:v>
                </c:pt>
                <c:pt idx="116">
                  <c:v>0.56452964780791659</c:v>
                </c:pt>
                <c:pt idx="117">
                  <c:v>0.56189515871414863</c:v>
                </c:pt>
                <c:pt idx="118">
                  <c:v>0.559321380204862</c:v>
                </c:pt>
                <c:pt idx="119">
                  <c:v>0.55678495205745804</c:v>
                </c:pt>
                <c:pt idx="120">
                  <c:v>0.55426392597778507</c:v>
                </c:pt>
                <c:pt idx="121">
                  <c:v>0.55180310293409263</c:v>
                </c:pt>
                <c:pt idx="122">
                  <c:v>0.54936752078235729</c:v>
                </c:pt>
                <c:pt idx="123">
                  <c:v>0.54689435495610805</c:v>
                </c:pt>
                <c:pt idx="124">
                  <c:v>0.54444454112037299</c:v>
                </c:pt>
                <c:pt idx="125">
                  <c:v>0.54199044667484508</c:v>
                </c:pt>
                <c:pt idx="126">
                  <c:v>0.539556450181783</c:v>
                </c:pt>
                <c:pt idx="127">
                  <c:v>0.53722578789144659</c:v>
                </c:pt>
                <c:pt idx="128">
                  <c:v>0.53505571579589462</c:v>
                </c:pt>
                <c:pt idx="129">
                  <c:v>0.53326789064658664</c:v>
                </c:pt>
                <c:pt idx="130">
                  <c:v>0.53212188745269462</c:v>
                </c:pt>
                <c:pt idx="131">
                  <c:v>0.53145056565290605</c:v>
                </c:pt>
                <c:pt idx="132">
                  <c:v>0.53120546648086764</c:v>
                </c:pt>
                <c:pt idx="133">
                  <c:v>0.53159631548432296</c:v>
                </c:pt>
                <c:pt idx="134">
                  <c:v>0.53153204697251433</c:v>
                </c:pt>
                <c:pt idx="135">
                  <c:v>0.53141192561659989</c:v>
                </c:pt>
                <c:pt idx="136">
                  <c:v>0.53132984746003264</c:v>
                </c:pt>
                <c:pt idx="137">
                  <c:v>0.53067816708624849</c:v>
                </c:pt>
                <c:pt idx="138">
                  <c:v>0.52995379137975751</c:v>
                </c:pt>
                <c:pt idx="139">
                  <c:v>0.52896628009059987</c:v>
                </c:pt>
                <c:pt idx="140">
                  <c:v>0.52785811288903661</c:v>
                </c:pt>
                <c:pt idx="141">
                  <c:v>0.52656953696467301</c:v>
                </c:pt>
                <c:pt idx="142">
                  <c:v>0.5252505837504502</c:v>
                </c:pt>
                <c:pt idx="143">
                  <c:v>0.52382537342440094</c:v>
                </c:pt>
                <c:pt idx="144">
                  <c:v>0.52239465332204305</c:v>
                </c:pt>
                <c:pt idx="145">
                  <c:v>0.52102137596924158</c:v>
                </c:pt>
                <c:pt idx="146">
                  <c:v>0.51960103992206597</c:v>
                </c:pt>
                <c:pt idx="147">
                  <c:v>0.51819091345849233</c:v>
                </c:pt>
                <c:pt idx="148">
                  <c:v>0.51675406638087396</c:v>
                </c:pt>
                <c:pt idx="149">
                  <c:v>0.51525380106731256</c:v>
                </c:pt>
                <c:pt idx="150">
                  <c:v>0.51370227566176896</c:v>
                </c:pt>
                <c:pt idx="151">
                  <c:v>0.51213241859574399</c:v>
                </c:pt>
                <c:pt idx="152">
                  <c:v>0.51054313265090001</c:v>
                </c:pt>
                <c:pt idx="153">
                  <c:v>0.50897685118015101</c:v>
                </c:pt>
                <c:pt idx="154">
                  <c:v>0.50738844876292566</c:v>
                </c:pt>
                <c:pt idx="155">
                  <c:v>0.50576710417148396</c:v>
                </c:pt>
                <c:pt idx="156">
                  <c:v>0.50421460682424857</c:v>
                </c:pt>
                <c:pt idx="157">
                  <c:v>0.50264451568943092</c:v>
                </c:pt>
                <c:pt idx="158">
                  <c:v>0.50107318189244165</c:v>
                </c:pt>
                <c:pt idx="159">
                  <c:v>0.49953541993975648</c:v>
                </c:pt>
                <c:pt idx="160">
                  <c:v>0.49803070659397902</c:v>
                </c:pt>
                <c:pt idx="161">
                  <c:v>0.49650361113244373</c:v>
                </c:pt>
                <c:pt idx="162">
                  <c:v>0.49504414394273433</c:v>
                </c:pt>
                <c:pt idx="163">
                  <c:v>0.49360032678012999</c:v>
                </c:pt>
                <c:pt idx="164">
                  <c:v>0.49216744292020032</c:v>
                </c:pt>
                <c:pt idx="165">
                  <c:v>0.49068650036018047</c:v>
                </c:pt>
                <c:pt idx="166">
                  <c:v>0.48923735633600179</c:v>
                </c:pt>
                <c:pt idx="167">
                  <c:v>0.48780725712668932</c:v>
                </c:pt>
                <c:pt idx="168">
                  <c:v>0.48639603798163833</c:v>
                </c:pt>
                <c:pt idx="169">
                  <c:v>0.4849792017003684</c:v>
                </c:pt>
                <c:pt idx="170">
                  <c:v>0.48357347243348808</c:v>
                </c:pt>
                <c:pt idx="171">
                  <c:v>0.48228497856087454</c:v>
                </c:pt>
                <c:pt idx="172">
                  <c:v>0.48101667777778873</c:v>
                </c:pt>
                <c:pt idx="173">
                  <c:v>0.47977600762600431</c:v>
                </c:pt>
                <c:pt idx="174">
                  <c:v>0.47852963039969554</c:v>
                </c:pt>
                <c:pt idx="175">
                  <c:v>0.47727190863033175</c:v>
                </c:pt>
                <c:pt idx="176">
                  <c:v>0.47599867914974286</c:v>
                </c:pt>
                <c:pt idx="177">
                  <c:v>0.47468307796869846</c:v>
                </c:pt>
                <c:pt idx="178">
                  <c:v>0.47335511740995939</c:v>
                </c:pt>
                <c:pt idx="179">
                  <c:v>0.47198672502405886</c:v>
                </c:pt>
                <c:pt idx="180">
                  <c:v>0.47060854629545046</c:v>
                </c:pt>
                <c:pt idx="181">
                  <c:v>0.46922190569092531</c:v>
                </c:pt>
                <c:pt idx="182">
                  <c:v>0.46784053554688132</c:v>
                </c:pt>
                <c:pt idx="183">
                  <c:v>0.46646095919201247</c:v>
                </c:pt>
                <c:pt idx="184">
                  <c:v>0.46508167878658202</c:v>
                </c:pt>
                <c:pt idx="185">
                  <c:v>0.4637321531665326</c:v>
                </c:pt>
                <c:pt idx="186">
                  <c:v>0.46236864800773508</c:v>
                </c:pt>
                <c:pt idx="187">
                  <c:v>0.46102511826266146</c:v>
                </c:pt>
                <c:pt idx="188">
                  <c:v>0.45969703991827099</c:v>
                </c:pt>
                <c:pt idx="189">
                  <c:v>0.45838375588839808</c:v>
                </c:pt>
                <c:pt idx="190">
                  <c:v>0.45707312452578175</c:v>
                </c:pt>
                <c:pt idx="191">
                  <c:v>0.45577268436540846</c:v>
                </c:pt>
                <c:pt idx="192">
                  <c:v>0.45447962236882133</c:v>
                </c:pt>
                <c:pt idx="193">
                  <c:v>0.45318113244695879</c:v>
                </c:pt>
                <c:pt idx="194">
                  <c:v>0.45190731564408732</c:v>
                </c:pt>
                <c:pt idx="195">
                  <c:v>0.45063282786430608</c:v>
                </c:pt>
                <c:pt idx="196">
                  <c:v>0.44938005501032502</c:v>
                </c:pt>
                <c:pt idx="197">
                  <c:v>0.44811931317866333</c:v>
                </c:pt>
                <c:pt idx="198">
                  <c:v>0.44692328358517208</c:v>
                </c:pt>
                <c:pt idx="199">
                  <c:v>0.4457169563796804</c:v>
                </c:pt>
                <c:pt idx="200">
                  <c:v>0.44453268282326108</c:v>
                </c:pt>
                <c:pt idx="201">
                  <c:v>0.44336169614021231</c:v>
                </c:pt>
                <c:pt idx="202">
                  <c:v>0.44223636576748332</c:v>
                </c:pt>
                <c:pt idx="203">
                  <c:v>0.44109345385263499</c:v>
                </c:pt>
                <c:pt idx="204">
                  <c:v>0.43997161993313333</c:v>
                </c:pt>
                <c:pt idx="205">
                  <c:v>0.438870513124059</c:v>
                </c:pt>
                <c:pt idx="206">
                  <c:v>0.43783677409591254</c:v>
                </c:pt>
                <c:pt idx="207">
                  <c:v>0.4367743218650304</c:v>
                </c:pt>
                <c:pt idx="208">
                  <c:v>0.43572590587129439</c:v>
                </c:pt>
                <c:pt idx="209">
                  <c:v>0.43472875810073208</c:v>
                </c:pt>
                <c:pt idx="210">
                  <c:v>0.43374610535046554</c:v>
                </c:pt>
                <c:pt idx="211">
                  <c:v>0.43277887854915248</c:v>
                </c:pt>
                <c:pt idx="212">
                  <c:v>0.43182547542721267</c:v>
                </c:pt>
                <c:pt idx="213">
                  <c:v>0.43092593142335239</c:v>
                </c:pt>
                <c:pt idx="214">
                  <c:v>0.42998862182797687</c:v>
                </c:pt>
                <c:pt idx="215">
                  <c:v>0.42903426313412146</c:v>
                </c:pt>
                <c:pt idx="216">
                  <c:v>0.42813724703196593</c:v>
                </c:pt>
                <c:pt idx="217">
                  <c:v>0.42720383263384132</c:v>
                </c:pt>
                <c:pt idx="218">
                  <c:v>0.42625056978028147</c:v>
                </c:pt>
                <c:pt idx="219">
                  <c:v>0.42525361318897431</c:v>
                </c:pt>
                <c:pt idx="220">
                  <c:v>0.42431677412031754</c:v>
                </c:pt>
                <c:pt idx="221">
                  <c:v>0.42338193840751731</c:v>
                </c:pt>
                <c:pt idx="222">
                  <c:v>0.4224460909877914</c:v>
                </c:pt>
                <c:pt idx="223">
                  <c:v>0.42155438824215247</c:v>
                </c:pt>
                <c:pt idx="224">
                  <c:v>0.42068313396862633</c:v>
                </c:pt>
                <c:pt idx="225">
                  <c:v>0.41983688233363248</c:v>
                </c:pt>
                <c:pt idx="226">
                  <c:v>0.41902066255570147</c:v>
                </c:pt>
                <c:pt idx="227">
                  <c:v>0.41815760043995331</c:v>
                </c:pt>
                <c:pt idx="228">
                  <c:v>0.41731238229019646</c:v>
                </c:pt>
                <c:pt idx="229">
                  <c:v>0.4164587745141804</c:v>
                </c:pt>
                <c:pt idx="230">
                  <c:v>0.4156330947631966</c:v>
                </c:pt>
                <c:pt idx="231">
                  <c:v>0.41481380842963039</c:v>
                </c:pt>
                <c:pt idx="232">
                  <c:v>0.41396181427757139</c:v>
                </c:pt>
                <c:pt idx="233">
                  <c:v>0.41308366911975486</c:v>
                </c:pt>
                <c:pt idx="234">
                  <c:v>0.41219940693684731</c:v>
                </c:pt>
                <c:pt idx="235">
                  <c:v>0.41132524191437847</c:v>
                </c:pt>
                <c:pt idx="236">
                  <c:v>0.41046441360502833</c:v>
                </c:pt>
                <c:pt idx="237">
                  <c:v>0.40958778803938634</c:v>
                </c:pt>
                <c:pt idx="238">
                  <c:v>0.40871494065803199</c:v>
                </c:pt>
                <c:pt idx="239">
                  <c:v>0.40785584333401248</c:v>
                </c:pt>
                <c:pt idx="240">
                  <c:v>0.40699347648766931</c:v>
                </c:pt>
                <c:pt idx="241">
                  <c:v>0.40613010032590202</c:v>
                </c:pt>
                <c:pt idx="242">
                  <c:v>0.40528576986020154</c:v>
                </c:pt>
                <c:pt idx="243">
                  <c:v>0.40447127795185173</c:v>
                </c:pt>
                <c:pt idx="244">
                  <c:v>0.40362913115563931</c:v>
                </c:pt>
                <c:pt idx="245">
                  <c:v>0.40280417520328454</c:v>
                </c:pt>
                <c:pt idx="246">
                  <c:v>0.40198197217004467</c:v>
                </c:pt>
                <c:pt idx="247">
                  <c:v>0.40114674603955308</c:v>
                </c:pt>
                <c:pt idx="248">
                  <c:v>0.40030820710137233</c:v>
                </c:pt>
                <c:pt idx="249">
                  <c:v>0.39946698268198266</c:v>
                </c:pt>
                <c:pt idx="250">
                  <c:v>0.39862076217930786</c:v>
                </c:pt>
                <c:pt idx="251">
                  <c:v>0.39775935418734232</c:v>
                </c:pt>
                <c:pt idx="252">
                  <c:v>0.3969058460573644</c:v>
                </c:pt>
                <c:pt idx="253">
                  <c:v>0.39604653075325147</c:v>
                </c:pt>
                <c:pt idx="254">
                  <c:v>0.39520861942280666</c:v>
                </c:pt>
                <c:pt idx="255">
                  <c:v>0.39435576568879854</c:v>
                </c:pt>
                <c:pt idx="256">
                  <c:v>0.39351791095142646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RDD!$C$67:$JI$67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0.90538755969999896</c:v>
                </c:pt>
                <c:pt idx="17">
                  <c:v>0.91694549812500292</c:v>
                </c:pt>
                <c:pt idx="18">
                  <c:v>0.92850343655000278</c:v>
                </c:pt>
                <c:pt idx="19">
                  <c:v>0.94006137497499997</c:v>
                </c:pt>
                <c:pt idx="20">
                  <c:v>0.95161931340000294</c:v>
                </c:pt>
                <c:pt idx="21">
                  <c:v>0.95476810020000002</c:v>
                </c:pt>
                <c:pt idx="22">
                  <c:v>0.95791688699999999</c:v>
                </c:pt>
                <c:pt idx="23">
                  <c:v>0.96106567380000263</c:v>
                </c:pt>
                <c:pt idx="24">
                  <c:v>0.96421446060000005</c:v>
                </c:pt>
                <c:pt idx="25">
                  <c:v>0.96374212032500162</c:v>
                </c:pt>
                <c:pt idx="26">
                  <c:v>0.96326978004999997</c:v>
                </c:pt>
                <c:pt idx="27">
                  <c:v>0.96279743977500265</c:v>
                </c:pt>
                <c:pt idx="28">
                  <c:v>0.96232509950000278</c:v>
                </c:pt>
                <c:pt idx="29">
                  <c:v>0.96287124882500263</c:v>
                </c:pt>
                <c:pt idx="30">
                  <c:v>0.96341739814999749</c:v>
                </c:pt>
                <c:pt idx="31">
                  <c:v>0.96396354747500002</c:v>
                </c:pt>
                <c:pt idx="32">
                  <c:v>0.96450969680000265</c:v>
                </c:pt>
                <c:pt idx="33">
                  <c:v>0.96427390932500001</c:v>
                </c:pt>
                <c:pt idx="34">
                  <c:v>0.96403812184999749</c:v>
                </c:pt>
                <c:pt idx="35">
                  <c:v>0.96380233437500262</c:v>
                </c:pt>
                <c:pt idx="36">
                  <c:v>0.96356654689999732</c:v>
                </c:pt>
                <c:pt idx="37">
                  <c:v>0.96207109022500292</c:v>
                </c:pt>
                <c:pt idx="38">
                  <c:v>0.96057563355000308</c:v>
                </c:pt>
                <c:pt idx="39">
                  <c:v>0.95908017687500002</c:v>
                </c:pt>
                <c:pt idx="40">
                  <c:v>0.95758472019999996</c:v>
                </c:pt>
                <c:pt idx="41">
                  <c:v>0.9614659027000001</c:v>
                </c:pt>
                <c:pt idx="42">
                  <c:v>0.96534708520000001</c:v>
                </c:pt>
                <c:pt idx="43">
                  <c:v>0.96922826770000003</c:v>
                </c:pt>
                <c:pt idx="44">
                  <c:v>0.97310945020000295</c:v>
                </c:pt>
                <c:pt idx="45">
                  <c:v>0.97036986400000003</c:v>
                </c:pt>
                <c:pt idx="46">
                  <c:v>0.96763027780000266</c:v>
                </c:pt>
                <c:pt idx="47">
                  <c:v>0.96489069160000296</c:v>
                </c:pt>
                <c:pt idx="48">
                  <c:v>0.96215110540000004</c:v>
                </c:pt>
                <c:pt idx="49">
                  <c:v>0.95886420797500005</c:v>
                </c:pt>
                <c:pt idx="50">
                  <c:v>0.95557731055000161</c:v>
                </c:pt>
                <c:pt idx="51">
                  <c:v>0.95229041312500295</c:v>
                </c:pt>
                <c:pt idx="52">
                  <c:v>0.94900351570000008</c:v>
                </c:pt>
                <c:pt idx="53">
                  <c:v>0.95189951430000308</c:v>
                </c:pt>
                <c:pt idx="54">
                  <c:v>0.95479551290000308</c:v>
                </c:pt>
                <c:pt idx="55">
                  <c:v>0.9576915115000032</c:v>
                </c:pt>
                <c:pt idx="56">
                  <c:v>0.96058751009999999</c:v>
                </c:pt>
                <c:pt idx="57">
                  <c:v>0.96080107867500308</c:v>
                </c:pt>
                <c:pt idx="58">
                  <c:v>0.96101464725000263</c:v>
                </c:pt>
                <c:pt idx="59">
                  <c:v>0.96122821582500162</c:v>
                </c:pt>
                <c:pt idx="60">
                  <c:v>0.96144178440000005</c:v>
                </c:pt>
                <c:pt idx="61">
                  <c:v>0.96083661775000162</c:v>
                </c:pt>
                <c:pt idx="62">
                  <c:v>0.96023145110000263</c:v>
                </c:pt>
                <c:pt idx="63">
                  <c:v>0.95962628445000264</c:v>
                </c:pt>
                <c:pt idx="64">
                  <c:v>0.95902111780000265</c:v>
                </c:pt>
                <c:pt idx="65">
                  <c:v>0.95400826050000265</c:v>
                </c:pt>
                <c:pt idx="66">
                  <c:v>0.94899540320000308</c:v>
                </c:pt>
                <c:pt idx="67">
                  <c:v>0.94398254589999719</c:v>
                </c:pt>
                <c:pt idx="68">
                  <c:v>0.93896968860000263</c:v>
                </c:pt>
                <c:pt idx="69">
                  <c:v>0.93202555095000161</c:v>
                </c:pt>
                <c:pt idx="70">
                  <c:v>0.92508141330000293</c:v>
                </c:pt>
                <c:pt idx="71">
                  <c:v>0.91813727565000003</c:v>
                </c:pt>
                <c:pt idx="72">
                  <c:v>0.91119313800000001</c:v>
                </c:pt>
                <c:pt idx="73">
                  <c:v>0.90550943487500002</c:v>
                </c:pt>
                <c:pt idx="74">
                  <c:v>0.89982573175000002</c:v>
                </c:pt>
                <c:pt idx="75">
                  <c:v>0.89414202862500003</c:v>
                </c:pt>
                <c:pt idx="76">
                  <c:v>0.88845832549999959</c:v>
                </c:pt>
                <c:pt idx="77">
                  <c:v>0.88758292809999706</c:v>
                </c:pt>
                <c:pt idx="78">
                  <c:v>0.88670753070000008</c:v>
                </c:pt>
                <c:pt idx="79">
                  <c:v>0.88583213329999999</c:v>
                </c:pt>
                <c:pt idx="80">
                  <c:v>0.88495673589999957</c:v>
                </c:pt>
                <c:pt idx="81">
                  <c:v>0.89029378665000003</c:v>
                </c:pt>
                <c:pt idx="82">
                  <c:v>0.89563083740000293</c:v>
                </c:pt>
                <c:pt idx="83">
                  <c:v>0.90096788814999751</c:v>
                </c:pt>
                <c:pt idx="84">
                  <c:v>0.90630493889999997</c:v>
                </c:pt>
                <c:pt idx="85">
                  <c:v>0.9103332280749975</c:v>
                </c:pt>
                <c:pt idx="86">
                  <c:v>0.91436151725000003</c:v>
                </c:pt>
                <c:pt idx="87">
                  <c:v>0.91838980642500279</c:v>
                </c:pt>
                <c:pt idx="88">
                  <c:v>0.92241809559999999</c:v>
                </c:pt>
                <c:pt idx="89">
                  <c:v>0.92456327497499957</c:v>
                </c:pt>
                <c:pt idx="90">
                  <c:v>0.92670845435000293</c:v>
                </c:pt>
                <c:pt idx="91">
                  <c:v>0.92885363372500263</c:v>
                </c:pt>
                <c:pt idx="92">
                  <c:v>0.93099881310000421</c:v>
                </c:pt>
                <c:pt idx="93">
                  <c:v>0.93283916187499749</c:v>
                </c:pt>
                <c:pt idx="94">
                  <c:v>0.93467951065000421</c:v>
                </c:pt>
                <c:pt idx="95">
                  <c:v>0.93651985942500005</c:v>
                </c:pt>
                <c:pt idx="96">
                  <c:v>0.93836020819999999</c:v>
                </c:pt>
                <c:pt idx="97">
                  <c:v>0.93944006330000263</c:v>
                </c:pt>
                <c:pt idx="98">
                  <c:v>0.94051991840000004</c:v>
                </c:pt>
                <c:pt idx="99">
                  <c:v>0.94159977350000279</c:v>
                </c:pt>
                <c:pt idx="100">
                  <c:v>0.94267962860000321</c:v>
                </c:pt>
                <c:pt idx="101">
                  <c:v>0.94302284047500262</c:v>
                </c:pt>
                <c:pt idx="102">
                  <c:v>0.94336605235000004</c:v>
                </c:pt>
                <c:pt idx="103">
                  <c:v>0.94370926422500279</c:v>
                </c:pt>
                <c:pt idx="104">
                  <c:v>0.94405247610000265</c:v>
                </c:pt>
                <c:pt idx="105">
                  <c:v>0.94391738854999996</c:v>
                </c:pt>
                <c:pt idx="106">
                  <c:v>0.94378230099999749</c:v>
                </c:pt>
                <c:pt idx="107">
                  <c:v>0.94364721345000446</c:v>
                </c:pt>
                <c:pt idx="108">
                  <c:v>0.94351212589999578</c:v>
                </c:pt>
                <c:pt idx="109">
                  <c:v>0.94237342395000001</c:v>
                </c:pt>
                <c:pt idx="110">
                  <c:v>0.94123472200000002</c:v>
                </c:pt>
                <c:pt idx="111">
                  <c:v>0.94009602005000004</c:v>
                </c:pt>
                <c:pt idx="112">
                  <c:v>0.93895731810000005</c:v>
                </c:pt>
                <c:pt idx="113">
                  <c:v>0.93824555500000162</c:v>
                </c:pt>
                <c:pt idx="114">
                  <c:v>0.93753379189999719</c:v>
                </c:pt>
                <c:pt idx="115">
                  <c:v>0.93682202879999998</c:v>
                </c:pt>
                <c:pt idx="116">
                  <c:v>0.93611026569999989</c:v>
                </c:pt>
                <c:pt idx="117">
                  <c:v>0.9380604253</c:v>
                </c:pt>
                <c:pt idx="118">
                  <c:v>0.94001058489999956</c:v>
                </c:pt>
                <c:pt idx="119">
                  <c:v>0.9419607445</c:v>
                </c:pt>
                <c:pt idx="120">
                  <c:v>0.9439109041</c:v>
                </c:pt>
                <c:pt idx="121">
                  <c:v>0.94741850157499996</c:v>
                </c:pt>
                <c:pt idx="122">
                  <c:v>0.95092609905000003</c:v>
                </c:pt>
                <c:pt idx="123">
                  <c:v>0.95443369652500265</c:v>
                </c:pt>
                <c:pt idx="124">
                  <c:v>0.95794129400000294</c:v>
                </c:pt>
                <c:pt idx="125">
                  <c:v>0.96092705527500266</c:v>
                </c:pt>
                <c:pt idx="126">
                  <c:v>0.96391281655000294</c:v>
                </c:pt>
                <c:pt idx="127">
                  <c:v>0.96689857782500266</c:v>
                </c:pt>
                <c:pt idx="128">
                  <c:v>0.96988433910000005</c:v>
                </c:pt>
                <c:pt idx="129">
                  <c:v>0.97223541290000293</c:v>
                </c:pt>
                <c:pt idx="130">
                  <c:v>0.97458648669999992</c:v>
                </c:pt>
                <c:pt idx="131">
                  <c:v>0.97693756050000002</c:v>
                </c:pt>
                <c:pt idx="132">
                  <c:v>0.97928863430000279</c:v>
                </c:pt>
                <c:pt idx="133">
                  <c:v>0.98119008765000004</c:v>
                </c:pt>
                <c:pt idx="134">
                  <c:v>0.98309154099999996</c:v>
                </c:pt>
                <c:pt idx="135">
                  <c:v>0.98499299434999998</c:v>
                </c:pt>
                <c:pt idx="136">
                  <c:v>0.98689444770000001</c:v>
                </c:pt>
                <c:pt idx="137">
                  <c:v>0.987785103</c:v>
                </c:pt>
                <c:pt idx="138">
                  <c:v>0.98867575830000265</c:v>
                </c:pt>
                <c:pt idx="139">
                  <c:v>0.98956641359999997</c:v>
                </c:pt>
                <c:pt idx="140">
                  <c:v>0.99045706889999707</c:v>
                </c:pt>
                <c:pt idx="141">
                  <c:v>0.9908880014</c:v>
                </c:pt>
                <c:pt idx="142">
                  <c:v>0.99131893389999959</c:v>
                </c:pt>
                <c:pt idx="143">
                  <c:v>0.99174986640000296</c:v>
                </c:pt>
                <c:pt idx="144">
                  <c:v>0.99218079889999733</c:v>
                </c:pt>
                <c:pt idx="145">
                  <c:v>0.99238994597499719</c:v>
                </c:pt>
                <c:pt idx="146">
                  <c:v>0.99259909305000005</c:v>
                </c:pt>
                <c:pt idx="147">
                  <c:v>0.99280824012500002</c:v>
                </c:pt>
                <c:pt idx="148">
                  <c:v>0.99301738719999733</c:v>
                </c:pt>
                <c:pt idx="149">
                  <c:v>0.9931977091749975</c:v>
                </c:pt>
                <c:pt idx="150">
                  <c:v>0.99337803115000001</c:v>
                </c:pt>
                <c:pt idx="151">
                  <c:v>0.99355835312499996</c:v>
                </c:pt>
                <c:pt idx="152">
                  <c:v>0.99373867510000002</c:v>
                </c:pt>
                <c:pt idx="153">
                  <c:v>0.994098084125</c:v>
                </c:pt>
                <c:pt idx="154">
                  <c:v>0.99445749314999998</c:v>
                </c:pt>
                <c:pt idx="155">
                  <c:v>0.99481690217499996</c:v>
                </c:pt>
                <c:pt idx="156">
                  <c:v>0.9951763111999975</c:v>
                </c:pt>
                <c:pt idx="157">
                  <c:v>0.99563771074999996</c:v>
                </c:pt>
                <c:pt idx="158">
                  <c:v>0.99609911030000264</c:v>
                </c:pt>
                <c:pt idx="159">
                  <c:v>0.99656050984999578</c:v>
                </c:pt>
                <c:pt idx="160">
                  <c:v>0.99702190940000002</c:v>
                </c:pt>
                <c:pt idx="161">
                  <c:v>0.99736552479999707</c:v>
                </c:pt>
                <c:pt idx="162">
                  <c:v>0.99770914020000001</c:v>
                </c:pt>
                <c:pt idx="163">
                  <c:v>0.99805275559999751</c:v>
                </c:pt>
                <c:pt idx="164">
                  <c:v>0.99839637099999956</c:v>
                </c:pt>
                <c:pt idx="165">
                  <c:v>0.99856195344999998</c:v>
                </c:pt>
                <c:pt idx="166">
                  <c:v>0.99872753589999996</c:v>
                </c:pt>
                <c:pt idx="167">
                  <c:v>0.99889311835000005</c:v>
                </c:pt>
                <c:pt idx="168">
                  <c:v>0.99905870079999959</c:v>
                </c:pt>
                <c:pt idx="169">
                  <c:v>0.99918786747499999</c:v>
                </c:pt>
                <c:pt idx="170">
                  <c:v>0.99931703414999751</c:v>
                </c:pt>
                <c:pt idx="171">
                  <c:v>0.99944620082499958</c:v>
                </c:pt>
                <c:pt idx="172">
                  <c:v>0.99957536749999998</c:v>
                </c:pt>
                <c:pt idx="173">
                  <c:v>0.99968152562500001</c:v>
                </c:pt>
                <c:pt idx="174">
                  <c:v>0.99978768374999749</c:v>
                </c:pt>
                <c:pt idx="175">
                  <c:v>0.99989384187499997</c:v>
                </c:pt>
                <c:pt idx="176">
                  <c:v>1</c:v>
                </c:pt>
                <c:pt idx="177">
                  <c:v>0.99999309465000263</c:v>
                </c:pt>
                <c:pt idx="178">
                  <c:v>0.99998618929999705</c:v>
                </c:pt>
                <c:pt idx="179">
                  <c:v>0.99997928395000002</c:v>
                </c:pt>
                <c:pt idx="180">
                  <c:v>0.99997237859999999</c:v>
                </c:pt>
                <c:pt idx="181">
                  <c:v>0.99990857797499999</c:v>
                </c:pt>
                <c:pt idx="182">
                  <c:v>0.99984477735000266</c:v>
                </c:pt>
                <c:pt idx="183">
                  <c:v>0.99978097672499999</c:v>
                </c:pt>
                <c:pt idx="184">
                  <c:v>0.99971717609999999</c:v>
                </c:pt>
                <c:pt idx="185">
                  <c:v>0.99959092462499999</c:v>
                </c:pt>
                <c:pt idx="186">
                  <c:v>0.99946467314999998</c:v>
                </c:pt>
                <c:pt idx="187">
                  <c:v>0.99933842167499998</c:v>
                </c:pt>
                <c:pt idx="188">
                  <c:v>0.9992121701999972</c:v>
                </c:pt>
                <c:pt idx="189">
                  <c:v>0.99906937367500004</c:v>
                </c:pt>
                <c:pt idx="190">
                  <c:v>0.99892657714999999</c:v>
                </c:pt>
                <c:pt idx="191">
                  <c:v>0.99878378062499751</c:v>
                </c:pt>
                <c:pt idx="192">
                  <c:v>0.99864098410000002</c:v>
                </c:pt>
                <c:pt idx="193">
                  <c:v>0.99854459437499998</c:v>
                </c:pt>
                <c:pt idx="194">
                  <c:v>0.99844820465000161</c:v>
                </c:pt>
                <c:pt idx="195">
                  <c:v>0.99835181492500003</c:v>
                </c:pt>
                <c:pt idx="196">
                  <c:v>0.99825542519999999</c:v>
                </c:pt>
                <c:pt idx="197">
                  <c:v>0.99811979147499996</c:v>
                </c:pt>
                <c:pt idx="198">
                  <c:v>0.99798415774999749</c:v>
                </c:pt>
                <c:pt idx="199">
                  <c:v>0.99784852402500002</c:v>
                </c:pt>
                <c:pt idx="200">
                  <c:v>0.99771289029999999</c:v>
                </c:pt>
                <c:pt idx="201">
                  <c:v>0.99752234422499719</c:v>
                </c:pt>
                <c:pt idx="202">
                  <c:v>0.99733179814999751</c:v>
                </c:pt>
                <c:pt idx="203">
                  <c:v>0.99714125207500293</c:v>
                </c:pt>
                <c:pt idx="204">
                  <c:v>0.99695070600000002</c:v>
                </c:pt>
                <c:pt idx="205">
                  <c:v>0.996856953175</c:v>
                </c:pt>
                <c:pt idx="206">
                  <c:v>0.99676320034999999</c:v>
                </c:pt>
                <c:pt idx="207">
                  <c:v>0.99666944752500264</c:v>
                </c:pt>
                <c:pt idx="208">
                  <c:v>0.99657569470000007</c:v>
                </c:pt>
                <c:pt idx="209">
                  <c:v>0.9963888882749975</c:v>
                </c:pt>
                <c:pt idx="210">
                  <c:v>0.99620208184999715</c:v>
                </c:pt>
                <c:pt idx="211">
                  <c:v>0.99601527542500001</c:v>
                </c:pt>
                <c:pt idx="212">
                  <c:v>0.99582846899999999</c:v>
                </c:pt>
                <c:pt idx="213">
                  <c:v>0.99562699262500265</c:v>
                </c:pt>
                <c:pt idx="214">
                  <c:v>0.99542551625000264</c:v>
                </c:pt>
                <c:pt idx="215">
                  <c:v>0.99522403987499997</c:v>
                </c:pt>
                <c:pt idx="216">
                  <c:v>0.99502256349999996</c:v>
                </c:pt>
                <c:pt idx="217">
                  <c:v>0.99471407322500005</c:v>
                </c:pt>
                <c:pt idx="218">
                  <c:v>0.99440558294999959</c:v>
                </c:pt>
                <c:pt idx="219">
                  <c:v>0.99409709267500279</c:v>
                </c:pt>
                <c:pt idx="220">
                  <c:v>0.99378860240000266</c:v>
                </c:pt>
                <c:pt idx="221">
                  <c:v>0.99356879639999796</c:v>
                </c:pt>
                <c:pt idx="222">
                  <c:v>0.99334899040000002</c:v>
                </c:pt>
                <c:pt idx="223">
                  <c:v>0.99312918439999998</c:v>
                </c:pt>
                <c:pt idx="224">
                  <c:v>0.99290937840000004</c:v>
                </c:pt>
                <c:pt idx="225">
                  <c:v>0.99256665702499958</c:v>
                </c:pt>
                <c:pt idx="226">
                  <c:v>0.99222393565</c:v>
                </c:pt>
                <c:pt idx="227">
                  <c:v>0.99188121427500264</c:v>
                </c:pt>
                <c:pt idx="228">
                  <c:v>0.99153849289999996</c:v>
                </c:pt>
                <c:pt idx="229">
                  <c:v>0.9911837663249975</c:v>
                </c:pt>
                <c:pt idx="230">
                  <c:v>0.99082903975000003</c:v>
                </c:pt>
                <c:pt idx="231">
                  <c:v>0.99047431317500001</c:v>
                </c:pt>
                <c:pt idx="232">
                  <c:v>0.99011958659999999</c:v>
                </c:pt>
                <c:pt idx="233">
                  <c:v>0.98960777967500002</c:v>
                </c:pt>
                <c:pt idx="234">
                  <c:v>0.98909597275000005</c:v>
                </c:pt>
                <c:pt idx="235">
                  <c:v>0.98858416582499442</c:v>
                </c:pt>
                <c:pt idx="236">
                  <c:v>0.98807235889999956</c:v>
                </c:pt>
                <c:pt idx="237">
                  <c:v>0.98744863997499999</c:v>
                </c:pt>
                <c:pt idx="238">
                  <c:v>0.98682492104999997</c:v>
                </c:pt>
                <c:pt idx="239">
                  <c:v>0.98620120212500162</c:v>
                </c:pt>
                <c:pt idx="240">
                  <c:v>0.98557748319999749</c:v>
                </c:pt>
                <c:pt idx="241">
                  <c:v>0.98519883660000296</c:v>
                </c:pt>
                <c:pt idx="242">
                  <c:v>0.98482018999999721</c:v>
                </c:pt>
                <c:pt idx="243">
                  <c:v>0.98444154340000001</c:v>
                </c:pt>
                <c:pt idx="244">
                  <c:v>0.98406289679999959</c:v>
                </c:pt>
                <c:pt idx="245">
                  <c:v>0.9838358618999975</c:v>
                </c:pt>
                <c:pt idx="246">
                  <c:v>0.98360882700000263</c:v>
                </c:pt>
                <c:pt idx="247">
                  <c:v>0.98338179209999999</c:v>
                </c:pt>
                <c:pt idx="248">
                  <c:v>0.98315475720000001</c:v>
                </c:pt>
                <c:pt idx="249">
                  <c:v>0.98258951640000003</c:v>
                </c:pt>
                <c:pt idx="250">
                  <c:v>0.98202427560000005</c:v>
                </c:pt>
                <c:pt idx="251">
                  <c:v>0.98145903479999996</c:v>
                </c:pt>
                <c:pt idx="252">
                  <c:v>0.98089379399999999</c:v>
                </c:pt>
                <c:pt idx="253">
                  <c:v>0.98040404942499959</c:v>
                </c:pt>
                <c:pt idx="254">
                  <c:v>0.97991430484999997</c:v>
                </c:pt>
                <c:pt idx="255">
                  <c:v>0.97942456027500002</c:v>
                </c:pt>
                <c:pt idx="256">
                  <c:v>0.97893481570000063</c:v>
                </c:pt>
              </c:numCache>
            </c:numRef>
          </c:val>
          <c:smooth val="1"/>
        </c:ser>
        <c:marker val="1"/>
        <c:axId val="70835584"/>
        <c:axId val="70976640"/>
      </c:lineChart>
      <c:catAx>
        <c:axId val="70835584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0976640"/>
        <c:crosses val="autoZero"/>
        <c:auto val="1"/>
        <c:lblAlgn val="ctr"/>
        <c:lblOffset val="100"/>
        <c:tickLblSkip val="64"/>
        <c:tickMarkSkip val="64"/>
      </c:catAx>
      <c:valAx>
        <c:axId val="70976640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0835584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RDD!$A$138</c:f>
          <c:strCache>
            <c:ptCount val="1"/>
            <c:pt idx="0">
              <c:v>459.GemsFDTD</c:v>
            </c:pt>
          </c:strCache>
        </c:strRef>
      </c:tx>
      <c:layout>
        <c:manualLayout>
          <c:xMode val="edge"/>
          <c:yMode val="edge"/>
          <c:x val="0.2582336298363116"/>
          <c:y val="8.7955443349190282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RDD!$C$69:$JI$69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0.26171110327372099</c:v>
                </c:pt>
                <c:pt idx="258">
                  <c:v>0.26171110327372099</c:v>
                </c:pt>
                <c:pt idx="259">
                  <c:v>0.26171110327372099</c:v>
                </c:pt>
                <c:pt idx="260">
                  <c:v>0.26171110327372099</c:v>
                </c:pt>
                <c:pt idx="261">
                  <c:v>0.26171110327372099</c:v>
                </c:pt>
                <c:pt idx="262">
                  <c:v>0.26171110327372099</c:v>
                </c:pt>
                <c:pt idx="263">
                  <c:v>0.26171110327372099</c:v>
                </c:pt>
                <c:pt idx="264">
                  <c:v>0.26171110327372099</c:v>
                </c:pt>
                <c:pt idx="265">
                  <c:v>0.26171110327372099</c:v>
                </c:pt>
                <c:pt idx="266">
                  <c:v>0.26171110327372099</c:v>
                </c:pt>
              </c:numCache>
            </c:numRef>
          </c:val>
        </c:ser>
        <c:gapWidth val="0"/>
        <c:axId val="71781760"/>
        <c:axId val="71787648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RDD!$C$68:$JI$68</c:f>
              <c:numCache>
                <c:formatCode>0.00</c:formatCode>
                <c:ptCount val="267"/>
                <c:pt idx="0">
                  <c:v>0</c:v>
                </c:pt>
                <c:pt idx="1">
                  <c:v>0.26368536782238433</c:v>
                </c:pt>
                <c:pt idx="2">
                  <c:v>0.78136069695592059</c:v>
                </c:pt>
                <c:pt idx="3">
                  <c:v>0.99335516732694107</c:v>
                </c:pt>
                <c:pt idx="4">
                  <c:v>0.69998979430893604</c:v>
                </c:pt>
                <c:pt idx="5">
                  <c:v>0.58727443103272259</c:v>
                </c:pt>
                <c:pt idx="6">
                  <c:v>0.48626963435792331</c:v>
                </c:pt>
                <c:pt idx="7">
                  <c:v>0.26495458467476346</c:v>
                </c:pt>
                <c:pt idx="8">
                  <c:v>0.10331313843556</c:v>
                </c:pt>
                <c:pt idx="9">
                  <c:v>4.7855413191319633E-2</c:v>
                </c:pt>
                <c:pt idx="10">
                  <c:v>2.4198621303916173E-2</c:v>
                </c:pt>
                <c:pt idx="11">
                  <c:v>1.40690090273976E-2</c:v>
                </c:pt>
                <c:pt idx="12">
                  <c:v>1.1929525064249517E-2</c:v>
                </c:pt>
                <c:pt idx="13">
                  <c:v>1.0996168226900301E-2</c:v>
                </c:pt>
                <c:pt idx="14">
                  <c:v>1.2263529499086129E-2</c:v>
                </c:pt>
                <c:pt idx="15">
                  <c:v>1.15157306810907E-2</c:v>
                </c:pt>
                <c:pt idx="16">
                  <c:v>1.1775511908185916E-2</c:v>
                </c:pt>
                <c:pt idx="17">
                  <c:v>2.7449597802993046E-2</c:v>
                </c:pt>
                <c:pt idx="18">
                  <c:v>7.9307497471772279E-2</c:v>
                </c:pt>
                <c:pt idx="19">
                  <c:v>0.18629282911034223</c:v>
                </c:pt>
                <c:pt idx="20">
                  <c:v>0.31941957451546354</c:v>
                </c:pt>
                <c:pt idx="21">
                  <c:v>0.49860182032417033</c:v>
                </c:pt>
                <c:pt idx="22">
                  <c:v>0.78634664093595219</c:v>
                </c:pt>
                <c:pt idx="23">
                  <c:v>1</c:v>
                </c:pt>
                <c:pt idx="24">
                  <c:v>0.79034541625303134</c:v>
                </c:pt>
                <c:pt idx="25">
                  <c:v>0.46755239694571532</c:v>
                </c:pt>
                <c:pt idx="26">
                  <c:v>0.26709406863791102</c:v>
                </c:pt>
                <c:pt idx="27">
                  <c:v>0.13413432545021001</c:v>
                </c:pt>
                <c:pt idx="28">
                  <c:v>6.4947162353989007E-2</c:v>
                </c:pt>
                <c:pt idx="29">
                  <c:v>5.4069751259475378E-2</c:v>
                </c:pt>
                <c:pt idx="30">
                  <c:v>6.1098689032593564E-2</c:v>
                </c:pt>
                <c:pt idx="31">
                  <c:v>6.7739810545262194E-2</c:v>
                </c:pt>
                <c:pt idx="32">
                  <c:v>7.5581492443149823E-2</c:v>
                </c:pt>
                <c:pt idx="33">
                  <c:v>6.6810164868300312E-2</c:v>
                </c:pt>
                <c:pt idx="34">
                  <c:v>4.7309872614419705E-2</c:v>
                </c:pt>
                <c:pt idx="35">
                  <c:v>2.6644275998998011E-2</c:v>
                </c:pt>
                <c:pt idx="36">
                  <c:v>1.0617629867418803E-2</c:v>
                </c:pt>
                <c:pt idx="37">
                  <c:v>3.4012784947533513E-3</c:v>
                </c:pt>
                <c:pt idx="38">
                  <c:v>2.0225824109553502E-3</c:v>
                </c:pt>
                <c:pt idx="39">
                  <c:v>2.0578384346325506E-3</c:v>
                </c:pt>
                <c:pt idx="40">
                  <c:v>1.8407355519887232E-3</c:v>
                </c:pt>
                <c:pt idx="41">
                  <c:v>1.6588886930220901E-3</c:v>
                </c:pt>
                <c:pt idx="42">
                  <c:v>1.6885779761186834E-3</c:v>
                </c:pt>
                <c:pt idx="43">
                  <c:v>1.5067311171520598E-3</c:v>
                </c:pt>
                <c:pt idx="44">
                  <c:v>1.5605429427646318E-3</c:v>
                </c:pt>
                <c:pt idx="45">
                  <c:v>1.7349674809571103E-3</c:v>
                </c:pt>
                <c:pt idx="46">
                  <c:v>1.4492081311524116E-3</c:v>
                </c:pt>
                <c:pt idx="47">
                  <c:v>1.1671599417347829E-3</c:v>
                </c:pt>
                <c:pt idx="48">
                  <c:v>9.4449031851034015E-4</c:v>
                </c:pt>
                <c:pt idx="49">
                  <c:v>9.0181197405898937E-4</c:v>
                </c:pt>
                <c:pt idx="50">
                  <c:v>8.8325617212361908E-4</c:v>
                </c:pt>
                <c:pt idx="51">
                  <c:v>8.48000148446415E-4</c:v>
                </c:pt>
                <c:pt idx="52">
                  <c:v>8.4614456825288307E-4</c:v>
                </c:pt>
                <c:pt idx="53">
                  <c:v>8.4985572863995225E-4</c:v>
                </c:pt>
                <c:pt idx="54">
                  <c:v>7.7748810109200934E-4</c:v>
                </c:pt>
                <c:pt idx="55">
                  <c:v>8.0161064360799493E-4</c:v>
                </c:pt>
                <c:pt idx="56">
                  <c:v>7.6078787935017912E-4</c:v>
                </c:pt>
                <c:pt idx="57">
                  <c:v>7.3666533683419504E-4</c:v>
                </c:pt>
                <c:pt idx="58">
                  <c:v>7.477988179954197E-4</c:v>
                </c:pt>
                <c:pt idx="59">
                  <c:v>7.4037649722127191E-4</c:v>
                </c:pt>
                <c:pt idx="60">
                  <c:v>7.1439837451175124E-4</c:v>
                </c:pt>
                <c:pt idx="61">
                  <c:v>7.7377694070493929E-4</c:v>
                </c:pt>
                <c:pt idx="62">
                  <c:v>7.0512047354406935E-4</c:v>
                </c:pt>
                <c:pt idx="63">
                  <c:v>7.0140931315699389E-4</c:v>
                </c:pt>
                <c:pt idx="64">
                  <c:v>7.5336555857603122E-4</c:v>
                </c:pt>
                <c:pt idx="65">
                  <c:v>6.9213141218930907E-4</c:v>
                </c:pt>
                <c:pt idx="66">
                  <c:v>6.7728677064101436E-4</c:v>
                </c:pt>
                <c:pt idx="67">
                  <c:v>6.2718610541551536E-4</c:v>
                </c:pt>
                <c:pt idx="68">
                  <c:v>6.9955373296345534E-4</c:v>
                </c:pt>
                <c:pt idx="69">
                  <c:v>6.5501980831857013E-4</c:v>
                </c:pt>
                <c:pt idx="70">
                  <c:v>7.45943237801883E-4</c:v>
                </c:pt>
                <c:pt idx="71">
                  <c:v>6.7914235083454814E-4</c:v>
                </c:pt>
                <c:pt idx="72">
                  <c:v>6.7357561025394009E-4</c:v>
                </c:pt>
                <c:pt idx="73">
                  <c:v>6.7728677064101436E-4</c:v>
                </c:pt>
                <c:pt idx="74">
                  <c:v>6.7172003006040187E-4</c:v>
                </c:pt>
                <c:pt idx="75">
                  <c:v>6.8656467160869517E-4</c:v>
                </c:pt>
                <c:pt idx="76">
                  <c:v>7.6264345954371539E-4</c:v>
                </c:pt>
                <c:pt idx="77">
                  <c:v>8.1274412476921201E-4</c:v>
                </c:pt>
                <c:pt idx="78">
                  <c:v>7.477988179954197E-4</c:v>
                </c:pt>
                <c:pt idx="79">
                  <c:v>8.48000148446415E-4</c:v>
                </c:pt>
                <c:pt idx="80">
                  <c:v>6.9213141218930907E-4</c:v>
                </c:pt>
                <c:pt idx="81">
                  <c:v>7.3480975664065812E-4</c:v>
                </c:pt>
                <c:pt idx="82">
                  <c:v>7.8491042186615734E-4</c:v>
                </c:pt>
                <c:pt idx="83">
                  <c:v>7.8491042186615734E-4</c:v>
                </c:pt>
                <c:pt idx="84">
                  <c:v>7.7377694070493929E-4</c:v>
                </c:pt>
                <c:pt idx="85">
                  <c:v>6.5873096870564104E-4</c:v>
                </c:pt>
                <c:pt idx="86">
                  <c:v>7.0883163393114059E-4</c:v>
                </c:pt>
                <c:pt idx="87">
                  <c:v>6.3460842618965892E-4</c:v>
                </c:pt>
                <c:pt idx="88">
                  <c:v>6.4945306773795482E-4</c:v>
                </c:pt>
                <c:pt idx="89">
                  <c:v>6.179082044478288E-4</c:v>
                </c:pt>
                <c:pt idx="90">
                  <c:v>6.4945306773795482E-4</c:v>
                </c:pt>
                <c:pt idx="91">
                  <c:v>6.4203074696380833E-4</c:v>
                </c:pt>
                <c:pt idx="92">
                  <c:v>5.8079660057708802E-4</c:v>
                </c:pt>
                <c:pt idx="93">
                  <c:v>5.974968223189216E-4</c:v>
                </c:pt>
                <c:pt idx="94">
                  <c:v>6.2718610541551536E-4</c:v>
                </c:pt>
                <c:pt idx="95">
                  <c:v>5.3440709573865895E-4</c:v>
                </c:pt>
                <c:pt idx="96">
                  <c:v>5.4182941651281129E-4</c:v>
                </c:pt>
                <c:pt idx="97">
                  <c:v>5.4925173728695713E-4</c:v>
                </c:pt>
                <c:pt idx="98">
                  <c:v>5.6595195902878908E-4</c:v>
                </c:pt>
                <c:pt idx="99">
                  <c:v>5.7151869960939995E-4</c:v>
                </c:pt>
                <c:pt idx="100">
                  <c:v>5.1770687399682852E-4</c:v>
                </c:pt>
                <c:pt idx="101">
                  <c:v>5.1585129380329019E-4</c:v>
                </c:pt>
                <c:pt idx="102">
                  <c:v>5.1585129380329019E-4</c:v>
                </c:pt>
                <c:pt idx="103">
                  <c:v>4.7873968993255033E-4</c:v>
                </c:pt>
                <c:pt idx="104">
                  <c:v>5.0657339283560515E-4</c:v>
                </c:pt>
                <c:pt idx="105">
                  <c:v>5.2141803438390127E-4</c:v>
                </c:pt>
                <c:pt idx="106">
                  <c:v>5.88218921351237E-4</c:v>
                </c:pt>
                <c:pt idx="107">
                  <c:v>6.2533052522197421E-4</c:v>
                </c:pt>
                <c:pt idx="108">
                  <c:v>7.6264345954371539E-4</c:v>
                </c:pt>
                <c:pt idx="109">
                  <c:v>7.9047716244677103E-4</c:v>
                </c:pt>
                <c:pt idx="110">
                  <c:v>8.1274412476921201E-4</c:v>
                </c:pt>
                <c:pt idx="111">
                  <c:v>8.108885445756752E-4</c:v>
                </c:pt>
                <c:pt idx="112">
                  <c:v>8.1459970496275207E-4</c:v>
                </c:pt>
                <c:pt idx="113">
                  <c:v>8.8882291270423028E-4</c:v>
                </c:pt>
                <c:pt idx="114">
                  <c:v>9.1480103541374813E-4</c:v>
                </c:pt>
                <c:pt idx="115">
                  <c:v>7.8676600205969404E-4</c:v>
                </c:pt>
                <c:pt idx="116">
                  <c:v>9.834575025746172E-4</c:v>
                </c:pt>
                <c:pt idx="117">
                  <c:v>9.2964567696204826E-4</c:v>
                </c:pt>
                <c:pt idx="118">
                  <c:v>9.6119054025217341E-4</c:v>
                </c:pt>
                <c:pt idx="119">
                  <c:v>9.593349600586392E-4</c:v>
                </c:pt>
                <c:pt idx="120">
                  <c:v>8.4057782767227285E-4</c:v>
                </c:pt>
                <c:pt idx="121">
                  <c:v>8.7397827115593719E-4</c:v>
                </c:pt>
                <c:pt idx="122">
                  <c:v>7.9047716244677103E-4</c:v>
                </c:pt>
                <c:pt idx="123">
                  <c:v>7.6264345954371539E-4</c:v>
                </c:pt>
                <c:pt idx="124">
                  <c:v>7.9975506341445574E-4</c:v>
                </c:pt>
                <c:pt idx="125">
                  <c:v>8.1459970496275207E-4</c:v>
                </c:pt>
                <c:pt idx="126">
                  <c:v>9.2036777599436236E-4</c:v>
                </c:pt>
                <c:pt idx="127">
                  <c:v>8.5542246922056832E-4</c:v>
                </c:pt>
                <c:pt idx="128">
                  <c:v>7.8676600205969404E-4</c:v>
                </c:pt>
                <c:pt idx="129">
                  <c:v>7.3852091702773478E-4</c:v>
                </c:pt>
                <c:pt idx="130">
                  <c:v>7.5522113876956792E-4</c:v>
                </c:pt>
                <c:pt idx="131">
                  <c:v>8.1274412476921201E-4</c:v>
                </c:pt>
                <c:pt idx="132">
                  <c:v>6.8656467160869517E-4</c:v>
                </c:pt>
                <c:pt idx="133">
                  <c:v>6.8099793102808723E-4</c:v>
                </c:pt>
                <c:pt idx="134">
                  <c:v>8.0346622380153131E-4</c:v>
                </c:pt>
                <c:pt idx="135">
                  <c:v>8.7026711076886227E-4</c:v>
                </c:pt>
                <c:pt idx="136">
                  <c:v>9.2222335618789744E-4</c:v>
                </c:pt>
                <c:pt idx="137">
                  <c:v>9.1480103541374813E-4</c:v>
                </c:pt>
                <c:pt idx="138">
                  <c:v>9.0923429483313726E-4</c:v>
                </c:pt>
                <c:pt idx="139">
                  <c:v>8.6841153057532362E-4</c:v>
                </c:pt>
                <c:pt idx="140">
                  <c:v>8.48000148446415E-4</c:v>
                </c:pt>
                <c:pt idx="141">
                  <c:v>9.2407893638143327E-4</c:v>
                </c:pt>
                <c:pt idx="142">
                  <c:v>8.5356688902702728E-4</c:v>
                </c:pt>
                <c:pt idx="143">
                  <c:v>9.3150125715558702E-4</c:v>
                </c:pt>
                <c:pt idx="144">
                  <c:v>9.7232402141339807E-4</c:v>
                </c:pt>
                <c:pt idx="145">
                  <c:v>9.6119054025217341E-4</c:v>
                </c:pt>
                <c:pt idx="146">
                  <c:v>1.0354137479936503E-3</c:v>
                </c:pt>
                <c:pt idx="147">
                  <c:v>9.6304612044571022E-4</c:v>
                </c:pt>
                <c:pt idx="148">
                  <c:v>8.6098920980117767E-4</c:v>
                </c:pt>
                <c:pt idx="149">
                  <c:v>8.6841153057532362E-4</c:v>
                </c:pt>
                <c:pt idx="150">
                  <c:v>8.1831086534982602E-4</c:v>
                </c:pt>
                <c:pt idx="151">
                  <c:v>7.9418832283384465E-4</c:v>
                </c:pt>
                <c:pt idx="152">
                  <c:v>8.1831086534982602E-4</c:v>
                </c:pt>
                <c:pt idx="153">
                  <c:v>8.4428898805934246E-4</c:v>
                </c:pt>
                <c:pt idx="154">
                  <c:v>8.7397827115593719E-4</c:v>
                </c:pt>
                <c:pt idx="155">
                  <c:v>8.5542246922056832E-4</c:v>
                </c:pt>
                <c:pt idx="156">
                  <c:v>8.9067849289777414E-4</c:v>
                </c:pt>
                <c:pt idx="157">
                  <c:v>9.5747937986510065E-4</c:v>
                </c:pt>
                <c:pt idx="158">
                  <c:v>8.8325617212361908E-4</c:v>
                </c:pt>
                <c:pt idx="159">
                  <c:v>8.6841153057532362E-4</c:v>
                </c:pt>
                <c:pt idx="160">
                  <c:v>7.8305484167262151E-4</c:v>
                </c:pt>
                <c:pt idx="161">
                  <c:v>8.4614456825288307E-4</c:v>
                </c:pt>
                <c:pt idx="162">
                  <c:v>9.1665661560728841E-4</c:v>
                </c:pt>
                <c:pt idx="163">
                  <c:v>8.9438965328484787E-4</c:v>
                </c:pt>
                <c:pt idx="164">
                  <c:v>8.3501108709165917E-4</c:v>
                </c:pt>
                <c:pt idx="165">
                  <c:v>8.7397827115593719E-4</c:v>
                </c:pt>
                <c:pt idx="166">
                  <c:v>8.3129992670458782E-4</c:v>
                </c:pt>
                <c:pt idx="167">
                  <c:v>8.7212269096239724E-4</c:v>
                </c:pt>
                <c:pt idx="168">
                  <c:v>9.2036777599436236E-4</c:v>
                </c:pt>
                <c:pt idx="169">
                  <c:v>8.0903296438213828E-4</c:v>
                </c:pt>
                <c:pt idx="170">
                  <c:v>8.3315550689812246E-4</c:v>
                </c:pt>
                <c:pt idx="171">
                  <c:v>7.4408765760834304E-4</c:v>
                </c:pt>
                <c:pt idx="172">
                  <c:v>8.7768943154301093E-4</c:v>
                </c:pt>
                <c:pt idx="173">
                  <c:v>8.7583385134947227E-4</c:v>
                </c:pt>
                <c:pt idx="174">
                  <c:v>9.4263473831680627E-4</c:v>
                </c:pt>
                <c:pt idx="175">
                  <c:v>9.1665661560728841E-4</c:v>
                </c:pt>
                <c:pt idx="176">
                  <c:v>9.7417960160693748E-4</c:v>
                </c:pt>
                <c:pt idx="177">
                  <c:v>9.9087982334877204E-4</c:v>
                </c:pt>
                <c:pt idx="178">
                  <c:v>1.0242802668324303E-3</c:v>
                </c:pt>
                <c:pt idx="179">
                  <c:v>1.0521139697354923E-3</c:v>
                </c:pt>
                <c:pt idx="180">
                  <c:v>9.407791581232674E-4</c:v>
                </c:pt>
                <c:pt idx="181">
                  <c:v>9.667572808327885E-4</c:v>
                </c:pt>
                <c:pt idx="182">
                  <c:v>1.0743809320579315E-3</c:v>
                </c:pt>
                <c:pt idx="183">
                  <c:v>1.1152036963157502E-3</c:v>
                </c:pt>
                <c:pt idx="184">
                  <c:v>1.3007617156694498E-3</c:v>
                </c:pt>
                <c:pt idx="185">
                  <c:v>1.3582847016690913E-3</c:v>
                </c:pt>
                <c:pt idx="186">
                  <c:v>1.2914838147017624E-3</c:v>
                </c:pt>
                <c:pt idx="187">
                  <c:v>1.3415844799272618E-3</c:v>
                </c:pt>
                <c:pt idx="188">
                  <c:v>1.3749849234109325E-3</c:v>
                </c:pt>
                <c:pt idx="189">
                  <c:v>1.2395275692827323E-3</c:v>
                </c:pt>
                <c:pt idx="190">
                  <c:v>1.3211730977983505E-3</c:v>
                </c:pt>
                <c:pt idx="191">
                  <c:v>1.3508623808949518E-3</c:v>
                </c:pt>
                <c:pt idx="192">
                  <c:v>1.5327092398615722E-3</c:v>
                </c:pt>
                <c:pt idx="193">
                  <c:v>1.6329105703125723E-3</c:v>
                </c:pt>
                <c:pt idx="194">
                  <c:v>1.5920878060547629E-3</c:v>
                </c:pt>
                <c:pt idx="195">
                  <c:v>1.7757902452149193E-3</c:v>
                </c:pt>
                <c:pt idx="196">
                  <c:v>1.7665123442472423E-3</c:v>
                </c:pt>
                <c:pt idx="197">
                  <c:v>1.8704248350853118E-3</c:v>
                </c:pt>
                <c:pt idx="198">
                  <c:v>2.0170156703747306E-3</c:v>
                </c:pt>
                <c:pt idx="199">
                  <c:v>1.9910375476652224E-3</c:v>
                </c:pt>
                <c:pt idx="200">
                  <c:v>2.0819609771485312E-3</c:v>
                </c:pt>
                <c:pt idx="201">
                  <c:v>2.2155627510832012E-3</c:v>
                </c:pt>
                <c:pt idx="202">
                  <c:v>2.1673176660512447E-3</c:v>
                </c:pt>
                <c:pt idx="203">
                  <c:v>2.2304073926315026E-3</c:v>
                </c:pt>
                <c:pt idx="204">
                  <c:v>2.4270988931464127E-3</c:v>
                </c:pt>
                <c:pt idx="205">
                  <c:v>2.3101973409535822E-3</c:v>
                </c:pt>
                <c:pt idx="206">
                  <c:v>2.4549325960494732E-3</c:v>
                </c:pt>
                <c:pt idx="207">
                  <c:v>2.3881317090821649E-3</c:v>
                </c:pt>
                <c:pt idx="208">
                  <c:v>2.2823636380505346E-3</c:v>
                </c:pt>
                <c:pt idx="209">
                  <c:v>2.4586437564365427E-3</c:v>
                </c:pt>
                <c:pt idx="210">
                  <c:v>2.3992651902433586E-3</c:v>
                </c:pt>
                <c:pt idx="211">
                  <c:v>2.3009194399858978E-3</c:v>
                </c:pt>
                <c:pt idx="212">
                  <c:v>2.2433964539862643E-3</c:v>
                </c:pt>
                <c:pt idx="213">
                  <c:v>2.4326656337270284E-3</c:v>
                </c:pt>
                <c:pt idx="214">
                  <c:v>2.3306087230824902E-3</c:v>
                </c:pt>
                <c:pt idx="215">
                  <c:v>2.4846218791460626E-3</c:v>
                </c:pt>
                <c:pt idx="216">
                  <c:v>2.2860747984376258E-3</c:v>
                </c:pt>
                <c:pt idx="217">
                  <c:v>2.3936984496627511E-3</c:v>
                </c:pt>
                <c:pt idx="218">
                  <c:v>2.2990638597923632E-3</c:v>
                </c:pt>
                <c:pt idx="219">
                  <c:v>2.3306087230824902E-3</c:v>
                </c:pt>
                <c:pt idx="220">
                  <c:v>2.2137071708896632E-3</c:v>
                </c:pt>
                <c:pt idx="221">
                  <c:v>2.1728844066318405E-3</c:v>
                </c:pt>
                <c:pt idx="222">
                  <c:v>2.2749413172764052E-3</c:v>
                </c:pt>
                <c:pt idx="223">
                  <c:v>2.2248406520508812E-3</c:v>
                </c:pt>
                <c:pt idx="224">
                  <c:v>2.1765955670189226E-3</c:v>
                </c:pt>
                <c:pt idx="225">
                  <c:v>2.4029763506304329E-3</c:v>
                </c:pt>
                <c:pt idx="226">
                  <c:v>2.2471076143733447E-3</c:v>
                </c:pt>
                <c:pt idx="227">
                  <c:v>2.4233877327593657E-3</c:v>
                </c:pt>
                <c:pt idx="228">
                  <c:v>2.2638078361151637E-3</c:v>
                </c:pt>
                <c:pt idx="229">
                  <c:v>2.3491645250178612E-3</c:v>
                </c:pt>
                <c:pt idx="230">
                  <c:v>2.1710288264383112E-3</c:v>
                </c:pt>
                <c:pt idx="231">
                  <c:v>2.4604993366300811E-3</c:v>
                </c:pt>
                <c:pt idx="232">
                  <c:v>2.3936984496627511E-3</c:v>
                </c:pt>
                <c:pt idx="233">
                  <c:v>2.384420548695085E-3</c:v>
                </c:pt>
                <c:pt idx="234">
                  <c:v>2.4215321525658012E-3</c:v>
                </c:pt>
                <c:pt idx="235">
                  <c:v>2.4252433129528807E-3</c:v>
                </c:pt>
                <c:pt idx="236">
                  <c:v>2.6145124926936535E-3</c:v>
                </c:pt>
                <c:pt idx="237">
                  <c:v>2.469777237597775E-3</c:v>
                </c:pt>
                <c:pt idx="238">
                  <c:v>2.4790551385654508E-3</c:v>
                </c:pt>
                <c:pt idx="239">
                  <c:v>2.3454533646307908E-3</c:v>
                </c:pt>
                <c:pt idx="240">
                  <c:v>2.3751426477273824E-3</c:v>
                </c:pt>
                <c:pt idx="241">
                  <c:v>2.2378297134056412E-3</c:v>
                </c:pt>
                <c:pt idx="242">
                  <c:v>2.4048319308239722E-3</c:v>
                </c:pt>
                <c:pt idx="243">
                  <c:v>2.3695759071467701E-3</c:v>
                </c:pt>
                <c:pt idx="244">
                  <c:v>2.2638078361151637E-3</c:v>
                </c:pt>
                <c:pt idx="245">
                  <c:v>2.4178209921787304E-3</c:v>
                </c:pt>
                <c:pt idx="246">
                  <c:v>2.3213308221148002E-3</c:v>
                </c:pt>
                <c:pt idx="247">
                  <c:v>2.1524730245029411E-3</c:v>
                </c:pt>
                <c:pt idx="248">
                  <c:v>2.1320616423740322E-3</c:v>
                </c:pt>
                <c:pt idx="249">
                  <c:v>2.0504161138583999E-3</c:v>
                </c:pt>
                <c:pt idx="250">
                  <c:v>2.1116502602451211E-3</c:v>
                </c:pt>
                <c:pt idx="251">
                  <c:v>2.0374270525036426E-3</c:v>
                </c:pt>
                <c:pt idx="252">
                  <c:v>2.0318603119230307E-3</c:v>
                </c:pt>
                <c:pt idx="253">
                  <c:v>2.2192739114702711E-3</c:v>
                </c:pt>
                <c:pt idx="254">
                  <c:v>2.1283504819869631E-3</c:v>
                </c:pt>
                <c:pt idx="255">
                  <c:v>2.2099960105026037E-3</c:v>
                </c:pt>
                <c:pt idx="256">
                  <c:v>2.2415408737927146E-3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RDD!$C$70:$JI$70</c:f>
              <c:numCache>
                <c:formatCode>0.00</c:formatCode>
                <c:ptCount val="267"/>
                <c:pt idx="0">
                  <c:v>0</c:v>
                </c:pt>
                <c:pt idx="1">
                  <c:v>5.0179914011937714E-2</c:v>
                </c:pt>
                <c:pt idx="2">
                  <c:v>0.19507390181945897</c:v>
                </c:pt>
                <c:pt idx="3">
                  <c:v>0.3756841500289424</c:v>
                </c:pt>
                <c:pt idx="4">
                  <c:v>0.49525606951758133</c:v>
                </c:pt>
                <c:pt idx="5">
                  <c:v>0.58922142774533959</c:v>
                </c:pt>
                <c:pt idx="6">
                  <c:v>0.66068740922850833</c:v>
                </c:pt>
                <c:pt idx="7">
                  <c:v>0.68833170432423296</c:v>
                </c:pt>
                <c:pt idx="8">
                  <c:v>0.68563540774065102</c:v>
                </c:pt>
                <c:pt idx="9">
                  <c:v>0.67348731686185204</c:v>
                </c:pt>
                <c:pt idx="10">
                  <c:v>0.65805316309803363</c:v>
                </c:pt>
                <c:pt idx="11">
                  <c:v>0.6418280426297216</c:v>
                </c:pt>
                <c:pt idx="12">
                  <c:v>0.62615010217508094</c:v>
                </c:pt>
                <c:pt idx="13">
                  <c:v>0.611162659897593</c:v>
                </c:pt>
                <c:pt idx="14">
                  <c:v>0.59714294215354102</c:v>
                </c:pt>
                <c:pt idx="15">
                  <c:v>0.58372266146454899</c:v>
                </c:pt>
                <c:pt idx="16">
                  <c:v>0.57100116497250297</c:v>
                </c:pt>
                <c:pt idx="17">
                  <c:v>0.56106829704597405</c:v>
                </c:pt>
                <c:pt idx="18">
                  <c:v>0.55863868877689804</c:v>
                </c:pt>
                <c:pt idx="19">
                  <c:v>0.57057883724047709</c:v>
                </c:pt>
                <c:pt idx="20">
                  <c:v>0.59959522401448162</c:v>
                </c:pt>
                <c:pt idx="21">
                  <c:v>0.65109156473531904</c:v>
                </c:pt>
                <c:pt idx="22">
                  <c:v>0.73890751955905565</c:v>
                </c:pt>
                <c:pt idx="23">
                  <c:v>0.85380820391451795</c:v>
                </c:pt>
                <c:pt idx="24">
                  <c:v>0.94044287030710205</c:v>
                </c:pt>
                <c:pt idx="25">
                  <c:v>0.98364417333492704</c:v>
                </c:pt>
                <c:pt idx="26">
                  <c:v>1</c:v>
                </c:pt>
                <c:pt idx="27">
                  <c:v>0.9990152393869155</c:v>
                </c:pt>
                <c:pt idx="28">
                  <c:v>0.98944159013190458</c:v>
                </c:pt>
                <c:pt idx="29">
                  <c:v>0.97888065094255305</c:v>
                </c:pt>
                <c:pt idx="30">
                  <c:v>0.9695496945055847</c:v>
                </c:pt>
                <c:pt idx="31">
                  <c:v>0.96134391322526203</c:v>
                </c:pt>
                <c:pt idx="32">
                  <c:v>0.95435212317958662</c:v>
                </c:pt>
                <c:pt idx="33">
                  <c:v>0.94660221288816893</c:v>
                </c:pt>
                <c:pt idx="34">
                  <c:v>0.93690722287008965</c:v>
                </c:pt>
                <c:pt idx="35">
                  <c:v>0.92522116301153001</c:v>
                </c:pt>
                <c:pt idx="36">
                  <c:v>0.91214132531228198</c:v>
                </c:pt>
                <c:pt idx="37">
                  <c:v>0.89868100719372679</c:v>
                </c:pt>
                <c:pt idx="38">
                  <c:v>0.88547683779187303</c:v>
                </c:pt>
                <c:pt idx="39">
                  <c:v>0.87266514850697363</c:v>
                </c:pt>
                <c:pt idx="40">
                  <c:v>0.86020292804555898</c:v>
                </c:pt>
                <c:pt idx="41">
                  <c:v>0.8480787487435858</c:v>
                </c:pt>
                <c:pt idx="42">
                  <c:v>0.83629937273648691</c:v>
                </c:pt>
                <c:pt idx="43">
                  <c:v>0.82482968197415762</c:v>
                </c:pt>
                <c:pt idx="44">
                  <c:v>0.81367969165938248</c:v>
                </c:pt>
                <c:pt idx="45">
                  <c:v>0.80284790560489494</c:v>
                </c:pt>
                <c:pt idx="46">
                  <c:v>0.79227845072021097</c:v>
                </c:pt>
                <c:pt idx="47">
                  <c:v>0.781961297635269</c:v>
                </c:pt>
                <c:pt idx="48">
                  <c:v>0.77189200892944865</c:v>
                </c:pt>
                <c:pt idx="49">
                  <c:v>0.76207720215005792</c:v>
                </c:pt>
                <c:pt idx="50">
                  <c:v>0.75250934366088096</c:v>
                </c:pt>
                <c:pt idx="51">
                  <c:v>0.74317770928242999</c:v>
                </c:pt>
                <c:pt idx="52">
                  <c:v>0.73407642310511778</c:v>
                </c:pt>
                <c:pt idx="53">
                  <c:v>0.72519752759160061</c:v>
                </c:pt>
                <c:pt idx="54">
                  <c:v>0.71652659722948564</c:v>
                </c:pt>
                <c:pt idx="55">
                  <c:v>0.70806419062724257</c:v>
                </c:pt>
                <c:pt idx="56">
                  <c:v>0.69979763606358625</c:v>
                </c:pt>
                <c:pt idx="57">
                  <c:v>0.69172144533674662</c:v>
                </c:pt>
                <c:pt idx="58">
                  <c:v>0.68383186181230549</c:v>
                </c:pt>
                <c:pt idx="59">
                  <c:v>0.67612106121945692</c:v>
                </c:pt>
                <c:pt idx="60">
                  <c:v>0.66858157136462004</c:v>
                </c:pt>
                <c:pt idx="61">
                  <c:v>0.66121423897876863</c:v>
                </c:pt>
                <c:pt idx="62">
                  <c:v>0.65400366679206401</c:v>
                </c:pt>
                <c:pt idx="63">
                  <c:v>0.64694961171635779</c:v>
                </c:pt>
                <c:pt idx="64">
                  <c:v>0.64005115271981494</c:v>
                </c:pt>
                <c:pt idx="65">
                  <c:v>0.63329502550432992</c:v>
                </c:pt>
                <c:pt idx="66">
                  <c:v>0.62668009346601794</c:v>
                </c:pt>
                <c:pt idx="67">
                  <c:v>0.62019941493893993</c:v>
                </c:pt>
                <c:pt idx="68">
                  <c:v>0.61385751535746502</c:v>
                </c:pt>
                <c:pt idx="69">
                  <c:v>0.60764195399249032</c:v>
                </c:pt>
                <c:pt idx="70">
                  <c:v>0.60155829259547433</c:v>
                </c:pt>
                <c:pt idx="71">
                  <c:v>0.59559175843170697</c:v>
                </c:pt>
                <c:pt idx="72">
                  <c:v>0.58974302353511066</c:v>
                </c:pt>
                <c:pt idx="73">
                  <c:v>0.58400924521182296</c:v>
                </c:pt>
                <c:pt idx="74">
                  <c:v>0.57838645809167299</c:v>
                </c:pt>
                <c:pt idx="75">
                  <c:v>0.5728728020683842</c:v>
                </c:pt>
                <c:pt idx="76">
                  <c:v>0.567469146184027</c:v>
                </c:pt>
                <c:pt idx="77">
                  <c:v>0.56217070715611361</c:v>
                </c:pt>
                <c:pt idx="78">
                  <c:v>0.55696719675026207</c:v>
                </c:pt>
                <c:pt idx="79">
                  <c:v>0.55186640596851899</c:v>
                </c:pt>
                <c:pt idx="80">
                  <c:v>0.54684949483421663</c:v>
                </c:pt>
                <c:pt idx="81">
                  <c:v>0.54192646437749703</c:v>
                </c:pt>
                <c:pt idx="82">
                  <c:v>0.53709523488542565</c:v>
                </c:pt>
                <c:pt idx="83">
                  <c:v>0.53235030547065221</c:v>
                </c:pt>
                <c:pt idx="84">
                  <c:v>0.527688714095224</c:v>
                </c:pt>
                <c:pt idx="85">
                  <c:v>0.52310206967057604</c:v>
                </c:pt>
                <c:pt idx="86">
                  <c:v>0.51859816611723419</c:v>
                </c:pt>
                <c:pt idx="87">
                  <c:v>0.51416758869597357</c:v>
                </c:pt>
                <c:pt idx="88">
                  <c:v>0.50981361865712005</c:v>
                </c:pt>
                <c:pt idx="89">
                  <c:v>0.50553164242233251</c:v>
                </c:pt>
                <c:pt idx="90">
                  <c:v>0.5013234370363665</c:v>
                </c:pt>
                <c:pt idx="91">
                  <c:v>0.49718495970333632</c:v>
                </c:pt>
                <c:pt idx="92">
                  <c:v>0.49311146906374248</c:v>
                </c:pt>
                <c:pt idx="93">
                  <c:v>0.48910568717379133</c:v>
                </c:pt>
                <c:pt idx="94">
                  <c:v>0.48516667801930946</c:v>
                </c:pt>
                <c:pt idx="95">
                  <c:v>0.48128614908154632</c:v>
                </c:pt>
                <c:pt idx="96">
                  <c:v>0.47746810914713139</c:v>
                </c:pt>
                <c:pt idx="97">
                  <c:v>0.47371107086419401</c:v>
                </c:pt>
                <c:pt idx="98">
                  <c:v>0.47001408702160147</c:v>
                </c:pt>
                <c:pt idx="99">
                  <c:v>0.46637516401882639</c:v>
                </c:pt>
                <c:pt idx="100">
                  <c:v>0.462789846519574</c:v>
                </c:pt>
                <c:pt idx="101">
                  <c:v>0.45925958936189831</c:v>
                </c:pt>
                <c:pt idx="102">
                  <c:v>0.45578322705108776</c:v>
                </c:pt>
                <c:pt idx="103">
                  <c:v>0.45235764052074301</c:v>
                </c:pt>
                <c:pt idx="104">
                  <c:v>0.44898497095873047</c:v>
                </c:pt>
                <c:pt idx="105">
                  <c:v>0.445663382846055</c:v>
                </c:pt>
                <c:pt idx="106">
                  <c:v>0.44239433169381731</c:v>
                </c:pt>
                <c:pt idx="107">
                  <c:v>0.43917519408426847</c:v>
                </c:pt>
                <c:pt idx="108">
                  <c:v>0.43600979665600031</c:v>
                </c:pt>
                <c:pt idx="109">
                  <c:v>0.4328916468998274</c:v>
                </c:pt>
                <c:pt idx="110">
                  <c:v>0.42981945725682047</c:v>
                </c:pt>
                <c:pt idx="111">
                  <c:v>0.426791086599556</c:v>
                </c:pt>
                <c:pt idx="112">
                  <c:v>0.42380586715993379</c:v>
                </c:pt>
                <c:pt idx="113">
                  <c:v>0.42086621943048647</c:v>
                </c:pt>
                <c:pt idx="114">
                  <c:v>0.41796892785881573</c:v>
                </c:pt>
                <c:pt idx="115">
                  <c:v>0.41510593883306701</c:v>
                </c:pt>
                <c:pt idx="116">
                  <c:v>0.4122915476017196</c:v>
                </c:pt>
                <c:pt idx="117">
                  <c:v>0.40951326827786166</c:v>
                </c:pt>
                <c:pt idx="118">
                  <c:v>0.40677425017776031</c:v>
                </c:pt>
                <c:pt idx="119">
                  <c:v>0.40407218742906054</c:v>
                </c:pt>
                <c:pt idx="120">
                  <c:v>0.40140108321059731</c:v>
                </c:pt>
                <c:pt idx="121">
                  <c:v>0.39876709999406573</c:v>
                </c:pt>
                <c:pt idx="122">
                  <c:v>0.39616432252871431</c:v>
                </c:pt>
                <c:pt idx="123">
                  <c:v>0.39359457953414573</c:v>
                </c:pt>
                <c:pt idx="124">
                  <c:v>0.39106005952625039</c:v>
                </c:pt>
                <c:pt idx="125">
                  <c:v>0.38855911169270446</c:v>
                </c:pt>
                <c:pt idx="126">
                  <c:v>0.38609500612272402</c:v>
                </c:pt>
                <c:pt idx="127">
                  <c:v>0.38365973007311899</c:v>
                </c:pt>
                <c:pt idx="128">
                  <c:v>0.3812525712417254</c:v>
                </c:pt>
                <c:pt idx="129">
                  <c:v>0.37887385446681632</c:v>
                </c:pt>
                <c:pt idx="130">
                  <c:v>0.37652576638170354</c:v>
                </c:pt>
                <c:pt idx="131">
                  <c:v>0.374209435566974</c:v>
                </c:pt>
                <c:pt idx="132">
                  <c:v>0.37191666296552767</c:v>
                </c:pt>
                <c:pt idx="133">
                  <c:v>0.36965197025949448</c:v>
                </c:pt>
                <c:pt idx="134">
                  <c:v>0.36742007620318939</c:v>
                </c:pt>
                <c:pt idx="135">
                  <c:v>0.365218124631705</c:v>
                </c:pt>
                <c:pt idx="136">
                  <c:v>0.36304497475730246</c:v>
                </c:pt>
                <c:pt idx="137">
                  <c:v>0.36089772588138502</c:v>
                </c:pt>
                <c:pt idx="138">
                  <c:v>0.35877598608963046</c:v>
                </c:pt>
                <c:pt idx="139">
                  <c:v>0.35667790238119501</c:v>
                </c:pt>
                <c:pt idx="140">
                  <c:v>0.3546038564951296</c:v>
                </c:pt>
                <c:pt idx="141">
                  <c:v>0.35255719947972208</c:v>
                </c:pt>
                <c:pt idx="142">
                  <c:v>0.35053175191850899</c:v>
                </c:pt>
                <c:pt idx="143">
                  <c:v>0.34853287983614539</c:v>
                </c:pt>
                <c:pt idx="144">
                  <c:v>0.34655869950631601</c:v>
                </c:pt>
                <c:pt idx="145">
                  <c:v>0.34460680207779132</c:v>
                </c:pt>
                <c:pt idx="146">
                  <c:v>0.34268004600532093</c:v>
                </c:pt>
                <c:pt idx="147">
                  <c:v>0.34077247229197233</c:v>
                </c:pt>
                <c:pt idx="148">
                  <c:v>0.338882638270258</c:v>
                </c:pt>
                <c:pt idx="149">
                  <c:v>0.3370143245784194</c:v>
                </c:pt>
                <c:pt idx="150">
                  <c:v>0.33516503724469954</c:v>
                </c:pt>
                <c:pt idx="151">
                  <c:v>0.33333541483700146</c:v>
                </c:pt>
                <c:pt idx="152">
                  <c:v>0.33152689910110167</c:v>
                </c:pt>
                <c:pt idx="153">
                  <c:v>0.32973921069905332</c:v>
                </c:pt>
                <c:pt idx="154">
                  <c:v>0.32797214370003247</c:v>
                </c:pt>
                <c:pt idx="155">
                  <c:v>0.32622362419240347</c:v>
                </c:pt>
                <c:pt idx="156">
                  <c:v>0.32449527906233733</c:v>
                </c:pt>
                <c:pt idx="157">
                  <c:v>0.32278790844792232</c:v>
                </c:pt>
                <c:pt idx="158">
                  <c:v>0.32109618046941046</c:v>
                </c:pt>
                <c:pt idx="159">
                  <c:v>0.31942193513378048</c:v>
                </c:pt>
                <c:pt idx="160">
                  <c:v>0.31776242271682231</c:v>
                </c:pt>
                <c:pt idx="161">
                  <c:v>0.31612258186711473</c:v>
                </c:pt>
                <c:pt idx="162">
                  <c:v>0.31450236336440301</c:v>
                </c:pt>
                <c:pt idx="163">
                  <c:v>0.31289826401645954</c:v>
                </c:pt>
                <c:pt idx="164">
                  <c:v>0.31130875945340347</c:v>
                </c:pt>
                <c:pt idx="165">
                  <c:v>0.30973697652748633</c:v>
                </c:pt>
                <c:pt idx="166">
                  <c:v>0.30817987359562254</c:v>
                </c:pt>
                <c:pt idx="167">
                  <c:v>0.306640042641945</c:v>
                </c:pt>
                <c:pt idx="168">
                  <c:v>0.30511747131457473</c:v>
                </c:pt>
                <c:pt idx="169">
                  <c:v>0.30360656995920893</c:v>
                </c:pt>
                <c:pt idx="170">
                  <c:v>0.30211165902254333</c:v>
                </c:pt>
                <c:pt idx="171">
                  <c:v>0.30062875818713902</c:v>
                </c:pt>
                <c:pt idx="172">
                  <c:v>0.29916500688681202</c:v>
                </c:pt>
                <c:pt idx="173">
                  <c:v>0.29771569418535831</c:v>
                </c:pt>
                <c:pt idx="174">
                  <c:v>0.29628284113794873</c:v>
                </c:pt>
                <c:pt idx="175">
                  <c:v>0.29486320362012008</c:v>
                </c:pt>
                <c:pt idx="176">
                  <c:v>0.29345927748617601</c:v>
                </c:pt>
                <c:pt idx="177">
                  <c:v>0.2920695272177854</c:v>
                </c:pt>
                <c:pt idx="178">
                  <c:v>0.29069428050694801</c:v>
                </c:pt>
                <c:pt idx="179">
                  <c:v>0.28933315252342079</c:v>
                </c:pt>
                <c:pt idx="180">
                  <c:v>0.28798154634627732</c:v>
                </c:pt>
                <c:pt idx="181">
                  <c:v>0.28664363707596202</c:v>
                </c:pt>
                <c:pt idx="182">
                  <c:v>0.2853217839381374</c:v>
                </c:pt>
                <c:pt idx="183">
                  <c:v>0.28401368449748032</c:v>
                </c:pt>
                <c:pt idx="184">
                  <c:v>0.282723628445254</c:v>
                </c:pt>
                <c:pt idx="185">
                  <c:v>0.28144742304625431</c:v>
                </c:pt>
                <c:pt idx="186">
                  <c:v>0.28018106359467254</c:v>
                </c:pt>
                <c:pt idx="187">
                  <c:v>0.27892797914869855</c:v>
                </c:pt>
                <c:pt idx="188">
                  <c:v>0.27768748025924367</c:v>
                </c:pt>
                <c:pt idx="189">
                  <c:v>0.27645428911059533</c:v>
                </c:pt>
                <c:pt idx="190">
                  <c:v>0.27523483411758293</c:v>
                </c:pt>
                <c:pt idx="191">
                  <c:v>0.27402737423850032</c:v>
                </c:pt>
                <c:pt idx="192">
                  <c:v>0.27283628347777333</c:v>
                </c:pt>
                <c:pt idx="193">
                  <c:v>0.27165892353302701</c:v>
                </c:pt>
                <c:pt idx="194">
                  <c:v>0.27049094722623501</c:v>
                </c:pt>
                <c:pt idx="195">
                  <c:v>0.26933882840405232</c:v>
                </c:pt>
                <c:pt idx="196">
                  <c:v>0.26819671336169532</c:v>
                </c:pt>
                <c:pt idx="197">
                  <c:v>0.26706776615938432</c:v>
                </c:pt>
                <c:pt idx="198">
                  <c:v>0.26595305335927333</c:v>
                </c:pt>
                <c:pt idx="199">
                  <c:v>0.26484740979882332</c:v>
                </c:pt>
                <c:pt idx="200">
                  <c:v>0.26375407515802302</c:v>
                </c:pt>
                <c:pt idx="201">
                  <c:v>0.26267411236165433</c:v>
                </c:pt>
                <c:pt idx="202">
                  <c:v>0.26160217159908933</c:v>
                </c:pt>
                <c:pt idx="203">
                  <c:v>0.26054130439627693</c:v>
                </c:pt>
                <c:pt idx="204">
                  <c:v>0.25949514163352166</c:v>
                </c:pt>
                <c:pt idx="205">
                  <c:v>0.25845468539293054</c:v>
                </c:pt>
                <c:pt idx="206">
                  <c:v>0.25742718102464474</c:v>
                </c:pt>
                <c:pt idx="207">
                  <c:v>0.25640657333017747</c:v>
                </c:pt>
                <c:pt idx="208">
                  <c:v>0.25539169134084666</c:v>
                </c:pt>
                <c:pt idx="209">
                  <c:v>0.25439025066069976</c:v>
                </c:pt>
                <c:pt idx="210">
                  <c:v>0.25339560532029831</c:v>
                </c:pt>
                <c:pt idx="211">
                  <c:v>0.25240660085651401</c:v>
                </c:pt>
                <c:pt idx="212">
                  <c:v>0.25142427699079933</c:v>
                </c:pt>
                <c:pt idx="213">
                  <c:v>0.25045525073472974</c:v>
                </c:pt>
                <c:pt idx="214">
                  <c:v>0.24949148504622357</c:v>
                </c:pt>
                <c:pt idx="215">
                  <c:v>0.24853980730983904</c:v>
                </c:pt>
                <c:pt idx="216">
                  <c:v>0.24759061943795216</c:v>
                </c:pt>
                <c:pt idx="217">
                  <c:v>0.246652060844054</c:v>
                </c:pt>
                <c:pt idx="218">
                  <c:v>0.24571862643172826</c:v>
                </c:pt>
                <c:pt idx="219">
                  <c:v>0.24479359275488716</c:v>
                </c:pt>
                <c:pt idx="220">
                  <c:v>0.24387294394335488</c:v>
                </c:pt>
                <c:pt idx="221">
                  <c:v>0.24295862203698901</c:v>
                </c:pt>
                <c:pt idx="222">
                  <c:v>0.24205428753153033</c:v>
                </c:pt>
                <c:pt idx="223">
                  <c:v>0.24115585989754501</c:v>
                </c:pt>
                <c:pt idx="224">
                  <c:v>0.24026331552245836</c:v>
                </c:pt>
                <c:pt idx="225">
                  <c:v>0.23938368036813401</c:v>
                </c:pt>
                <c:pt idx="226">
                  <c:v>0.23850696964558088</c:v>
                </c:pt>
                <c:pt idx="227">
                  <c:v>0.23764165955762323</c:v>
                </c:pt>
                <c:pt idx="228">
                  <c:v>0.23677904552263127</c:v>
                </c:pt>
                <c:pt idx="229">
                  <c:v>0.23592532104729733</c:v>
                </c:pt>
                <c:pt idx="230">
                  <c:v>0.23507371018182904</c:v>
                </c:pt>
                <c:pt idx="231">
                  <c:v>0.23423598260790127</c:v>
                </c:pt>
                <c:pt idx="232">
                  <c:v>0.23340303149811223</c:v>
                </c:pt>
                <c:pt idx="233">
                  <c:v>0.232576240226885</c:v>
                </c:pt>
                <c:pt idx="234">
                  <c:v>0.23175669487476716</c:v>
                </c:pt>
                <c:pt idx="235">
                  <c:v>0.23094348400642356</c:v>
                </c:pt>
                <c:pt idx="236">
                  <c:v>0.23014112763830888</c:v>
                </c:pt>
                <c:pt idx="237">
                  <c:v>0.22934127411984201</c:v>
                </c:pt>
                <c:pt idx="238">
                  <c:v>0.228547673459287</c:v>
                </c:pt>
                <c:pt idx="239">
                  <c:v>0.22775676019488</c:v>
                </c:pt>
                <c:pt idx="240">
                  <c:v>0.22697248026774916</c:v>
                </c:pt>
                <c:pt idx="241">
                  <c:v>0.22619070581475087</c:v>
                </c:pt>
                <c:pt idx="242">
                  <c:v>0.22541876604521704</c:v>
                </c:pt>
                <c:pt idx="243">
                  <c:v>0.22465168262001087</c:v>
                </c:pt>
                <c:pt idx="244">
                  <c:v>0.22388770827406487</c:v>
                </c:pt>
                <c:pt idx="245">
                  <c:v>0.223133019412255</c:v>
                </c:pt>
                <c:pt idx="246">
                  <c:v>0.22238154910356681</c:v>
                </c:pt>
                <c:pt idx="247">
                  <c:v>0.22163154171740501</c:v>
                </c:pt>
                <c:pt idx="248">
                  <c:v>0.220886488359684</c:v>
                </c:pt>
                <c:pt idx="249">
                  <c:v>0.22014489182634916</c:v>
                </c:pt>
                <c:pt idx="250">
                  <c:v>0.21941006769399227</c:v>
                </c:pt>
                <c:pt idx="251">
                  <c:v>0.21867877569207</c:v>
                </c:pt>
                <c:pt idx="252">
                  <c:v>0.21795257658179723</c:v>
                </c:pt>
                <c:pt idx="253">
                  <c:v>0.21723589801320123</c:v>
                </c:pt>
                <c:pt idx="254">
                  <c:v>0.216522201983089</c:v>
                </c:pt>
                <c:pt idx="255">
                  <c:v>0.21581543397955716</c:v>
                </c:pt>
                <c:pt idx="256">
                  <c:v>0.21511437165566116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RDD!$C$71:$JI$71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0.69116475660000265</c:v>
                </c:pt>
                <c:pt idx="17">
                  <c:v>0.71046275059999997</c:v>
                </c:pt>
                <c:pt idx="18">
                  <c:v>0.72976074460000262</c:v>
                </c:pt>
                <c:pt idx="19">
                  <c:v>0.74905873860000294</c:v>
                </c:pt>
                <c:pt idx="20">
                  <c:v>0.76835673260000292</c:v>
                </c:pt>
                <c:pt idx="21">
                  <c:v>0.82626754944999958</c:v>
                </c:pt>
                <c:pt idx="22">
                  <c:v>0.88417836630000002</c:v>
                </c:pt>
                <c:pt idx="23">
                  <c:v>0.94208918315000001</c:v>
                </c:pt>
                <c:pt idx="24">
                  <c:v>1</c:v>
                </c:pt>
                <c:pt idx="25">
                  <c:v>0.98875624549999996</c:v>
                </c:pt>
                <c:pt idx="26">
                  <c:v>0.97751249099999749</c:v>
                </c:pt>
                <c:pt idx="27">
                  <c:v>0.96626873650000278</c:v>
                </c:pt>
                <c:pt idx="28">
                  <c:v>0.95502498200000163</c:v>
                </c:pt>
                <c:pt idx="29">
                  <c:v>0.94593715987499749</c:v>
                </c:pt>
                <c:pt idx="30">
                  <c:v>0.93684933775000279</c:v>
                </c:pt>
                <c:pt idx="31">
                  <c:v>0.92776151562500264</c:v>
                </c:pt>
                <c:pt idx="32">
                  <c:v>0.91867369350000294</c:v>
                </c:pt>
                <c:pt idx="33">
                  <c:v>0.90783590677500003</c:v>
                </c:pt>
                <c:pt idx="34">
                  <c:v>0.89699812005000001</c:v>
                </c:pt>
                <c:pt idx="35">
                  <c:v>0.88616033332499999</c:v>
                </c:pt>
                <c:pt idx="36">
                  <c:v>0.87532254660000264</c:v>
                </c:pt>
                <c:pt idx="37">
                  <c:v>0.86419583182500292</c:v>
                </c:pt>
                <c:pt idx="38">
                  <c:v>0.85306911705000266</c:v>
                </c:pt>
                <c:pt idx="39">
                  <c:v>0.84194240227500294</c:v>
                </c:pt>
                <c:pt idx="40">
                  <c:v>0.83081568750000279</c:v>
                </c:pt>
                <c:pt idx="41">
                  <c:v>0.81896359562499998</c:v>
                </c:pt>
                <c:pt idx="42">
                  <c:v>0.80711150374999996</c:v>
                </c:pt>
                <c:pt idx="43">
                  <c:v>0.79525941187500004</c:v>
                </c:pt>
                <c:pt idx="44">
                  <c:v>0.78340731999999758</c:v>
                </c:pt>
                <c:pt idx="45">
                  <c:v>0.76187917977500264</c:v>
                </c:pt>
                <c:pt idx="46">
                  <c:v>0.74035103955000292</c:v>
                </c:pt>
                <c:pt idx="47">
                  <c:v>0.71882289932500265</c:v>
                </c:pt>
                <c:pt idx="48">
                  <c:v>0.69729475910000005</c:v>
                </c:pt>
                <c:pt idx="49">
                  <c:v>0.69882272557500003</c:v>
                </c:pt>
                <c:pt idx="50">
                  <c:v>0.70035069205000267</c:v>
                </c:pt>
                <c:pt idx="51">
                  <c:v>0.70187865852500309</c:v>
                </c:pt>
                <c:pt idx="52">
                  <c:v>0.70340662499999751</c:v>
                </c:pt>
                <c:pt idx="53">
                  <c:v>0.69167027110000279</c:v>
                </c:pt>
                <c:pt idx="54">
                  <c:v>0.67993391720000296</c:v>
                </c:pt>
                <c:pt idx="55">
                  <c:v>0.66819756330000279</c:v>
                </c:pt>
                <c:pt idx="56">
                  <c:v>0.65646120940000263</c:v>
                </c:pt>
                <c:pt idx="57">
                  <c:v>0.64945637820000002</c:v>
                </c:pt>
                <c:pt idx="58">
                  <c:v>0.64245154700000262</c:v>
                </c:pt>
                <c:pt idx="59">
                  <c:v>0.63544671580000001</c:v>
                </c:pt>
                <c:pt idx="60">
                  <c:v>0.62844188460000294</c:v>
                </c:pt>
                <c:pt idx="61">
                  <c:v>0.62375008695000278</c:v>
                </c:pt>
                <c:pt idx="62">
                  <c:v>0.61905828930000162</c:v>
                </c:pt>
                <c:pt idx="63">
                  <c:v>0.61436649165000001</c:v>
                </c:pt>
                <c:pt idx="64">
                  <c:v>0.60967469400000296</c:v>
                </c:pt>
                <c:pt idx="65">
                  <c:v>0.60224729415000267</c:v>
                </c:pt>
                <c:pt idx="66">
                  <c:v>0.59481989430000004</c:v>
                </c:pt>
                <c:pt idx="67">
                  <c:v>0.58739249444999997</c:v>
                </c:pt>
                <c:pt idx="68">
                  <c:v>0.57996509460000278</c:v>
                </c:pt>
                <c:pt idx="69">
                  <c:v>0.58034483742500265</c:v>
                </c:pt>
                <c:pt idx="70">
                  <c:v>0.58072458024999996</c:v>
                </c:pt>
                <c:pt idx="71">
                  <c:v>0.58110432307499948</c:v>
                </c:pt>
                <c:pt idx="72">
                  <c:v>0.5814840658999969</c:v>
                </c:pt>
                <c:pt idx="73">
                  <c:v>0.57277140855000308</c:v>
                </c:pt>
                <c:pt idx="74">
                  <c:v>0.56405875120000004</c:v>
                </c:pt>
                <c:pt idx="75">
                  <c:v>0.55534609385</c:v>
                </c:pt>
                <c:pt idx="76">
                  <c:v>0.54663343650000296</c:v>
                </c:pt>
                <c:pt idx="77">
                  <c:v>0.54331591205000263</c:v>
                </c:pt>
                <c:pt idx="78">
                  <c:v>0.53999838760000263</c:v>
                </c:pt>
                <c:pt idx="79">
                  <c:v>0.53668086315000263</c:v>
                </c:pt>
                <c:pt idx="80">
                  <c:v>0.53336333869999986</c:v>
                </c:pt>
                <c:pt idx="81">
                  <c:v>0.52999166767500294</c:v>
                </c:pt>
                <c:pt idx="82">
                  <c:v>0.52661999665000292</c:v>
                </c:pt>
                <c:pt idx="83">
                  <c:v>0.52324832562500001</c:v>
                </c:pt>
                <c:pt idx="84">
                  <c:v>0.51987665460000265</c:v>
                </c:pt>
                <c:pt idx="85">
                  <c:v>0.51649475977499959</c:v>
                </c:pt>
                <c:pt idx="86">
                  <c:v>0.51311286494999719</c:v>
                </c:pt>
                <c:pt idx="87">
                  <c:v>0.50973097012500002</c:v>
                </c:pt>
                <c:pt idx="88">
                  <c:v>0.50634907530000162</c:v>
                </c:pt>
                <c:pt idx="89">
                  <c:v>0.4998725171000028</c:v>
                </c:pt>
                <c:pt idx="90">
                  <c:v>0.49339595890000032</c:v>
                </c:pt>
                <c:pt idx="91">
                  <c:v>0.48691940070000039</c:v>
                </c:pt>
                <c:pt idx="92">
                  <c:v>0.48044284250000002</c:v>
                </c:pt>
                <c:pt idx="93">
                  <c:v>0.47740225255000002</c:v>
                </c:pt>
                <c:pt idx="94">
                  <c:v>0.4743616626000004</c:v>
                </c:pt>
                <c:pt idx="95">
                  <c:v>0.47132107265000039</c:v>
                </c:pt>
                <c:pt idx="96">
                  <c:v>0.46828048270000033</c:v>
                </c:pt>
                <c:pt idx="97">
                  <c:v>0.46783752497500031</c:v>
                </c:pt>
                <c:pt idx="98">
                  <c:v>0.46739456725000267</c:v>
                </c:pt>
                <c:pt idx="99">
                  <c:v>0.46695160952500031</c:v>
                </c:pt>
                <c:pt idx="100">
                  <c:v>0.4665086518000004</c:v>
                </c:pt>
                <c:pt idx="101">
                  <c:v>0.46371406175000046</c:v>
                </c:pt>
                <c:pt idx="102">
                  <c:v>0.46091947170000147</c:v>
                </c:pt>
                <c:pt idx="103">
                  <c:v>0.45812488165000248</c:v>
                </c:pt>
                <c:pt idx="104">
                  <c:v>0.45533029160000033</c:v>
                </c:pt>
                <c:pt idx="105">
                  <c:v>0.45194289727500048</c:v>
                </c:pt>
                <c:pt idx="106">
                  <c:v>0.44855550295000002</c:v>
                </c:pt>
                <c:pt idx="107">
                  <c:v>0.445168108625</c:v>
                </c:pt>
                <c:pt idx="108">
                  <c:v>0.44178071430000032</c:v>
                </c:pt>
                <c:pt idx="109">
                  <c:v>0.43867527132500272</c:v>
                </c:pt>
                <c:pt idx="110">
                  <c:v>0.43556982835000047</c:v>
                </c:pt>
                <c:pt idx="111">
                  <c:v>0.43246438537500287</c:v>
                </c:pt>
                <c:pt idx="112">
                  <c:v>0.42935894240000033</c:v>
                </c:pt>
                <c:pt idx="113">
                  <c:v>0.42746169092500147</c:v>
                </c:pt>
                <c:pt idx="114">
                  <c:v>0.42556443945000033</c:v>
                </c:pt>
                <c:pt idx="115">
                  <c:v>0.42366718797500147</c:v>
                </c:pt>
                <c:pt idx="116">
                  <c:v>0.4217699365</c:v>
                </c:pt>
                <c:pt idx="117">
                  <c:v>0.4186669214750004</c:v>
                </c:pt>
                <c:pt idx="118">
                  <c:v>0.41556390645000002</c:v>
                </c:pt>
                <c:pt idx="119">
                  <c:v>0.41246089142500147</c:v>
                </c:pt>
                <c:pt idx="120">
                  <c:v>0.40935787640000032</c:v>
                </c:pt>
                <c:pt idx="121">
                  <c:v>0.40783636015000047</c:v>
                </c:pt>
                <c:pt idx="122">
                  <c:v>0.40631484390000266</c:v>
                </c:pt>
                <c:pt idx="123">
                  <c:v>0.40479332764999976</c:v>
                </c:pt>
                <c:pt idx="124">
                  <c:v>0.40327181140000001</c:v>
                </c:pt>
                <c:pt idx="125">
                  <c:v>0.40114912464999974</c:v>
                </c:pt>
                <c:pt idx="126">
                  <c:v>0.39902643790000286</c:v>
                </c:pt>
                <c:pt idx="127">
                  <c:v>0.39690375115000154</c:v>
                </c:pt>
                <c:pt idx="128">
                  <c:v>0.39478106440000033</c:v>
                </c:pt>
                <c:pt idx="129">
                  <c:v>0.39411351972500147</c:v>
                </c:pt>
                <c:pt idx="130">
                  <c:v>0.39344597505000273</c:v>
                </c:pt>
                <c:pt idx="131">
                  <c:v>0.39277843037500154</c:v>
                </c:pt>
                <c:pt idx="132">
                  <c:v>0.3921108857000028</c:v>
                </c:pt>
                <c:pt idx="133">
                  <c:v>0.3893630120500004</c:v>
                </c:pt>
                <c:pt idx="134">
                  <c:v>0.3866151384</c:v>
                </c:pt>
                <c:pt idx="135">
                  <c:v>0.38386726475000155</c:v>
                </c:pt>
                <c:pt idx="136">
                  <c:v>0.38111939110000154</c:v>
                </c:pt>
                <c:pt idx="137">
                  <c:v>0.37856003592500154</c:v>
                </c:pt>
                <c:pt idx="138">
                  <c:v>0.37600068075000154</c:v>
                </c:pt>
                <c:pt idx="139">
                  <c:v>0.37344132557500032</c:v>
                </c:pt>
                <c:pt idx="140">
                  <c:v>0.37088197040000154</c:v>
                </c:pt>
                <c:pt idx="141">
                  <c:v>0.3694860648750028</c:v>
                </c:pt>
                <c:pt idx="142">
                  <c:v>0.36809015935000033</c:v>
                </c:pt>
                <c:pt idx="143">
                  <c:v>0.36669425382500032</c:v>
                </c:pt>
                <c:pt idx="144">
                  <c:v>0.36529834830000002</c:v>
                </c:pt>
                <c:pt idx="145">
                  <c:v>0.36346248342500154</c:v>
                </c:pt>
                <c:pt idx="146">
                  <c:v>0.36162661855000033</c:v>
                </c:pt>
                <c:pt idx="147">
                  <c:v>0.35979075367500002</c:v>
                </c:pt>
                <c:pt idx="148">
                  <c:v>0.35795488880000154</c:v>
                </c:pt>
                <c:pt idx="149">
                  <c:v>0.35657460417500048</c:v>
                </c:pt>
                <c:pt idx="150">
                  <c:v>0.35519431955000008</c:v>
                </c:pt>
                <c:pt idx="151">
                  <c:v>0.35381403492500046</c:v>
                </c:pt>
                <c:pt idx="152">
                  <c:v>0.35243375030000001</c:v>
                </c:pt>
                <c:pt idx="153">
                  <c:v>0.3513813436000004</c:v>
                </c:pt>
                <c:pt idx="154">
                  <c:v>0.35032893690000266</c:v>
                </c:pt>
                <c:pt idx="155">
                  <c:v>0.34927653020000032</c:v>
                </c:pt>
                <c:pt idx="156">
                  <c:v>0.34822412350000032</c:v>
                </c:pt>
                <c:pt idx="157">
                  <c:v>0.34728940005000031</c:v>
                </c:pt>
                <c:pt idx="158">
                  <c:v>0.34635467660000147</c:v>
                </c:pt>
                <c:pt idx="159">
                  <c:v>0.3454199531500014</c:v>
                </c:pt>
                <c:pt idx="160">
                  <c:v>0.34448522970000039</c:v>
                </c:pt>
                <c:pt idx="161">
                  <c:v>0.34297382022500039</c:v>
                </c:pt>
                <c:pt idx="162">
                  <c:v>0.34146241075000033</c:v>
                </c:pt>
                <c:pt idx="163">
                  <c:v>0.33995100127500266</c:v>
                </c:pt>
                <c:pt idx="164">
                  <c:v>0.33843959180000266</c:v>
                </c:pt>
                <c:pt idx="165">
                  <c:v>0.3366706715500028</c:v>
                </c:pt>
                <c:pt idx="166">
                  <c:v>0.33490175130000266</c:v>
                </c:pt>
                <c:pt idx="167">
                  <c:v>0.33313283105000047</c:v>
                </c:pt>
                <c:pt idx="168">
                  <c:v>0.33136391080000266</c:v>
                </c:pt>
                <c:pt idx="169">
                  <c:v>0.33089216850000047</c:v>
                </c:pt>
                <c:pt idx="170">
                  <c:v>0.33042042620000273</c:v>
                </c:pt>
                <c:pt idx="171">
                  <c:v>0.32994868390000293</c:v>
                </c:pt>
                <c:pt idx="172">
                  <c:v>0.32947694160000279</c:v>
                </c:pt>
                <c:pt idx="173">
                  <c:v>0.32772705017500031</c:v>
                </c:pt>
                <c:pt idx="174">
                  <c:v>0.32597715875000033</c:v>
                </c:pt>
                <c:pt idx="175">
                  <c:v>0.32422726732500273</c:v>
                </c:pt>
                <c:pt idx="176">
                  <c:v>0.32247737590000286</c:v>
                </c:pt>
                <c:pt idx="177">
                  <c:v>0.32184626535000294</c:v>
                </c:pt>
                <c:pt idx="178">
                  <c:v>0.32121515480000001</c:v>
                </c:pt>
                <c:pt idx="179">
                  <c:v>0.32058404425000048</c:v>
                </c:pt>
                <c:pt idx="180">
                  <c:v>0.31995293370000266</c:v>
                </c:pt>
                <c:pt idx="181">
                  <c:v>0.31790440232500267</c:v>
                </c:pt>
                <c:pt idx="182">
                  <c:v>0.31585587095000273</c:v>
                </c:pt>
                <c:pt idx="183">
                  <c:v>0.3138073395750004</c:v>
                </c:pt>
                <c:pt idx="184">
                  <c:v>0.31175880820000046</c:v>
                </c:pt>
                <c:pt idx="185">
                  <c:v>0.31109957127500154</c:v>
                </c:pt>
                <c:pt idx="186">
                  <c:v>0.3104403343500004</c:v>
                </c:pt>
                <c:pt idx="187">
                  <c:v>0.30978109742500032</c:v>
                </c:pt>
                <c:pt idx="188">
                  <c:v>0.3091218605000004</c:v>
                </c:pt>
                <c:pt idx="189">
                  <c:v>0.30731472170000274</c:v>
                </c:pt>
                <c:pt idx="190">
                  <c:v>0.30550758290000046</c:v>
                </c:pt>
                <c:pt idx="191">
                  <c:v>0.30370044410000002</c:v>
                </c:pt>
                <c:pt idx="192">
                  <c:v>0.30189330530000147</c:v>
                </c:pt>
                <c:pt idx="193">
                  <c:v>0.30114053312500033</c:v>
                </c:pt>
                <c:pt idx="194">
                  <c:v>0.3003877609500028</c:v>
                </c:pt>
                <c:pt idx="195">
                  <c:v>0.29963498877500033</c:v>
                </c:pt>
                <c:pt idx="196">
                  <c:v>0.29888221660000047</c:v>
                </c:pt>
                <c:pt idx="197">
                  <c:v>0.29915006817500039</c:v>
                </c:pt>
                <c:pt idx="198">
                  <c:v>0.29941791975000154</c:v>
                </c:pt>
                <c:pt idx="199">
                  <c:v>0.29968577132500279</c:v>
                </c:pt>
                <c:pt idx="200">
                  <c:v>0.29995362290000033</c:v>
                </c:pt>
                <c:pt idx="201">
                  <c:v>0.29694989125000254</c:v>
                </c:pt>
                <c:pt idx="202">
                  <c:v>0.29394615960000031</c:v>
                </c:pt>
                <c:pt idx="203">
                  <c:v>0.29094242795000147</c:v>
                </c:pt>
                <c:pt idx="204">
                  <c:v>0.28793869630000046</c:v>
                </c:pt>
                <c:pt idx="205">
                  <c:v>0.28948838285000267</c:v>
                </c:pt>
                <c:pt idx="206">
                  <c:v>0.29103806940000032</c:v>
                </c:pt>
                <c:pt idx="207">
                  <c:v>0.29258775595000047</c:v>
                </c:pt>
                <c:pt idx="208">
                  <c:v>0.29413744249999979</c:v>
                </c:pt>
                <c:pt idx="209">
                  <c:v>0.29152825550000033</c:v>
                </c:pt>
                <c:pt idx="210">
                  <c:v>0.28891906850000032</c:v>
                </c:pt>
                <c:pt idx="211">
                  <c:v>0.28630988150000147</c:v>
                </c:pt>
                <c:pt idx="212">
                  <c:v>0.28370069450000002</c:v>
                </c:pt>
                <c:pt idx="213">
                  <c:v>0.28353829860000002</c:v>
                </c:pt>
                <c:pt idx="214">
                  <c:v>0.28337590270000046</c:v>
                </c:pt>
                <c:pt idx="215">
                  <c:v>0.28321350680000001</c:v>
                </c:pt>
                <c:pt idx="216">
                  <c:v>0.28305111090000001</c:v>
                </c:pt>
                <c:pt idx="217">
                  <c:v>0.28306478650000033</c:v>
                </c:pt>
                <c:pt idx="218">
                  <c:v>0.28307846210000254</c:v>
                </c:pt>
                <c:pt idx="219">
                  <c:v>0.28309213770000002</c:v>
                </c:pt>
                <c:pt idx="220">
                  <c:v>0.2831058133000004</c:v>
                </c:pt>
                <c:pt idx="221">
                  <c:v>0.28176958310000033</c:v>
                </c:pt>
                <c:pt idx="222">
                  <c:v>0.28043335289999999</c:v>
                </c:pt>
                <c:pt idx="223">
                  <c:v>0.27909712269999976</c:v>
                </c:pt>
                <c:pt idx="224">
                  <c:v>0.27776089250000002</c:v>
                </c:pt>
                <c:pt idx="225">
                  <c:v>0.27665196975000039</c:v>
                </c:pt>
                <c:pt idx="226">
                  <c:v>0.27554304699999999</c:v>
                </c:pt>
                <c:pt idx="227">
                  <c:v>0.27443412425000002</c:v>
                </c:pt>
                <c:pt idx="228">
                  <c:v>0.27332520150000039</c:v>
                </c:pt>
                <c:pt idx="229">
                  <c:v>0.27325166042499999</c:v>
                </c:pt>
                <c:pt idx="230">
                  <c:v>0.27317811935000147</c:v>
                </c:pt>
                <c:pt idx="231">
                  <c:v>0.2731045782750004</c:v>
                </c:pt>
                <c:pt idx="232">
                  <c:v>0.27303103719999999</c:v>
                </c:pt>
                <c:pt idx="233">
                  <c:v>0.27116931302500002</c:v>
                </c:pt>
                <c:pt idx="234">
                  <c:v>0.26930758885000033</c:v>
                </c:pt>
                <c:pt idx="235">
                  <c:v>0.26744586467500031</c:v>
                </c:pt>
                <c:pt idx="236">
                  <c:v>0.26558414050000001</c:v>
                </c:pt>
                <c:pt idx="237">
                  <c:v>0.266173317425</c:v>
                </c:pt>
                <c:pt idx="238">
                  <c:v>0.26676249435000032</c:v>
                </c:pt>
                <c:pt idx="239">
                  <c:v>0.26735167127500148</c:v>
                </c:pt>
                <c:pt idx="240">
                  <c:v>0.26794084820000008</c:v>
                </c:pt>
                <c:pt idx="241">
                  <c:v>0.26447257040000033</c:v>
                </c:pt>
                <c:pt idx="242">
                  <c:v>0.26100429260000002</c:v>
                </c:pt>
                <c:pt idx="243">
                  <c:v>0.25753601479999999</c:v>
                </c:pt>
                <c:pt idx="244">
                  <c:v>0.25406773700000002</c:v>
                </c:pt>
                <c:pt idx="245">
                  <c:v>0.25712135897499999</c:v>
                </c:pt>
                <c:pt idx="246">
                  <c:v>0.26017498095000047</c:v>
                </c:pt>
                <c:pt idx="247">
                  <c:v>0.26322860292500033</c:v>
                </c:pt>
                <c:pt idx="248">
                  <c:v>0.26628222490000031</c:v>
                </c:pt>
                <c:pt idx="249">
                  <c:v>0.2642280770250004</c:v>
                </c:pt>
                <c:pt idx="250">
                  <c:v>0.26217392915000032</c:v>
                </c:pt>
                <c:pt idx="251">
                  <c:v>0.26011978127500046</c:v>
                </c:pt>
                <c:pt idx="252">
                  <c:v>0.25806563340000005</c:v>
                </c:pt>
                <c:pt idx="253">
                  <c:v>0.25528306615000002</c:v>
                </c:pt>
                <c:pt idx="254">
                  <c:v>0.25250049890000031</c:v>
                </c:pt>
                <c:pt idx="255">
                  <c:v>0.24971793165000036</c:v>
                </c:pt>
                <c:pt idx="256">
                  <c:v>0.24693536440000033</c:v>
                </c:pt>
              </c:numCache>
            </c:numRef>
          </c:val>
          <c:smooth val="1"/>
        </c:ser>
        <c:marker val="1"/>
        <c:axId val="71781760"/>
        <c:axId val="71787648"/>
      </c:lineChart>
      <c:catAx>
        <c:axId val="71781760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1787648"/>
        <c:crosses val="autoZero"/>
        <c:auto val="1"/>
        <c:lblAlgn val="ctr"/>
        <c:lblOffset val="100"/>
        <c:tickLblSkip val="64"/>
        <c:tickMarkSkip val="64"/>
      </c:catAx>
      <c:valAx>
        <c:axId val="71787648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1781760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RDD!$A$139</c:f>
          <c:strCache>
            <c:ptCount val="1"/>
            <c:pt idx="0">
              <c:v>462.libquantum</c:v>
            </c:pt>
          </c:strCache>
        </c:strRef>
      </c:tx>
      <c:layout>
        <c:manualLayout>
          <c:xMode val="edge"/>
          <c:yMode val="edge"/>
          <c:x val="0.25126685575332675"/>
          <c:y val="8.7955443349190282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RDD!$C$73:$JI$73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0.97224003864321196</c:v>
                </c:pt>
                <c:pt idx="258">
                  <c:v>0.97224003864321196</c:v>
                </c:pt>
                <c:pt idx="259">
                  <c:v>0.97224003864321196</c:v>
                </c:pt>
                <c:pt idx="260">
                  <c:v>0.97224003864321196</c:v>
                </c:pt>
                <c:pt idx="261">
                  <c:v>0.97224003864321196</c:v>
                </c:pt>
                <c:pt idx="262">
                  <c:v>0.97224003864321196</c:v>
                </c:pt>
                <c:pt idx="263">
                  <c:v>0.97224003864321196</c:v>
                </c:pt>
                <c:pt idx="264">
                  <c:v>0.97224003864321196</c:v>
                </c:pt>
                <c:pt idx="265">
                  <c:v>0.97224003864321196</c:v>
                </c:pt>
                <c:pt idx="266">
                  <c:v>0.97224003864321196</c:v>
                </c:pt>
              </c:numCache>
            </c:numRef>
          </c:val>
        </c:ser>
        <c:gapWidth val="0"/>
        <c:axId val="71814144"/>
        <c:axId val="71893760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RDD!$C$72:$JI$72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1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RDD!$C$74:$JI$74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1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RDD!$C$75:$JI$75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1.4441900000000023E-6</c:v>
                </c:pt>
                <c:pt idx="246">
                  <c:v>2.8883800000000263E-6</c:v>
                </c:pt>
                <c:pt idx="247">
                  <c:v>4.3325700000000104E-6</c:v>
                </c:pt>
                <c:pt idx="248">
                  <c:v>5.7767600000000577E-6</c:v>
                </c:pt>
                <c:pt idx="249">
                  <c:v>1.2506694500000006E-4</c:v>
                </c:pt>
                <c:pt idx="250">
                  <c:v>2.4435713000000149E-4</c:v>
                </c:pt>
                <c:pt idx="251">
                  <c:v>3.6364731500000035E-4</c:v>
                </c:pt>
                <c:pt idx="252">
                  <c:v>4.8293750000000024E-4</c:v>
                </c:pt>
                <c:pt idx="253">
                  <c:v>0.25036220312500046</c:v>
                </c:pt>
                <c:pt idx="254">
                  <c:v>0.50024146874999997</c:v>
                </c:pt>
                <c:pt idx="255">
                  <c:v>0.75012073437500293</c:v>
                </c:pt>
                <c:pt idx="256">
                  <c:v>1</c:v>
                </c:pt>
              </c:numCache>
            </c:numRef>
          </c:val>
          <c:smooth val="1"/>
        </c:ser>
        <c:marker val="1"/>
        <c:axId val="71814144"/>
        <c:axId val="71893760"/>
      </c:lineChart>
      <c:catAx>
        <c:axId val="71814144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1893760"/>
        <c:crosses val="autoZero"/>
        <c:auto val="1"/>
        <c:lblAlgn val="ctr"/>
        <c:lblOffset val="100"/>
        <c:tickLblSkip val="64"/>
        <c:tickMarkSkip val="64"/>
      </c:catAx>
      <c:valAx>
        <c:axId val="71893760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1814144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RDD!$A$140</c:f>
          <c:strCache>
            <c:ptCount val="1"/>
            <c:pt idx="0">
              <c:v>464.h264ref</c:v>
            </c:pt>
          </c:strCache>
        </c:strRef>
      </c:tx>
      <c:layout>
        <c:manualLayout>
          <c:xMode val="edge"/>
          <c:yMode val="edge"/>
          <c:x val="0.3706758275540204"/>
          <c:y val="0.39608862266086786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RDD!$C$77:$JI$77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0.95032070545954661</c:v>
                </c:pt>
                <c:pt idx="258">
                  <c:v>0.95032070545954661</c:v>
                </c:pt>
                <c:pt idx="259">
                  <c:v>0.95032070545954661</c:v>
                </c:pt>
                <c:pt idx="260">
                  <c:v>0.95032070545954661</c:v>
                </c:pt>
                <c:pt idx="261">
                  <c:v>0.95032070545954661</c:v>
                </c:pt>
                <c:pt idx="262">
                  <c:v>0.95032070545954661</c:v>
                </c:pt>
                <c:pt idx="263">
                  <c:v>0.95032070545954661</c:v>
                </c:pt>
                <c:pt idx="264">
                  <c:v>0.95032070545954661</c:v>
                </c:pt>
                <c:pt idx="265">
                  <c:v>0.95032070545954661</c:v>
                </c:pt>
                <c:pt idx="266">
                  <c:v>0.95032070545954661</c:v>
                </c:pt>
              </c:numCache>
            </c:numRef>
          </c:val>
        </c:ser>
        <c:gapWidth val="0"/>
        <c:axId val="71928448"/>
        <c:axId val="71938432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RDD!$C$76:$JI$76</c:f>
              <c:numCache>
                <c:formatCode>0.00</c:formatCode>
                <c:ptCount val="267"/>
                <c:pt idx="0">
                  <c:v>0</c:v>
                </c:pt>
                <c:pt idx="1">
                  <c:v>7.6804709975245924E-2</c:v>
                </c:pt>
                <c:pt idx="2">
                  <c:v>0.49926406636783455</c:v>
                </c:pt>
                <c:pt idx="3">
                  <c:v>0.84190807519903965</c:v>
                </c:pt>
                <c:pt idx="4">
                  <c:v>0.84958520104368962</c:v>
                </c:pt>
                <c:pt idx="5">
                  <c:v>0.75608817822974661</c:v>
                </c:pt>
                <c:pt idx="6">
                  <c:v>0.71509332976517004</c:v>
                </c:pt>
                <c:pt idx="7">
                  <c:v>0.70298387636315296</c:v>
                </c:pt>
                <c:pt idx="8">
                  <c:v>0.71153074195490407</c:v>
                </c:pt>
                <c:pt idx="9">
                  <c:v>0.74550076938516097</c:v>
                </c:pt>
                <c:pt idx="10">
                  <c:v>0.80201712718271156</c:v>
                </c:pt>
                <c:pt idx="11">
                  <c:v>0.84501906737138166</c:v>
                </c:pt>
                <c:pt idx="12">
                  <c:v>0.88927543988760249</c:v>
                </c:pt>
                <c:pt idx="13">
                  <c:v>0.96390580049508734</c:v>
                </c:pt>
                <c:pt idx="14">
                  <c:v>0.99205526192547</c:v>
                </c:pt>
                <c:pt idx="15">
                  <c:v>1</c:v>
                </c:pt>
                <c:pt idx="16">
                  <c:v>0.98304007493142398</c:v>
                </c:pt>
                <c:pt idx="17">
                  <c:v>0.96280190004683464</c:v>
                </c:pt>
                <c:pt idx="18">
                  <c:v>0.95092660734595602</c:v>
                </c:pt>
                <c:pt idx="19">
                  <c:v>0.92026828126045357</c:v>
                </c:pt>
                <c:pt idx="20">
                  <c:v>0.92227537298454765</c:v>
                </c:pt>
                <c:pt idx="21">
                  <c:v>0.88218371579581156</c:v>
                </c:pt>
                <c:pt idx="22">
                  <c:v>0.83834548738877834</c:v>
                </c:pt>
                <c:pt idx="23">
                  <c:v>0.78256506322338903</c:v>
                </c:pt>
                <c:pt idx="24">
                  <c:v>0.71805379005820602</c:v>
                </c:pt>
                <c:pt idx="25">
                  <c:v>0.66058406369171363</c:v>
                </c:pt>
                <c:pt idx="26">
                  <c:v>0.60428514083093321</c:v>
                </c:pt>
                <c:pt idx="27">
                  <c:v>0.54597912624606904</c:v>
                </c:pt>
                <c:pt idx="28">
                  <c:v>0.48869338328761647</c:v>
                </c:pt>
                <c:pt idx="29">
                  <c:v>0.45771726767913301</c:v>
                </c:pt>
                <c:pt idx="30">
                  <c:v>0.41434736067438332</c:v>
                </c:pt>
                <c:pt idx="31">
                  <c:v>0.36965611828460754</c:v>
                </c:pt>
                <c:pt idx="32">
                  <c:v>0.34057001404964454</c:v>
                </c:pt>
                <c:pt idx="33">
                  <c:v>0.30947681809058747</c:v>
                </c:pt>
                <c:pt idx="34">
                  <c:v>0.27968823175219132</c:v>
                </c:pt>
                <c:pt idx="35">
                  <c:v>0.25545259918378332</c:v>
                </c:pt>
                <c:pt idx="36">
                  <c:v>0.22802234562119517</c:v>
                </c:pt>
                <c:pt idx="37">
                  <c:v>0.20295042483441517</c:v>
                </c:pt>
                <c:pt idx="38">
                  <c:v>0.17822974509935116</c:v>
                </c:pt>
                <c:pt idx="39">
                  <c:v>0.15377667759416616</c:v>
                </c:pt>
                <c:pt idx="40">
                  <c:v>0.14340670368635816</c:v>
                </c:pt>
                <c:pt idx="41">
                  <c:v>0.11883655583060108</c:v>
                </c:pt>
                <c:pt idx="42">
                  <c:v>9.8799090118418975E-2</c:v>
                </c:pt>
                <c:pt idx="43">
                  <c:v>8.0685087308490028E-2</c:v>
                </c:pt>
                <c:pt idx="44">
                  <c:v>7.0315113400682416E-2</c:v>
                </c:pt>
                <c:pt idx="45">
                  <c:v>6.0112397136549436E-2</c:v>
                </c:pt>
                <c:pt idx="46">
                  <c:v>4.8337459021877333E-2</c:v>
                </c:pt>
                <c:pt idx="47">
                  <c:v>3.8335451930153204E-2</c:v>
                </c:pt>
                <c:pt idx="48">
                  <c:v>3.2163644878571006E-2</c:v>
                </c:pt>
                <c:pt idx="49">
                  <c:v>2.6644142637318631E-2</c:v>
                </c:pt>
                <c:pt idx="50">
                  <c:v>2.0455609821368809E-2</c:v>
                </c:pt>
                <c:pt idx="51">
                  <c:v>1.8465243861644502E-2</c:v>
                </c:pt>
                <c:pt idx="52">
                  <c:v>1.5956379206529724E-2</c:v>
                </c:pt>
                <c:pt idx="53">
                  <c:v>1.3414063022680099E-2</c:v>
                </c:pt>
                <c:pt idx="54">
                  <c:v>1.0637586137686502E-2</c:v>
                </c:pt>
                <c:pt idx="55">
                  <c:v>9.2995249882919708E-3</c:v>
                </c:pt>
                <c:pt idx="56">
                  <c:v>7.4931424366093818E-3</c:v>
                </c:pt>
                <c:pt idx="57">
                  <c:v>6.9077406837492828E-3</c:v>
                </c:pt>
                <c:pt idx="58">
                  <c:v>5.920920586070781E-3</c:v>
                </c:pt>
                <c:pt idx="59">
                  <c:v>4.8839231952900602E-3</c:v>
                </c:pt>
                <c:pt idx="60">
                  <c:v>4.6832140228808524E-3</c:v>
                </c:pt>
                <c:pt idx="61">
                  <c:v>4.7166655516157124E-3</c:v>
                </c:pt>
                <c:pt idx="62">
                  <c:v>4.0810865056533406E-3</c:v>
                </c:pt>
                <c:pt idx="63">
                  <c:v>3.9305546263464202E-3</c:v>
                </c:pt>
                <c:pt idx="64">
                  <c:v>3.4622332240583412E-3</c:v>
                </c:pt>
                <c:pt idx="65">
                  <c:v>3.4622332240583412E-3</c:v>
                </c:pt>
                <c:pt idx="66">
                  <c:v>2.5088646551147402E-3</c:v>
                </c:pt>
                <c:pt idx="67">
                  <c:v>2.8099284137285108E-3</c:v>
                </c:pt>
                <c:pt idx="68">
                  <c:v>2.8601057068308026E-3</c:v>
                </c:pt>
                <c:pt idx="69">
                  <c:v>3.0273633505051452E-3</c:v>
                </c:pt>
                <c:pt idx="70">
                  <c:v>2.0405432528266647E-3</c:v>
                </c:pt>
                <c:pt idx="71">
                  <c:v>2.1743493677661234E-3</c:v>
                </c:pt>
                <c:pt idx="72">
                  <c:v>2.2412524252358309E-3</c:v>
                </c:pt>
                <c:pt idx="73">
                  <c:v>2.0238174884592212E-3</c:v>
                </c:pt>
                <c:pt idx="74">
                  <c:v>1.7227537298454523E-3</c:v>
                </c:pt>
                <c:pt idx="75">
                  <c:v>1.8063825516826124E-3</c:v>
                </c:pt>
                <c:pt idx="76">
                  <c:v>1.5387703218037133E-3</c:v>
                </c:pt>
                <c:pt idx="77">
                  <c:v>1.4885930287014113E-3</c:v>
                </c:pt>
                <c:pt idx="78">
                  <c:v>1.4049642068642498E-3</c:v>
                </c:pt>
                <c:pt idx="79">
                  <c:v>1.6223991436408623E-3</c:v>
                </c:pt>
                <c:pt idx="80">
                  <c:v>1.2878838562922301E-3</c:v>
                </c:pt>
                <c:pt idx="81">
                  <c:v>1.3882384424968221E-3</c:v>
                </c:pt>
                <c:pt idx="82">
                  <c:v>1.1206262126179198E-3</c:v>
                </c:pt>
                <c:pt idx="83">
                  <c:v>1.0704489195156222E-3</c:v>
                </c:pt>
                <c:pt idx="84">
                  <c:v>1.0537231551481898E-3</c:v>
                </c:pt>
                <c:pt idx="85">
                  <c:v>9.0319127584130641E-4</c:v>
                </c:pt>
                <c:pt idx="86">
                  <c:v>8.3628821837158473E-4</c:v>
                </c:pt>
                <c:pt idx="87">
                  <c:v>1.0537231551481898E-3</c:v>
                </c:pt>
                <c:pt idx="88">
                  <c:v>7.3593363216699033E-4</c:v>
                </c:pt>
                <c:pt idx="89">
                  <c:v>8.5301398273901225E-4</c:v>
                </c:pt>
                <c:pt idx="90">
                  <c:v>7.0248210343212814E-4</c:v>
                </c:pt>
                <c:pt idx="91">
                  <c:v>5.8540175286010611E-4</c:v>
                </c:pt>
                <c:pt idx="92">
                  <c:v>6.1885328159496939E-4</c:v>
                </c:pt>
                <c:pt idx="93">
                  <c:v>5.0177293102294813E-4</c:v>
                </c:pt>
                <c:pt idx="94">
                  <c:v>6.8575633906469531E-4</c:v>
                </c:pt>
                <c:pt idx="95">
                  <c:v>6.6903057469726703E-4</c:v>
                </c:pt>
                <c:pt idx="96">
                  <c:v>5.6867598849267534E-4</c:v>
                </c:pt>
                <c:pt idx="97">
                  <c:v>6.3557904596240288E-4</c:v>
                </c:pt>
                <c:pt idx="98">
                  <c:v>7.0248210343212814E-4</c:v>
                </c:pt>
                <c:pt idx="99">
                  <c:v>5.8540175286010611E-4</c:v>
                </c:pt>
                <c:pt idx="100">
                  <c:v>5.3522445975781119E-4</c:v>
                </c:pt>
                <c:pt idx="101">
                  <c:v>5.3522445975781119E-4</c:v>
                </c:pt>
                <c:pt idx="102">
                  <c:v>4.6832140228808523E-4</c:v>
                </c:pt>
                <c:pt idx="103">
                  <c:v>4.8504716665551611E-4</c:v>
                </c:pt>
                <c:pt idx="104">
                  <c:v>4.1814410918579155E-4</c:v>
                </c:pt>
                <c:pt idx="105">
                  <c:v>4.6832140228808523E-4</c:v>
                </c:pt>
                <c:pt idx="106">
                  <c:v>5.0177293102294813E-4</c:v>
                </c:pt>
                <c:pt idx="107">
                  <c:v>2.8433799424633854E-4</c:v>
                </c:pt>
                <c:pt idx="108">
                  <c:v>4.3486987355322422E-4</c:v>
                </c:pt>
                <c:pt idx="109">
                  <c:v>4.6832140228808523E-4</c:v>
                </c:pt>
                <c:pt idx="110">
                  <c:v>3.6796681608349544E-4</c:v>
                </c:pt>
                <c:pt idx="111">
                  <c:v>3.846925804509274E-4</c:v>
                </c:pt>
                <c:pt idx="112">
                  <c:v>4.3486987355322422E-4</c:v>
                </c:pt>
                <c:pt idx="113">
                  <c:v>3.5124105171606342E-4</c:v>
                </c:pt>
                <c:pt idx="114">
                  <c:v>3.3451528734863254E-4</c:v>
                </c:pt>
                <c:pt idx="115">
                  <c:v>3.6796681608349544E-4</c:v>
                </c:pt>
                <c:pt idx="116">
                  <c:v>3.1778952298120046E-4</c:v>
                </c:pt>
                <c:pt idx="117">
                  <c:v>1.0035458620459003E-4</c:v>
                </c:pt>
                <c:pt idx="118">
                  <c:v>3.0106375861377159E-4</c:v>
                </c:pt>
                <c:pt idx="119">
                  <c:v>2.3416070114404232E-4</c:v>
                </c:pt>
                <c:pt idx="120">
                  <c:v>2.1743493677661241E-4</c:v>
                </c:pt>
                <c:pt idx="121">
                  <c:v>2.8433799424633854E-4</c:v>
                </c:pt>
                <c:pt idx="122">
                  <c:v>2.1743493677661241E-4</c:v>
                </c:pt>
                <c:pt idx="123">
                  <c:v>2.0070917240918028E-4</c:v>
                </c:pt>
                <c:pt idx="124">
                  <c:v>2.1743493677661241E-4</c:v>
                </c:pt>
                <c:pt idx="125">
                  <c:v>2.0070917240918028E-4</c:v>
                </c:pt>
                <c:pt idx="126">
                  <c:v>2.0070917240918028E-4</c:v>
                </c:pt>
                <c:pt idx="127">
                  <c:v>2.0070917240918028E-4</c:v>
                </c:pt>
                <c:pt idx="128">
                  <c:v>3.0106375861377159E-4</c:v>
                </c:pt>
                <c:pt idx="129">
                  <c:v>2.8433799424633854E-4</c:v>
                </c:pt>
                <c:pt idx="130">
                  <c:v>2.3416070114404232E-4</c:v>
                </c:pt>
                <c:pt idx="131">
                  <c:v>2.0070917240918028E-4</c:v>
                </c:pt>
                <c:pt idx="132">
                  <c:v>1.8398340804174802E-4</c:v>
                </c:pt>
                <c:pt idx="133">
                  <c:v>1.5053187930688403E-4</c:v>
                </c:pt>
                <c:pt idx="134">
                  <c:v>2.0070917240918028E-4</c:v>
                </c:pt>
                <c:pt idx="135">
                  <c:v>2.1743493677661241E-4</c:v>
                </c:pt>
                <c:pt idx="136">
                  <c:v>2.6761222987890635E-4</c:v>
                </c:pt>
                <c:pt idx="137">
                  <c:v>1.8398340804174802E-4</c:v>
                </c:pt>
                <c:pt idx="138">
                  <c:v>2.3416070114404232E-4</c:v>
                </c:pt>
                <c:pt idx="139">
                  <c:v>3.6796681608349544E-4</c:v>
                </c:pt>
                <c:pt idx="140">
                  <c:v>2.3416070114404232E-4</c:v>
                </c:pt>
                <c:pt idx="141">
                  <c:v>1.672576436743163E-4</c:v>
                </c:pt>
                <c:pt idx="142">
                  <c:v>1.3380611493945318E-4</c:v>
                </c:pt>
                <c:pt idx="143">
                  <c:v>1.5053187930688403E-4</c:v>
                </c:pt>
                <c:pt idx="144">
                  <c:v>1.672576436743163E-4</c:v>
                </c:pt>
                <c:pt idx="145">
                  <c:v>1.672576436743163E-4</c:v>
                </c:pt>
                <c:pt idx="146">
                  <c:v>1.0035458620459003E-4</c:v>
                </c:pt>
                <c:pt idx="147">
                  <c:v>1.672576436743163E-4</c:v>
                </c:pt>
                <c:pt idx="148">
                  <c:v>6.6903057469726724E-5</c:v>
                </c:pt>
                <c:pt idx="149">
                  <c:v>1.3380611493945318E-4</c:v>
                </c:pt>
                <c:pt idx="150">
                  <c:v>1.5053187930688403E-4</c:v>
                </c:pt>
                <c:pt idx="151">
                  <c:v>1.1708035057202129E-4</c:v>
                </c:pt>
                <c:pt idx="152">
                  <c:v>1.672576436743163E-4</c:v>
                </c:pt>
                <c:pt idx="153">
                  <c:v>1.3380611493945318E-4</c:v>
                </c:pt>
                <c:pt idx="154">
                  <c:v>1.8398340804174802E-4</c:v>
                </c:pt>
                <c:pt idx="155">
                  <c:v>1.3380611493945318E-4</c:v>
                </c:pt>
                <c:pt idx="156">
                  <c:v>1.8398340804174802E-4</c:v>
                </c:pt>
                <c:pt idx="157">
                  <c:v>1.0035458620459003E-4</c:v>
                </c:pt>
                <c:pt idx="158">
                  <c:v>6.6903057469726724E-5</c:v>
                </c:pt>
                <c:pt idx="159">
                  <c:v>1.0035458620459003E-4</c:v>
                </c:pt>
                <c:pt idx="160">
                  <c:v>1.3380611493945318E-4</c:v>
                </c:pt>
                <c:pt idx="161">
                  <c:v>6.6903057469726724E-5</c:v>
                </c:pt>
                <c:pt idx="162">
                  <c:v>1.1708035057202129E-4</c:v>
                </c:pt>
                <c:pt idx="163">
                  <c:v>1.0035458620459003E-4</c:v>
                </c:pt>
                <c:pt idx="164">
                  <c:v>8.3628821837158649E-5</c:v>
                </c:pt>
                <c:pt idx="165">
                  <c:v>1.3380611493945318E-4</c:v>
                </c:pt>
                <c:pt idx="166">
                  <c:v>1.8398340804174802E-4</c:v>
                </c:pt>
                <c:pt idx="167">
                  <c:v>1.672576436743163E-4</c:v>
                </c:pt>
                <c:pt idx="168">
                  <c:v>1.0035458620459003E-4</c:v>
                </c:pt>
                <c:pt idx="169">
                  <c:v>8.3628821837158649E-5</c:v>
                </c:pt>
                <c:pt idx="170">
                  <c:v>1.8398340804174802E-4</c:v>
                </c:pt>
                <c:pt idx="171">
                  <c:v>1.5053187930688403E-4</c:v>
                </c:pt>
                <c:pt idx="172">
                  <c:v>1.672576436743163E-4</c:v>
                </c:pt>
                <c:pt idx="173">
                  <c:v>1.0035458620459003E-4</c:v>
                </c:pt>
                <c:pt idx="174">
                  <c:v>1.1708035057202129E-4</c:v>
                </c:pt>
                <c:pt idx="175">
                  <c:v>1.5053187930688403E-4</c:v>
                </c:pt>
                <c:pt idx="176">
                  <c:v>6.6903057469726724E-5</c:v>
                </c:pt>
                <c:pt idx="177">
                  <c:v>6.6903057469726724E-5</c:v>
                </c:pt>
                <c:pt idx="178">
                  <c:v>8.3628821837158649E-5</c:v>
                </c:pt>
                <c:pt idx="179">
                  <c:v>1.5053187930688403E-4</c:v>
                </c:pt>
                <c:pt idx="180">
                  <c:v>2.0070917240918028E-4</c:v>
                </c:pt>
                <c:pt idx="181">
                  <c:v>8.3628821837158649E-5</c:v>
                </c:pt>
                <c:pt idx="182">
                  <c:v>6.6903057469726724E-5</c:v>
                </c:pt>
                <c:pt idx="183">
                  <c:v>1.8398340804174802E-4</c:v>
                </c:pt>
                <c:pt idx="184">
                  <c:v>8.3628821837158649E-5</c:v>
                </c:pt>
                <c:pt idx="185">
                  <c:v>6.6903057469726724E-5</c:v>
                </c:pt>
                <c:pt idx="186">
                  <c:v>5.0177293102294833E-5</c:v>
                </c:pt>
                <c:pt idx="187">
                  <c:v>1.0035458620459003E-4</c:v>
                </c:pt>
                <c:pt idx="188">
                  <c:v>1.8398340804174802E-4</c:v>
                </c:pt>
                <c:pt idx="189">
                  <c:v>1.1708035057202129E-4</c:v>
                </c:pt>
                <c:pt idx="190">
                  <c:v>1.0035458620459003E-4</c:v>
                </c:pt>
                <c:pt idx="191">
                  <c:v>1.1708035057202129E-4</c:v>
                </c:pt>
                <c:pt idx="192">
                  <c:v>1.5053187930688403E-4</c:v>
                </c:pt>
                <c:pt idx="193">
                  <c:v>2.0070917240918028E-4</c:v>
                </c:pt>
                <c:pt idx="194">
                  <c:v>1.5053187930688403E-4</c:v>
                </c:pt>
                <c:pt idx="195">
                  <c:v>1.3380611493945318E-4</c:v>
                </c:pt>
                <c:pt idx="196">
                  <c:v>2.1743493677661241E-4</c:v>
                </c:pt>
                <c:pt idx="197">
                  <c:v>1.1708035057202129E-4</c:v>
                </c:pt>
                <c:pt idx="198">
                  <c:v>1.672576436743163E-4</c:v>
                </c:pt>
                <c:pt idx="199">
                  <c:v>1.1708035057202129E-4</c:v>
                </c:pt>
                <c:pt idx="200">
                  <c:v>2.1743493677661241E-4</c:v>
                </c:pt>
                <c:pt idx="201">
                  <c:v>1.3380611493945318E-4</c:v>
                </c:pt>
                <c:pt idx="202">
                  <c:v>1.0035458620459003E-4</c:v>
                </c:pt>
                <c:pt idx="203">
                  <c:v>1.672576436743163E-4</c:v>
                </c:pt>
                <c:pt idx="204">
                  <c:v>2.0070917240918028E-4</c:v>
                </c:pt>
                <c:pt idx="205">
                  <c:v>1.8398340804174802E-4</c:v>
                </c:pt>
                <c:pt idx="206">
                  <c:v>1.3380611493945318E-4</c:v>
                </c:pt>
                <c:pt idx="207">
                  <c:v>2.6761222987890635E-4</c:v>
                </c:pt>
                <c:pt idx="208">
                  <c:v>1.3380611493945318E-4</c:v>
                </c:pt>
                <c:pt idx="209">
                  <c:v>1.5053187930688403E-4</c:v>
                </c:pt>
                <c:pt idx="210">
                  <c:v>1.672576436743163E-4</c:v>
                </c:pt>
                <c:pt idx="211">
                  <c:v>2.0070917240918028E-4</c:v>
                </c:pt>
                <c:pt idx="212">
                  <c:v>2.0070917240918028E-4</c:v>
                </c:pt>
                <c:pt idx="213">
                  <c:v>1.5053187930688403E-4</c:v>
                </c:pt>
                <c:pt idx="214">
                  <c:v>2.6761222987890635E-4</c:v>
                </c:pt>
                <c:pt idx="215">
                  <c:v>2.5088646551147401E-4</c:v>
                </c:pt>
                <c:pt idx="216">
                  <c:v>3.0106375861377159E-4</c:v>
                </c:pt>
                <c:pt idx="217">
                  <c:v>3.1778952298120046E-4</c:v>
                </c:pt>
                <c:pt idx="218">
                  <c:v>2.3416070114404232E-4</c:v>
                </c:pt>
                <c:pt idx="219">
                  <c:v>2.3416070114404232E-4</c:v>
                </c:pt>
                <c:pt idx="220">
                  <c:v>3.0106375861377159E-4</c:v>
                </c:pt>
                <c:pt idx="221">
                  <c:v>3.0106375861377159E-4</c:v>
                </c:pt>
                <c:pt idx="222">
                  <c:v>4.1814410918579155E-4</c:v>
                </c:pt>
                <c:pt idx="223">
                  <c:v>2.6761222987890635E-4</c:v>
                </c:pt>
                <c:pt idx="224">
                  <c:v>2.8433799424633854E-4</c:v>
                </c:pt>
                <c:pt idx="225">
                  <c:v>4.0141834481835812E-4</c:v>
                </c:pt>
                <c:pt idx="226">
                  <c:v>3.5124105171606342E-4</c:v>
                </c:pt>
                <c:pt idx="227">
                  <c:v>3.846925804509274E-4</c:v>
                </c:pt>
                <c:pt idx="228">
                  <c:v>3.6796681608349544E-4</c:v>
                </c:pt>
                <c:pt idx="229">
                  <c:v>3.846925804509274E-4</c:v>
                </c:pt>
                <c:pt idx="230">
                  <c:v>3.5124105171606342E-4</c:v>
                </c:pt>
                <c:pt idx="231">
                  <c:v>5.184986953903789E-4</c:v>
                </c:pt>
                <c:pt idx="232">
                  <c:v>5.184986953903789E-4</c:v>
                </c:pt>
                <c:pt idx="233">
                  <c:v>4.1814410918579155E-4</c:v>
                </c:pt>
                <c:pt idx="234">
                  <c:v>4.8504716665551611E-4</c:v>
                </c:pt>
                <c:pt idx="235">
                  <c:v>6.3557904596240288E-4</c:v>
                </c:pt>
                <c:pt idx="236">
                  <c:v>2.3416070114404232E-4</c:v>
                </c:pt>
                <c:pt idx="237">
                  <c:v>4.3486987355322422E-4</c:v>
                </c:pt>
                <c:pt idx="238">
                  <c:v>5.0177293102294813E-4</c:v>
                </c:pt>
                <c:pt idx="239">
                  <c:v>5.184986953903789E-4</c:v>
                </c:pt>
                <c:pt idx="240">
                  <c:v>5.3522445975781119E-4</c:v>
                </c:pt>
                <c:pt idx="241">
                  <c:v>7.6938516090185459E-4</c:v>
                </c:pt>
                <c:pt idx="242">
                  <c:v>6.1885328159496939E-4</c:v>
                </c:pt>
                <c:pt idx="243">
                  <c:v>6.3557904596240288E-4</c:v>
                </c:pt>
                <c:pt idx="244">
                  <c:v>5.0177293102294813E-4</c:v>
                </c:pt>
                <c:pt idx="245">
                  <c:v>5.3522445975781119E-4</c:v>
                </c:pt>
                <c:pt idx="246">
                  <c:v>6.3557904596240288E-4</c:v>
                </c:pt>
                <c:pt idx="247">
                  <c:v>6.1885328159496939E-4</c:v>
                </c:pt>
                <c:pt idx="248">
                  <c:v>6.3557904596240288E-4</c:v>
                </c:pt>
                <c:pt idx="249">
                  <c:v>5.184986953903789E-4</c:v>
                </c:pt>
                <c:pt idx="250">
                  <c:v>6.1885328159496939E-4</c:v>
                </c:pt>
                <c:pt idx="251">
                  <c:v>5.5195022412524413E-4</c:v>
                </c:pt>
                <c:pt idx="252">
                  <c:v>7.6938516090185459E-4</c:v>
                </c:pt>
                <c:pt idx="253">
                  <c:v>5.6867598849267534E-4</c:v>
                </c:pt>
                <c:pt idx="254">
                  <c:v>5.5195022412524413E-4</c:v>
                </c:pt>
                <c:pt idx="255">
                  <c:v>6.1885328159496939E-4</c:v>
                </c:pt>
                <c:pt idx="256">
                  <c:v>5.5195022412524413E-4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RDD!$C$78:$JI$78</c:f>
              <c:numCache>
                <c:formatCode>0.00</c:formatCode>
                <c:ptCount val="267"/>
                <c:pt idx="0">
                  <c:v>0</c:v>
                </c:pt>
                <c:pt idx="1">
                  <c:v>2.533433536232043E-3</c:v>
                </c:pt>
                <c:pt idx="2">
                  <c:v>1.8587675451943005E-2</c:v>
                </c:pt>
                <c:pt idx="3">
                  <c:v>4.5336686649434806E-2</c:v>
                </c:pt>
                <c:pt idx="4">
                  <c:v>7.1951349734093395E-2</c:v>
                </c:pt>
                <c:pt idx="5">
                  <c:v>9.5034553343300243E-2</c:v>
                </c:pt>
                <c:pt idx="6">
                  <c:v>0.11637153682018908</c:v>
                </c:pt>
                <c:pt idx="7">
                  <c:v>0.13700601509940416</c:v>
                </c:pt>
                <c:pt idx="8">
                  <c:v>0.15772924220474416</c:v>
                </c:pt>
                <c:pt idx="9">
                  <c:v>0.17954067307749633</c:v>
                </c:pt>
                <c:pt idx="10">
                  <c:v>0.203400827423769</c:v>
                </c:pt>
                <c:pt idx="11">
                  <c:v>0.22900406519324401</c:v>
                </c:pt>
                <c:pt idx="12">
                  <c:v>0.25660507871722893</c:v>
                </c:pt>
                <c:pt idx="13">
                  <c:v>0.28766809268101501</c:v>
                </c:pt>
                <c:pt idx="14">
                  <c:v>0.32070388566998848</c:v>
                </c:pt>
                <c:pt idx="15">
                  <c:v>0.35513279765544847</c:v>
                </c:pt>
                <c:pt idx="16">
                  <c:v>0.39005947783288286</c:v>
                </c:pt>
                <c:pt idx="17">
                  <c:v>0.42542676248671146</c:v>
                </c:pt>
                <c:pt idx="18">
                  <c:v>0.46171785413322275</c:v>
                </c:pt>
                <c:pt idx="19">
                  <c:v>0.49812372985532533</c:v>
                </c:pt>
                <c:pt idx="20">
                  <c:v>0.53637053588963757</c:v>
                </c:pt>
                <c:pt idx="21">
                  <c:v>0.57441075122666108</c:v>
                </c:pt>
                <c:pt idx="22">
                  <c:v>0.61197695527313778</c:v>
                </c:pt>
                <c:pt idx="23">
                  <c:v>0.64826722437155604</c:v>
                </c:pt>
                <c:pt idx="24">
                  <c:v>0.68254346407411304</c:v>
                </c:pt>
                <c:pt idx="25">
                  <c:v>0.71496626797035057</c:v>
                </c:pt>
                <c:pt idx="26">
                  <c:v>0.74536554839764257</c:v>
                </c:pt>
                <c:pt idx="27">
                  <c:v>0.7733590350251518</c:v>
                </c:pt>
                <c:pt idx="28">
                  <c:v>0.79875069843525104</c:v>
                </c:pt>
                <c:pt idx="29">
                  <c:v>0.8231267357302362</c:v>
                </c:pt>
                <c:pt idx="30">
                  <c:v>0.84549464342963565</c:v>
                </c:pt>
                <c:pt idx="31">
                  <c:v>0.86557776549858478</c:v>
                </c:pt>
                <c:pt idx="32">
                  <c:v>0.8843496320891906</c:v>
                </c:pt>
                <c:pt idx="33">
                  <c:v>0.90155551835459291</c:v>
                </c:pt>
                <c:pt idx="34">
                  <c:v>0.91718126802493649</c:v>
                </c:pt>
                <c:pt idx="35">
                  <c:v>0.93155018317420157</c:v>
                </c:pt>
                <c:pt idx="36">
                  <c:v>0.94433099192232406</c:v>
                </c:pt>
                <c:pt idx="37">
                  <c:v>0.95561722979805896</c:v>
                </c:pt>
                <c:pt idx="38">
                  <c:v>0.9653562400912532</c:v>
                </c:pt>
                <c:pt idx="39">
                  <c:v>0.97349371200805379</c:v>
                </c:pt>
                <c:pt idx="40">
                  <c:v>0.98109534364387896</c:v>
                </c:pt>
                <c:pt idx="41">
                  <c:v>0.98698429659700404</c:v>
                </c:pt>
                <c:pt idx="42">
                  <c:v>0.9914657780571835</c:v>
                </c:pt>
                <c:pt idx="43">
                  <c:v>0.99465014367348792</c:v>
                </c:pt>
                <c:pt idx="44">
                  <c:v>0.99713090768337764</c:v>
                </c:pt>
                <c:pt idx="45">
                  <c:v>0.99890185948377697</c:v>
                </c:pt>
                <c:pt idx="46">
                  <c:v>0.99981653665728698</c:v>
                </c:pt>
                <c:pt idx="47">
                  <c:v>1</c:v>
                </c:pt>
                <c:pt idx="48">
                  <c:v>0.99974861647220092</c:v>
                </c:pt>
                <c:pt idx="49">
                  <c:v>0.99910659626345</c:v>
                </c:pt>
                <c:pt idx="50">
                  <c:v>0.99801248877519633</c:v>
                </c:pt>
                <c:pt idx="51">
                  <c:v>0.99679749093885062</c:v>
                </c:pt>
                <c:pt idx="52">
                  <c:v>0.99541730134979933</c:v>
                </c:pt>
                <c:pt idx="53">
                  <c:v>0.99386619492066441</c:v>
                </c:pt>
                <c:pt idx="54">
                  <c:v>0.99212249409988462</c:v>
                </c:pt>
                <c:pt idx="55">
                  <c:v>0.99029786755416205</c:v>
                </c:pt>
                <c:pt idx="56">
                  <c:v>0.98835354474772641</c:v>
                </c:pt>
                <c:pt idx="57">
                  <c:v>0.98638432734994708</c:v>
                </c:pt>
                <c:pt idx="58">
                  <c:v>0.98435776548352449</c:v>
                </c:pt>
                <c:pt idx="59">
                  <c:v>0.98226881575246405</c:v>
                </c:pt>
                <c:pt idx="60">
                  <c:v>0.98018195329206459</c:v>
                </c:pt>
                <c:pt idx="61">
                  <c:v>0.97811512851840765</c:v>
                </c:pt>
                <c:pt idx="62">
                  <c:v>0.97601609013677404</c:v>
                </c:pt>
                <c:pt idx="63">
                  <c:v>0.9739217722495076</c:v>
                </c:pt>
                <c:pt idx="64">
                  <c:v>0.97180730504385804</c:v>
                </c:pt>
                <c:pt idx="65">
                  <c:v>0.96970824339228578</c:v>
                </c:pt>
                <c:pt idx="66">
                  <c:v>0.96755119411144197</c:v>
                </c:pt>
                <c:pt idx="67">
                  <c:v>0.96543126715197003</c:v>
                </c:pt>
                <c:pt idx="68">
                  <c:v>0.96332944519792496</c:v>
                </c:pt>
                <c:pt idx="69">
                  <c:v>0.96125454674931599</c:v>
                </c:pt>
                <c:pt idx="70">
                  <c:v>0.95911911296490004</c:v>
                </c:pt>
                <c:pt idx="71">
                  <c:v>0.95700684666848546</c:v>
                </c:pt>
                <c:pt idx="72">
                  <c:v>0.95491271025258362</c:v>
                </c:pt>
                <c:pt idx="73">
                  <c:v>0.95281531466329195</c:v>
                </c:pt>
                <c:pt idx="74">
                  <c:v>0.95070811788923903</c:v>
                </c:pt>
                <c:pt idx="75">
                  <c:v>0.9486194341914862</c:v>
                </c:pt>
                <c:pt idx="76">
                  <c:v>0.9465231452305185</c:v>
                </c:pt>
                <c:pt idx="77">
                  <c:v>0.94443502740804663</c:v>
                </c:pt>
                <c:pt idx="78">
                  <c:v>0.94235247677933798</c:v>
                </c:pt>
                <c:pt idx="79">
                  <c:v>0.94029746530597502</c:v>
                </c:pt>
                <c:pt idx="80">
                  <c:v>0.93822963203686094</c:v>
                </c:pt>
                <c:pt idx="81">
                  <c:v>0.93618037395932097</c:v>
                </c:pt>
                <c:pt idx="82">
                  <c:v>0.93412290023194056</c:v>
                </c:pt>
                <c:pt idx="83">
                  <c:v>0.93207268407483801</c:v>
                </c:pt>
                <c:pt idx="84">
                  <c:v>0.93003202065247503</c:v>
                </c:pt>
                <c:pt idx="85">
                  <c:v>0.92799117257074293</c:v>
                </c:pt>
                <c:pt idx="86">
                  <c:v>0.92595594770538103</c:v>
                </c:pt>
                <c:pt idx="87">
                  <c:v>0.92394656957106258</c:v>
                </c:pt>
                <c:pt idx="88">
                  <c:v>0.921924943232733</c:v>
                </c:pt>
                <c:pt idx="89">
                  <c:v>0.91992166948004761</c:v>
                </c:pt>
                <c:pt idx="90">
                  <c:v>0.91791779675459961</c:v>
                </c:pt>
                <c:pt idx="91">
                  <c:v>0.91591549877498302</c:v>
                </c:pt>
                <c:pt idx="92">
                  <c:v>0.91392521454128395</c:v>
                </c:pt>
                <c:pt idx="93">
                  <c:v>0.91193633536227459</c:v>
                </c:pt>
                <c:pt idx="94">
                  <c:v>0.90996976483805359</c:v>
                </c:pt>
                <c:pt idx="95">
                  <c:v>0.90801158004693105</c:v>
                </c:pt>
                <c:pt idx="96">
                  <c:v>0.90605588727264297</c:v>
                </c:pt>
                <c:pt idx="97">
                  <c:v>0.90411413096171656</c:v>
                </c:pt>
                <c:pt idx="98">
                  <c:v>0.90218629558915098</c:v>
                </c:pt>
                <c:pt idx="99">
                  <c:v>0.90025970055342863</c:v>
                </c:pt>
                <c:pt idx="100">
                  <c:v>0.89833878295571057</c:v>
                </c:pt>
                <c:pt idx="101">
                  <c:v>0.89642687347582961</c:v>
                </c:pt>
                <c:pt idx="102">
                  <c:v>0.89451934805123678</c:v>
                </c:pt>
                <c:pt idx="103">
                  <c:v>0.89262177875118864</c:v>
                </c:pt>
                <c:pt idx="104">
                  <c:v>0.89072845170662496</c:v>
                </c:pt>
                <c:pt idx="105">
                  <c:v>0.88884716418941501</c:v>
                </c:pt>
                <c:pt idx="106">
                  <c:v>0.88697676804235215</c:v>
                </c:pt>
                <c:pt idx="107">
                  <c:v>0.88510039245159178</c:v>
                </c:pt>
                <c:pt idx="108">
                  <c:v>0.88324243610470565</c:v>
                </c:pt>
                <c:pt idx="109">
                  <c:v>0.88139514483668957</c:v>
                </c:pt>
                <c:pt idx="110">
                  <c:v>0.87954959061124904</c:v>
                </c:pt>
                <c:pt idx="111">
                  <c:v>0.87771340331389447</c:v>
                </c:pt>
                <c:pt idx="112">
                  <c:v>0.87588874984311405</c:v>
                </c:pt>
                <c:pt idx="113">
                  <c:v>0.87406679874190107</c:v>
                </c:pt>
                <c:pt idx="114">
                  <c:v>0.87225182800573065</c:v>
                </c:pt>
                <c:pt idx="115">
                  <c:v>0.87044705664608346</c:v>
                </c:pt>
                <c:pt idx="116">
                  <c:v>0.86864699862926364</c:v>
                </c:pt>
                <c:pt idx="117">
                  <c:v>0.86684068535546865</c:v>
                </c:pt>
                <c:pt idx="118">
                  <c:v>0.86505502983323901</c:v>
                </c:pt>
                <c:pt idx="119">
                  <c:v>0.86327282237841796</c:v>
                </c:pt>
                <c:pt idx="120">
                  <c:v>0.86149719991242357</c:v>
                </c:pt>
                <c:pt idx="121">
                  <c:v>0.85973347554129065</c:v>
                </c:pt>
                <c:pt idx="122">
                  <c:v>0.85797307490089991</c:v>
                </c:pt>
                <c:pt idx="123">
                  <c:v>0.85621910743854579</c:v>
                </c:pt>
                <c:pt idx="124">
                  <c:v>0.85447364393969705</c:v>
                </c:pt>
                <c:pt idx="125">
                  <c:v>0.85273452507249703</c:v>
                </c:pt>
                <c:pt idx="126">
                  <c:v>0.85100275102510303</c:v>
                </c:pt>
                <c:pt idx="127">
                  <c:v>0.84927827542769363</c:v>
                </c:pt>
                <c:pt idx="128">
                  <c:v>0.84756736624346696</c:v>
                </c:pt>
                <c:pt idx="129">
                  <c:v>0.84586270203866498</c:v>
                </c:pt>
                <c:pt idx="130">
                  <c:v>0.84416213287118502</c:v>
                </c:pt>
                <c:pt idx="131">
                  <c:v>0.84246662184929733</c:v>
                </c:pt>
                <c:pt idx="132">
                  <c:v>0.84077714139154702</c:v>
                </c:pt>
                <c:pt idx="133">
                  <c:v>0.83909259935740299</c:v>
                </c:pt>
                <c:pt idx="134">
                  <c:v>0.83741809845135196</c:v>
                </c:pt>
                <c:pt idx="135">
                  <c:v>0.83575156813451978</c:v>
                </c:pt>
                <c:pt idx="136">
                  <c:v>0.83409503195371493</c:v>
                </c:pt>
                <c:pt idx="137">
                  <c:v>0.83244028314078466</c:v>
                </c:pt>
                <c:pt idx="138">
                  <c:v>0.83079539651731593</c:v>
                </c:pt>
                <c:pt idx="139">
                  <c:v>0.82916545720435364</c:v>
                </c:pt>
                <c:pt idx="140">
                  <c:v>0.82753425956431304</c:v>
                </c:pt>
                <c:pt idx="141">
                  <c:v>0.82590572349115365</c:v>
                </c:pt>
                <c:pt idx="142">
                  <c:v>0.82428178353826098</c:v>
                </c:pt>
                <c:pt idx="143">
                  <c:v>0.8226653985293978</c:v>
                </c:pt>
                <c:pt idx="144">
                  <c:v>0.82105653988669358</c:v>
                </c:pt>
                <c:pt idx="145">
                  <c:v>0.81945417794593356</c:v>
                </c:pt>
                <c:pt idx="146">
                  <c:v>0.81785428019010364</c:v>
                </c:pt>
                <c:pt idx="147">
                  <c:v>0.81626472811823958</c:v>
                </c:pt>
                <c:pt idx="148">
                  <c:v>0.81467560078949108</c:v>
                </c:pt>
                <c:pt idx="149">
                  <c:v>0.81309669329662404</c:v>
                </c:pt>
                <c:pt idx="150">
                  <c:v>0.81152505069224501</c:v>
                </c:pt>
                <c:pt idx="151">
                  <c:v>0.8099576937702595</c:v>
                </c:pt>
                <c:pt idx="152">
                  <c:v>0.80839947099465004</c:v>
                </c:pt>
                <c:pt idx="153">
                  <c:v>0.80684548451812133</c:v>
                </c:pt>
                <c:pt idx="154">
                  <c:v>0.80530055574063419</c:v>
                </c:pt>
                <c:pt idx="155">
                  <c:v>0.80375884133330766</c:v>
                </c:pt>
                <c:pt idx="156">
                  <c:v>0.80222609578699733</c:v>
                </c:pt>
                <c:pt idx="157">
                  <c:v>0.80069457332032179</c:v>
                </c:pt>
                <c:pt idx="158">
                  <c:v>0.79916708068988662</c:v>
                </c:pt>
                <c:pt idx="159">
                  <c:v>0.79764741159901809</c:v>
                </c:pt>
                <c:pt idx="160">
                  <c:v>0.79613555280853665</c:v>
                </c:pt>
                <c:pt idx="161">
                  <c:v>0.79462574893022198</c:v>
                </c:pt>
                <c:pt idx="162">
                  <c:v>0.79312460473403201</c:v>
                </c:pt>
                <c:pt idx="163">
                  <c:v>0.79162831103042164</c:v>
                </c:pt>
                <c:pt idx="164">
                  <c:v>0.79013682394873996</c:v>
                </c:pt>
                <c:pt idx="165">
                  <c:v>0.78865388608123399</c:v>
                </c:pt>
                <c:pt idx="166">
                  <c:v>0.78717949549902466</c:v>
                </c:pt>
                <c:pt idx="167">
                  <c:v>0.78570988459849933</c:v>
                </c:pt>
                <c:pt idx="168">
                  <c:v>0.78424219364368364</c:v>
                </c:pt>
                <c:pt idx="169">
                  <c:v>0.78277915783729302</c:v>
                </c:pt>
                <c:pt idx="170">
                  <c:v>0.78132727094330601</c:v>
                </c:pt>
                <c:pt idx="171">
                  <c:v>0.77987911293988588</c:v>
                </c:pt>
                <c:pt idx="172">
                  <c:v>0.77843741738896066</c:v>
                </c:pt>
                <c:pt idx="173">
                  <c:v>0.77699753197989496</c:v>
                </c:pt>
                <c:pt idx="174">
                  <c:v>0.77556400331828879</c:v>
                </c:pt>
                <c:pt idx="175">
                  <c:v>0.77413773191437563</c:v>
                </c:pt>
                <c:pt idx="176">
                  <c:v>0.77271227609993165</c:v>
                </c:pt>
                <c:pt idx="177">
                  <c:v>0.77129213675969766</c:v>
                </c:pt>
                <c:pt idx="178">
                  <c:v>0.76987819802817947</c:v>
                </c:pt>
                <c:pt idx="179">
                  <c:v>0.76847317450043362</c:v>
                </c:pt>
                <c:pt idx="180">
                  <c:v>0.76707616730545702</c:v>
                </c:pt>
                <c:pt idx="181">
                  <c:v>0.76567811047925194</c:v>
                </c:pt>
                <c:pt idx="182">
                  <c:v>0.76428433035902965</c:v>
                </c:pt>
                <c:pt idx="183">
                  <c:v>0.76290200276237563</c:v>
                </c:pt>
                <c:pt idx="184">
                  <c:v>0.76151947514891105</c:v>
                </c:pt>
                <c:pt idx="185">
                  <c:v>0.76014114522402465</c:v>
                </c:pt>
                <c:pt idx="186">
                  <c:v>0.75876697518544001</c:v>
                </c:pt>
                <c:pt idx="187">
                  <c:v>0.75740049709580992</c:v>
                </c:pt>
                <c:pt idx="188">
                  <c:v>0.75604349261455273</c:v>
                </c:pt>
                <c:pt idx="189">
                  <c:v>0.75468799264431696</c:v>
                </c:pt>
                <c:pt idx="190">
                  <c:v>0.75333658690427496</c:v>
                </c:pt>
                <c:pt idx="191">
                  <c:v>0.75199100472430491</c:v>
                </c:pt>
                <c:pt idx="192">
                  <c:v>0.75065210948628802</c:v>
                </c:pt>
                <c:pt idx="193">
                  <c:v>0.74932077187187962</c:v>
                </c:pt>
                <c:pt idx="194">
                  <c:v>0.74799173532099994</c:v>
                </c:pt>
                <c:pt idx="195">
                  <c:v>0.74666669228135263</c:v>
                </c:pt>
                <c:pt idx="196">
                  <c:v>0.74535083775943378</c:v>
                </c:pt>
                <c:pt idx="197">
                  <c:v>0.74403462665002795</c:v>
                </c:pt>
                <c:pt idx="198">
                  <c:v>0.74272578242129195</c:v>
                </c:pt>
                <c:pt idx="199">
                  <c:v>0.74141911614315592</c:v>
                </c:pt>
                <c:pt idx="200">
                  <c:v>0.74012234085767159</c:v>
                </c:pt>
                <c:pt idx="201">
                  <c:v>0.73882601795475378</c:v>
                </c:pt>
                <c:pt idx="202">
                  <c:v>0.73753265081825758</c:v>
                </c:pt>
                <c:pt idx="203">
                  <c:v>0.73624733464876579</c:v>
                </c:pt>
                <c:pt idx="204">
                  <c:v>0.73496837303888496</c:v>
                </c:pt>
                <c:pt idx="205">
                  <c:v>0.73369320274703265</c:v>
                </c:pt>
                <c:pt idx="206">
                  <c:v>0.73242008922746449</c:v>
                </c:pt>
                <c:pt idx="207">
                  <c:v>0.73115830745101162</c:v>
                </c:pt>
                <c:pt idx="208">
                  <c:v>0.72989437304957561</c:v>
                </c:pt>
                <c:pt idx="209">
                  <c:v>0.72863578132936802</c:v>
                </c:pt>
                <c:pt idx="210">
                  <c:v>0.72738251744295057</c:v>
                </c:pt>
                <c:pt idx="211">
                  <c:v>0.72613540611746064</c:v>
                </c:pt>
                <c:pt idx="212">
                  <c:v>0.72489276664659497</c:v>
                </c:pt>
                <c:pt idx="213">
                  <c:v>0.72365206880467503</c:v>
                </c:pt>
                <c:pt idx="214">
                  <c:v>0.72242159539996598</c:v>
                </c:pt>
                <c:pt idx="215">
                  <c:v>0.7211947356104722</c:v>
                </c:pt>
                <c:pt idx="216">
                  <c:v>0.71997477367699392</c:v>
                </c:pt>
                <c:pt idx="217">
                  <c:v>0.71876005828161804</c:v>
                </c:pt>
                <c:pt idx="218">
                  <c:v>0.71754562289243162</c:v>
                </c:pt>
                <c:pt idx="219">
                  <c:v>0.71633551541304863</c:v>
                </c:pt>
                <c:pt idx="220">
                  <c:v>0.7151329978811245</c:v>
                </c:pt>
                <c:pt idx="221">
                  <c:v>0.71393480578702451</c:v>
                </c:pt>
                <c:pt idx="222">
                  <c:v>0.71274663714468434</c:v>
                </c:pt>
                <c:pt idx="223">
                  <c:v>0.7115554851389555</c:v>
                </c:pt>
                <c:pt idx="224">
                  <c:v>0.71036938071063105</c:v>
                </c:pt>
                <c:pt idx="225">
                  <c:v>0.709193178900416</c:v>
                </c:pt>
                <c:pt idx="226">
                  <c:v>0.70801882353649892</c:v>
                </c:pt>
                <c:pt idx="227">
                  <c:v>0.70685030322616804</c:v>
                </c:pt>
                <c:pt idx="228">
                  <c:v>0.70568519583480405</c:v>
                </c:pt>
                <c:pt idx="229">
                  <c:v>0.70452507754224802</c:v>
                </c:pt>
                <c:pt idx="230">
                  <c:v>0.70336752905925315</c:v>
                </c:pt>
                <c:pt idx="231">
                  <c:v>0.70222211051699202</c:v>
                </c:pt>
                <c:pt idx="232">
                  <c:v>0.70108090552948366</c:v>
                </c:pt>
                <c:pt idx="233">
                  <c:v>0.69993911370608064</c:v>
                </c:pt>
                <c:pt idx="234">
                  <c:v>0.698804604382948</c:v>
                </c:pt>
                <c:pt idx="235">
                  <c:v>0.69768135275623899</c:v>
                </c:pt>
                <c:pt idx="236">
                  <c:v>0.69654332099910499</c:v>
                </c:pt>
                <c:pt idx="237">
                  <c:v>0.69541867946097702</c:v>
                </c:pt>
                <c:pt idx="238">
                  <c:v>0.69430121413817947</c:v>
                </c:pt>
                <c:pt idx="239">
                  <c:v>0.69318858209079004</c:v>
                </c:pt>
                <c:pt idx="240">
                  <c:v>0.69208077013095859</c:v>
                </c:pt>
                <c:pt idx="241">
                  <c:v>0.69098792605836801</c:v>
                </c:pt>
                <c:pt idx="242">
                  <c:v>0.68989221099316278</c:v>
                </c:pt>
                <c:pt idx="243">
                  <c:v>0.68880130631299163</c:v>
                </c:pt>
                <c:pt idx="244">
                  <c:v>0.68770821208846133</c:v>
                </c:pt>
                <c:pt idx="245">
                  <c:v>0.68662058438434304</c:v>
                </c:pt>
                <c:pt idx="246">
                  <c:v>0.68554151026879995</c:v>
                </c:pt>
                <c:pt idx="247">
                  <c:v>0.68446562210131201</c:v>
                </c:pt>
                <c:pt idx="248">
                  <c:v>0.68339442876061196</c:v>
                </c:pt>
                <c:pt idx="249">
                  <c:v>0.68232177713761</c:v>
                </c:pt>
                <c:pt idx="250">
                  <c:v>0.681257543683366</c:v>
                </c:pt>
                <c:pt idx="251">
                  <c:v>0.68019411699545762</c:v>
                </c:pt>
                <c:pt idx="252">
                  <c:v>0.67914440419632693</c:v>
                </c:pt>
                <c:pt idx="253">
                  <c:v>0.67808947506549533</c:v>
                </c:pt>
                <c:pt idx="254">
                  <c:v>0.67703755852215664</c:v>
                </c:pt>
                <c:pt idx="255">
                  <c:v>0.67599241313076008</c:v>
                </c:pt>
                <c:pt idx="256">
                  <c:v>0.67494800686505196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RDD!$C$79:$JI$79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0.84550496210000003</c:v>
                </c:pt>
                <c:pt idx="17">
                  <c:v>0.85045882562500263</c:v>
                </c:pt>
                <c:pt idx="18">
                  <c:v>0.85541268914999957</c:v>
                </c:pt>
                <c:pt idx="19">
                  <c:v>0.86036655267500162</c:v>
                </c:pt>
                <c:pt idx="20">
                  <c:v>0.86532041620000333</c:v>
                </c:pt>
                <c:pt idx="21">
                  <c:v>0.877461550925</c:v>
                </c:pt>
                <c:pt idx="22">
                  <c:v>0.88960268565</c:v>
                </c:pt>
                <c:pt idx="23">
                  <c:v>0.90174382037500278</c:v>
                </c:pt>
                <c:pt idx="24">
                  <c:v>0.91388495510000001</c:v>
                </c:pt>
                <c:pt idx="25">
                  <c:v>0.92604122830000279</c:v>
                </c:pt>
                <c:pt idx="26">
                  <c:v>0.93819750150000003</c:v>
                </c:pt>
                <c:pt idx="27">
                  <c:v>0.95035377469999993</c:v>
                </c:pt>
                <c:pt idx="28">
                  <c:v>0.9625100478999975</c:v>
                </c:pt>
                <c:pt idx="29">
                  <c:v>0.96886429282500264</c:v>
                </c:pt>
                <c:pt idx="30">
                  <c:v>0.97521853775</c:v>
                </c:pt>
                <c:pt idx="31">
                  <c:v>0.98157278267499959</c:v>
                </c:pt>
                <c:pt idx="32">
                  <c:v>0.98792702760000162</c:v>
                </c:pt>
                <c:pt idx="33">
                  <c:v>0.99043772692499721</c:v>
                </c:pt>
                <c:pt idx="34">
                  <c:v>0.99294842625000279</c:v>
                </c:pt>
                <c:pt idx="35">
                  <c:v>0.99545912557499749</c:v>
                </c:pt>
                <c:pt idx="36">
                  <c:v>0.99796982489999997</c:v>
                </c:pt>
                <c:pt idx="37">
                  <c:v>0.99847736867499959</c:v>
                </c:pt>
                <c:pt idx="38">
                  <c:v>0.99898491245000265</c:v>
                </c:pt>
                <c:pt idx="39">
                  <c:v>0.99949245622500005</c:v>
                </c:pt>
                <c:pt idx="40">
                  <c:v>1</c:v>
                </c:pt>
                <c:pt idx="41">
                  <c:v>0.99956487589999721</c:v>
                </c:pt>
                <c:pt idx="42">
                  <c:v>0.99912975179999997</c:v>
                </c:pt>
                <c:pt idx="43">
                  <c:v>0.99869462770000261</c:v>
                </c:pt>
                <c:pt idx="44">
                  <c:v>0.99825950360000004</c:v>
                </c:pt>
                <c:pt idx="45">
                  <c:v>0.99758847014999996</c:v>
                </c:pt>
                <c:pt idx="46">
                  <c:v>0.9969174367000001</c:v>
                </c:pt>
                <c:pt idx="47">
                  <c:v>0.99624640325000002</c:v>
                </c:pt>
                <c:pt idx="48">
                  <c:v>0.99557536979999706</c:v>
                </c:pt>
                <c:pt idx="49">
                  <c:v>0.99508462799999997</c:v>
                </c:pt>
                <c:pt idx="50">
                  <c:v>0.9945938862</c:v>
                </c:pt>
                <c:pt idx="51">
                  <c:v>0.99410314439999958</c:v>
                </c:pt>
                <c:pt idx="52">
                  <c:v>0.99361240260000105</c:v>
                </c:pt>
                <c:pt idx="53">
                  <c:v>0.99305513469999995</c:v>
                </c:pt>
                <c:pt idx="54">
                  <c:v>0.99249786679999996</c:v>
                </c:pt>
                <c:pt idx="55">
                  <c:v>0.99194059889999997</c:v>
                </c:pt>
                <c:pt idx="56">
                  <c:v>0.9913833309999972</c:v>
                </c:pt>
                <c:pt idx="57">
                  <c:v>0.99089728587499959</c:v>
                </c:pt>
                <c:pt idx="58">
                  <c:v>0.9904112407499972</c:v>
                </c:pt>
                <c:pt idx="59">
                  <c:v>0.98992519562500003</c:v>
                </c:pt>
                <c:pt idx="60">
                  <c:v>0.98943915049999998</c:v>
                </c:pt>
                <c:pt idx="61">
                  <c:v>0.98908927557500004</c:v>
                </c:pt>
                <c:pt idx="62">
                  <c:v>0.98873940065000265</c:v>
                </c:pt>
                <c:pt idx="63">
                  <c:v>0.98838952572499705</c:v>
                </c:pt>
                <c:pt idx="64">
                  <c:v>0.9880396508</c:v>
                </c:pt>
                <c:pt idx="65">
                  <c:v>0.98749960302500162</c:v>
                </c:pt>
                <c:pt idx="66">
                  <c:v>0.98695955525000001</c:v>
                </c:pt>
                <c:pt idx="67">
                  <c:v>0.98641950747499996</c:v>
                </c:pt>
                <c:pt idx="68">
                  <c:v>0.98587945970000002</c:v>
                </c:pt>
                <c:pt idx="69">
                  <c:v>0.98562033665000293</c:v>
                </c:pt>
                <c:pt idx="70">
                  <c:v>0.98536121360000162</c:v>
                </c:pt>
                <c:pt idx="71">
                  <c:v>0.98510209054999998</c:v>
                </c:pt>
                <c:pt idx="72">
                  <c:v>0.9848429675</c:v>
                </c:pt>
                <c:pt idx="73">
                  <c:v>0.98436493399999958</c:v>
                </c:pt>
                <c:pt idx="74">
                  <c:v>0.9838869004999975</c:v>
                </c:pt>
                <c:pt idx="75">
                  <c:v>0.98340886699999996</c:v>
                </c:pt>
                <c:pt idx="76">
                  <c:v>0.98293083350000265</c:v>
                </c:pt>
                <c:pt idx="77">
                  <c:v>0.98256727762499996</c:v>
                </c:pt>
                <c:pt idx="78">
                  <c:v>0.98220372174999715</c:v>
                </c:pt>
                <c:pt idx="79">
                  <c:v>0.98184016587499956</c:v>
                </c:pt>
                <c:pt idx="80">
                  <c:v>0.9814766099999972</c:v>
                </c:pt>
                <c:pt idx="81">
                  <c:v>0.98110693632500001</c:v>
                </c:pt>
                <c:pt idx="82">
                  <c:v>0.98073726265000005</c:v>
                </c:pt>
                <c:pt idx="83">
                  <c:v>0.98036758897499565</c:v>
                </c:pt>
                <c:pt idx="84">
                  <c:v>0.9799979153000028</c:v>
                </c:pt>
                <c:pt idx="85">
                  <c:v>0.97968096860000264</c:v>
                </c:pt>
                <c:pt idx="86">
                  <c:v>0.97936402189999749</c:v>
                </c:pt>
                <c:pt idx="87">
                  <c:v>0.97904707520000278</c:v>
                </c:pt>
                <c:pt idx="88">
                  <c:v>0.97873012850000063</c:v>
                </c:pt>
                <c:pt idx="89">
                  <c:v>0.97834828892500003</c:v>
                </c:pt>
                <c:pt idx="90">
                  <c:v>0.97796644934999999</c:v>
                </c:pt>
                <c:pt idx="91">
                  <c:v>0.9775846097749975</c:v>
                </c:pt>
                <c:pt idx="92">
                  <c:v>0.97720277020000001</c:v>
                </c:pt>
                <c:pt idx="93">
                  <c:v>0.97700152835000265</c:v>
                </c:pt>
                <c:pt idx="94">
                  <c:v>0.97680028650000295</c:v>
                </c:pt>
                <c:pt idx="95">
                  <c:v>0.97659904465000291</c:v>
                </c:pt>
                <c:pt idx="96">
                  <c:v>0.97639780280000266</c:v>
                </c:pt>
                <c:pt idx="97">
                  <c:v>0.97619577310000294</c:v>
                </c:pt>
                <c:pt idx="98">
                  <c:v>0.97599374340000278</c:v>
                </c:pt>
                <c:pt idx="99">
                  <c:v>0.97579171370000295</c:v>
                </c:pt>
                <c:pt idx="100">
                  <c:v>0.97558968400000001</c:v>
                </c:pt>
                <c:pt idx="101">
                  <c:v>0.97515371150000063</c:v>
                </c:pt>
                <c:pt idx="102">
                  <c:v>0.97471773900000003</c:v>
                </c:pt>
                <c:pt idx="103">
                  <c:v>0.97428176650000264</c:v>
                </c:pt>
                <c:pt idx="104">
                  <c:v>0.97384579400000293</c:v>
                </c:pt>
                <c:pt idx="105">
                  <c:v>0.97353105625000291</c:v>
                </c:pt>
                <c:pt idx="106">
                  <c:v>0.97321631850000001</c:v>
                </c:pt>
                <c:pt idx="107">
                  <c:v>0.97290158074999999</c:v>
                </c:pt>
                <c:pt idx="108">
                  <c:v>0.97258684299999998</c:v>
                </c:pt>
                <c:pt idx="109">
                  <c:v>0.97235634237500002</c:v>
                </c:pt>
                <c:pt idx="110">
                  <c:v>0.97212584175000005</c:v>
                </c:pt>
                <c:pt idx="111">
                  <c:v>0.97189534112500264</c:v>
                </c:pt>
                <c:pt idx="112">
                  <c:v>0.97166484050000279</c:v>
                </c:pt>
                <c:pt idx="113">
                  <c:v>0.97139380910000062</c:v>
                </c:pt>
                <c:pt idx="114">
                  <c:v>0.97112277770000011</c:v>
                </c:pt>
                <c:pt idx="115">
                  <c:v>0.97085174630000293</c:v>
                </c:pt>
                <c:pt idx="116">
                  <c:v>0.97058071489999997</c:v>
                </c:pt>
                <c:pt idx="117">
                  <c:v>0.97021479252500265</c:v>
                </c:pt>
                <c:pt idx="118">
                  <c:v>0.96984887015000321</c:v>
                </c:pt>
                <c:pt idx="119">
                  <c:v>0.96948294777499733</c:v>
                </c:pt>
                <c:pt idx="120">
                  <c:v>0.9691170254</c:v>
                </c:pt>
                <c:pt idx="121">
                  <c:v>0.96898746687500004</c:v>
                </c:pt>
                <c:pt idx="122">
                  <c:v>0.96885790835000263</c:v>
                </c:pt>
                <c:pt idx="123">
                  <c:v>0.968728349825</c:v>
                </c:pt>
                <c:pt idx="124">
                  <c:v>0.96859879130000004</c:v>
                </c:pt>
                <c:pt idx="125">
                  <c:v>0.96844524645000296</c:v>
                </c:pt>
                <c:pt idx="126">
                  <c:v>0.96829170160000266</c:v>
                </c:pt>
                <c:pt idx="127">
                  <c:v>0.96813815675000003</c:v>
                </c:pt>
                <c:pt idx="128">
                  <c:v>0.96798461190000262</c:v>
                </c:pt>
                <c:pt idx="129">
                  <c:v>0.96766236554999996</c:v>
                </c:pt>
                <c:pt idx="130">
                  <c:v>0.96734011920000262</c:v>
                </c:pt>
                <c:pt idx="131">
                  <c:v>0.96701787285000262</c:v>
                </c:pt>
                <c:pt idx="132">
                  <c:v>0.96669562650000573</c:v>
                </c:pt>
                <c:pt idx="133">
                  <c:v>0.96649762987499999</c:v>
                </c:pt>
                <c:pt idx="134">
                  <c:v>0.96629963325000434</c:v>
                </c:pt>
                <c:pt idx="135">
                  <c:v>0.9661016366250057</c:v>
                </c:pt>
                <c:pt idx="136">
                  <c:v>0.96590364000000162</c:v>
                </c:pt>
                <c:pt idx="137">
                  <c:v>0.96567575740000433</c:v>
                </c:pt>
                <c:pt idx="138">
                  <c:v>0.96544787480000005</c:v>
                </c:pt>
                <c:pt idx="139">
                  <c:v>0.96521999220000265</c:v>
                </c:pt>
                <c:pt idx="140">
                  <c:v>0.96499210960000004</c:v>
                </c:pt>
                <c:pt idx="141">
                  <c:v>0.96476374217500005</c:v>
                </c:pt>
                <c:pt idx="142">
                  <c:v>0.96453537474999751</c:v>
                </c:pt>
                <c:pt idx="143">
                  <c:v>0.96430700732500263</c:v>
                </c:pt>
                <c:pt idx="144">
                  <c:v>0.96407863990000264</c:v>
                </c:pt>
                <c:pt idx="145">
                  <c:v>0.96381526255000294</c:v>
                </c:pt>
                <c:pt idx="146">
                  <c:v>0.96355188520000001</c:v>
                </c:pt>
                <c:pt idx="147">
                  <c:v>0.96328850784999998</c:v>
                </c:pt>
                <c:pt idx="148">
                  <c:v>0.96302513050000293</c:v>
                </c:pt>
                <c:pt idx="149">
                  <c:v>0.96272965822500434</c:v>
                </c:pt>
                <c:pt idx="150">
                  <c:v>0.96243418594999719</c:v>
                </c:pt>
                <c:pt idx="151">
                  <c:v>0.96213871367500292</c:v>
                </c:pt>
                <c:pt idx="152">
                  <c:v>0.96184324140000266</c:v>
                </c:pt>
                <c:pt idx="153">
                  <c:v>0.96161790407500003</c:v>
                </c:pt>
                <c:pt idx="154">
                  <c:v>0.96139256674999996</c:v>
                </c:pt>
                <c:pt idx="155">
                  <c:v>0.96116722942499999</c:v>
                </c:pt>
                <c:pt idx="156">
                  <c:v>0.96094189210000447</c:v>
                </c:pt>
                <c:pt idx="157">
                  <c:v>0.96073276287499998</c:v>
                </c:pt>
                <c:pt idx="158">
                  <c:v>0.96052363365000293</c:v>
                </c:pt>
                <c:pt idx="159">
                  <c:v>0.96031450442499999</c:v>
                </c:pt>
                <c:pt idx="160">
                  <c:v>0.96010537520000105</c:v>
                </c:pt>
                <c:pt idx="161">
                  <c:v>0.95995340597500001</c:v>
                </c:pt>
                <c:pt idx="162">
                  <c:v>0.95980143675000296</c:v>
                </c:pt>
                <c:pt idx="163">
                  <c:v>0.95964946752500446</c:v>
                </c:pt>
                <c:pt idx="164">
                  <c:v>0.95949749830000264</c:v>
                </c:pt>
                <c:pt idx="165">
                  <c:v>0.95928013625000264</c:v>
                </c:pt>
                <c:pt idx="166">
                  <c:v>0.95906277419999997</c:v>
                </c:pt>
                <c:pt idx="167">
                  <c:v>0.95884541215000574</c:v>
                </c:pt>
                <c:pt idx="168">
                  <c:v>0.95862805010000296</c:v>
                </c:pt>
                <c:pt idx="169">
                  <c:v>0.95823681112500003</c:v>
                </c:pt>
                <c:pt idx="170">
                  <c:v>0.95784557215000421</c:v>
                </c:pt>
                <c:pt idx="171">
                  <c:v>0.95745433317500162</c:v>
                </c:pt>
                <c:pt idx="172">
                  <c:v>0.95706309420000002</c:v>
                </c:pt>
                <c:pt idx="173">
                  <c:v>0.95707829325000293</c:v>
                </c:pt>
                <c:pt idx="174">
                  <c:v>0.95709349230000296</c:v>
                </c:pt>
                <c:pt idx="175">
                  <c:v>0.95710869135000265</c:v>
                </c:pt>
                <c:pt idx="176">
                  <c:v>0.95712389040000279</c:v>
                </c:pt>
                <c:pt idx="177">
                  <c:v>0.95664254497500001</c:v>
                </c:pt>
                <c:pt idx="178">
                  <c:v>0.95616119955000001</c:v>
                </c:pt>
                <c:pt idx="179">
                  <c:v>0.95567985412500434</c:v>
                </c:pt>
                <c:pt idx="180">
                  <c:v>0.9551985087</c:v>
                </c:pt>
                <c:pt idx="181">
                  <c:v>0.9550412307250028</c:v>
                </c:pt>
                <c:pt idx="182">
                  <c:v>0.95488395275000004</c:v>
                </c:pt>
                <c:pt idx="183">
                  <c:v>0.95472667477500162</c:v>
                </c:pt>
                <c:pt idx="184">
                  <c:v>0.95456939679999997</c:v>
                </c:pt>
                <c:pt idx="185">
                  <c:v>0.95430258029999959</c:v>
                </c:pt>
                <c:pt idx="186">
                  <c:v>0.95403576379999999</c:v>
                </c:pt>
                <c:pt idx="187">
                  <c:v>0.95376894730000161</c:v>
                </c:pt>
                <c:pt idx="188">
                  <c:v>0.95350213079999957</c:v>
                </c:pt>
                <c:pt idx="189">
                  <c:v>0.95337069967500265</c:v>
                </c:pt>
                <c:pt idx="190">
                  <c:v>0.95323926855000263</c:v>
                </c:pt>
                <c:pt idx="191">
                  <c:v>0.95310783742500294</c:v>
                </c:pt>
                <c:pt idx="192">
                  <c:v>0.9529764063000028</c:v>
                </c:pt>
                <c:pt idx="193">
                  <c:v>0.95277804607500294</c:v>
                </c:pt>
                <c:pt idx="194">
                  <c:v>0.95257968584999997</c:v>
                </c:pt>
                <c:pt idx="195">
                  <c:v>0.952381325625</c:v>
                </c:pt>
                <c:pt idx="196">
                  <c:v>0.95218296539999958</c:v>
                </c:pt>
                <c:pt idx="197">
                  <c:v>0.95209965855000434</c:v>
                </c:pt>
                <c:pt idx="198">
                  <c:v>0.95201635169999987</c:v>
                </c:pt>
                <c:pt idx="199">
                  <c:v>0.95193304484999997</c:v>
                </c:pt>
                <c:pt idx="200">
                  <c:v>0.95184973800000294</c:v>
                </c:pt>
                <c:pt idx="201">
                  <c:v>0.95158488194999957</c:v>
                </c:pt>
                <c:pt idx="202">
                  <c:v>0.95132002589999998</c:v>
                </c:pt>
                <c:pt idx="203">
                  <c:v>0.95105516984999749</c:v>
                </c:pt>
                <c:pt idx="204">
                  <c:v>0.95079031380000278</c:v>
                </c:pt>
                <c:pt idx="205">
                  <c:v>0.95064091110000293</c:v>
                </c:pt>
                <c:pt idx="206">
                  <c:v>0.95049150840000263</c:v>
                </c:pt>
                <c:pt idx="207">
                  <c:v>0.95034210569999988</c:v>
                </c:pt>
                <c:pt idx="208">
                  <c:v>0.95019270300000003</c:v>
                </c:pt>
                <c:pt idx="209">
                  <c:v>0.95006213547499996</c:v>
                </c:pt>
                <c:pt idx="210">
                  <c:v>0.94993156795</c:v>
                </c:pt>
                <c:pt idx="211">
                  <c:v>0.94980100042500293</c:v>
                </c:pt>
                <c:pt idx="212">
                  <c:v>0.94967043290000308</c:v>
                </c:pt>
                <c:pt idx="213">
                  <c:v>0.94946133394999999</c:v>
                </c:pt>
                <c:pt idx="214">
                  <c:v>0.949252235</c:v>
                </c:pt>
                <c:pt idx="215">
                  <c:v>0.94904313605000279</c:v>
                </c:pt>
                <c:pt idx="216">
                  <c:v>0.94883403710000291</c:v>
                </c:pt>
                <c:pt idx="217">
                  <c:v>0.94863969480000265</c:v>
                </c:pt>
                <c:pt idx="218">
                  <c:v>0.94844535250000295</c:v>
                </c:pt>
                <c:pt idx="219">
                  <c:v>0.9482510102000028</c:v>
                </c:pt>
                <c:pt idx="220">
                  <c:v>0.94805666789999998</c:v>
                </c:pt>
                <c:pt idx="221">
                  <c:v>0.94778320940000005</c:v>
                </c:pt>
                <c:pt idx="222">
                  <c:v>0.9475097509</c:v>
                </c:pt>
                <c:pt idx="223">
                  <c:v>0.94723629240000262</c:v>
                </c:pt>
                <c:pt idx="224">
                  <c:v>0.94696283390000002</c:v>
                </c:pt>
                <c:pt idx="225">
                  <c:v>0.94679802610000297</c:v>
                </c:pt>
                <c:pt idx="226">
                  <c:v>0.9466332183000028</c:v>
                </c:pt>
                <c:pt idx="227">
                  <c:v>0.94646841050000263</c:v>
                </c:pt>
                <c:pt idx="228">
                  <c:v>0.94630360270000002</c:v>
                </c:pt>
                <c:pt idx="229">
                  <c:v>0.94604682495000003</c:v>
                </c:pt>
                <c:pt idx="230">
                  <c:v>0.94579004720000293</c:v>
                </c:pt>
                <c:pt idx="231">
                  <c:v>0.94553326944999749</c:v>
                </c:pt>
                <c:pt idx="232">
                  <c:v>0.94527649169999994</c:v>
                </c:pt>
                <c:pt idx="233">
                  <c:v>0.94527317069999994</c:v>
                </c:pt>
                <c:pt idx="234">
                  <c:v>0.94526984969999994</c:v>
                </c:pt>
                <c:pt idx="235">
                  <c:v>0.9452665286999975</c:v>
                </c:pt>
                <c:pt idx="236">
                  <c:v>0.94526320769999994</c:v>
                </c:pt>
                <c:pt idx="237">
                  <c:v>0.94502440455000292</c:v>
                </c:pt>
                <c:pt idx="238">
                  <c:v>0.94478560140000278</c:v>
                </c:pt>
                <c:pt idx="239">
                  <c:v>0.94454679824999999</c:v>
                </c:pt>
                <c:pt idx="240">
                  <c:v>0.94430799509999996</c:v>
                </c:pt>
                <c:pt idx="241">
                  <c:v>0.94402918237500266</c:v>
                </c:pt>
                <c:pt idx="242">
                  <c:v>0.94375036965000003</c:v>
                </c:pt>
                <c:pt idx="243">
                  <c:v>0.94347155692500162</c:v>
                </c:pt>
                <c:pt idx="244">
                  <c:v>0.94319274419999999</c:v>
                </c:pt>
                <c:pt idx="245">
                  <c:v>0.94302203677500263</c:v>
                </c:pt>
                <c:pt idx="246">
                  <c:v>0.94285132935000004</c:v>
                </c:pt>
                <c:pt idx="247">
                  <c:v>0.94268062192500002</c:v>
                </c:pt>
                <c:pt idx="248">
                  <c:v>0.94250991450000265</c:v>
                </c:pt>
                <c:pt idx="249">
                  <c:v>0.94235394554999996</c:v>
                </c:pt>
                <c:pt idx="250">
                  <c:v>0.94219797660000293</c:v>
                </c:pt>
                <c:pt idx="251">
                  <c:v>0.94204200765000279</c:v>
                </c:pt>
                <c:pt idx="252">
                  <c:v>0.94188603870000009</c:v>
                </c:pt>
                <c:pt idx="253">
                  <c:v>0.94165757430000263</c:v>
                </c:pt>
                <c:pt idx="254">
                  <c:v>0.94142910989999751</c:v>
                </c:pt>
                <c:pt idx="255">
                  <c:v>0.94120064550000004</c:v>
                </c:pt>
                <c:pt idx="256">
                  <c:v>0.94097218109999958</c:v>
                </c:pt>
              </c:numCache>
            </c:numRef>
          </c:val>
          <c:smooth val="1"/>
        </c:ser>
        <c:marker val="1"/>
        <c:axId val="71928448"/>
        <c:axId val="71938432"/>
      </c:lineChart>
      <c:catAx>
        <c:axId val="71928448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1938432"/>
        <c:crosses val="autoZero"/>
        <c:auto val="1"/>
        <c:lblAlgn val="ctr"/>
        <c:lblOffset val="100"/>
        <c:tickLblSkip val="64"/>
        <c:tickMarkSkip val="64"/>
      </c:catAx>
      <c:valAx>
        <c:axId val="71938432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1928448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RDD!$A$141</c:f>
          <c:strCache>
            <c:ptCount val="1"/>
            <c:pt idx="0">
              <c:v>470.lbm</c:v>
            </c:pt>
          </c:strCache>
        </c:strRef>
      </c:tx>
      <c:layout>
        <c:manualLayout>
          <c:xMode val="edge"/>
          <c:yMode val="edge"/>
          <c:x val="0.5100113092137375"/>
          <c:y val="9.3661613336443281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RDD!$C$81:$JI$81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0.49462201473389333</c:v>
                </c:pt>
                <c:pt idx="258">
                  <c:v>0.49462201473389333</c:v>
                </c:pt>
                <c:pt idx="259">
                  <c:v>0.49462201473389333</c:v>
                </c:pt>
                <c:pt idx="260">
                  <c:v>0.49462201473389333</c:v>
                </c:pt>
                <c:pt idx="261">
                  <c:v>0.49462201473389333</c:v>
                </c:pt>
                <c:pt idx="262">
                  <c:v>0.49462201473389333</c:v>
                </c:pt>
                <c:pt idx="263">
                  <c:v>0.49462201473389333</c:v>
                </c:pt>
                <c:pt idx="264">
                  <c:v>0.49462201473389333</c:v>
                </c:pt>
                <c:pt idx="265">
                  <c:v>0.49462201473389333</c:v>
                </c:pt>
                <c:pt idx="266">
                  <c:v>0.49462201473389333</c:v>
                </c:pt>
              </c:numCache>
            </c:numRef>
          </c:val>
        </c:ser>
        <c:gapWidth val="0"/>
        <c:axId val="72050944"/>
        <c:axId val="72060928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RDD!$C$80:$JI$80</c:f>
              <c:numCache>
                <c:formatCode>0.00</c:formatCode>
                <c:ptCount val="267"/>
                <c:pt idx="0">
                  <c:v>0</c:v>
                </c:pt>
                <c:pt idx="1">
                  <c:v>1.6219323177624901E-6</c:v>
                </c:pt>
                <c:pt idx="2">
                  <c:v>1.1727818297667453E-5</c:v>
                </c:pt>
                <c:pt idx="3">
                  <c:v>3.181482623303354E-5</c:v>
                </c:pt>
                <c:pt idx="4">
                  <c:v>8.0472795765908285E-5</c:v>
                </c:pt>
                <c:pt idx="5">
                  <c:v>1.4410244823197504E-4</c:v>
                </c:pt>
                <c:pt idx="6">
                  <c:v>7.4484122592631915E-5</c:v>
                </c:pt>
                <c:pt idx="7">
                  <c:v>7.0491673810447515E-5</c:v>
                </c:pt>
                <c:pt idx="8">
                  <c:v>3.1315770135260442E-5</c:v>
                </c:pt>
                <c:pt idx="9">
                  <c:v>2.5576625010870248E-5</c:v>
                </c:pt>
                <c:pt idx="10">
                  <c:v>1.2476402444326901E-5</c:v>
                </c:pt>
                <c:pt idx="11">
                  <c:v>7.3610774421529045E-6</c:v>
                </c:pt>
                <c:pt idx="12">
                  <c:v>7.4858414665961653E-6</c:v>
                </c:pt>
                <c:pt idx="13">
                  <c:v>6.8620213443797986E-6</c:v>
                </c:pt>
                <c:pt idx="14">
                  <c:v>4.11721280662786E-6</c:v>
                </c:pt>
                <c:pt idx="15">
                  <c:v>4.2419768310711564E-6</c:v>
                </c:pt>
                <c:pt idx="16">
                  <c:v>6.6124932954932948E-6</c:v>
                </c:pt>
                <c:pt idx="17">
                  <c:v>1.2476402444326901E-5</c:v>
                </c:pt>
                <c:pt idx="18">
                  <c:v>1.0729706102121101E-5</c:v>
                </c:pt>
                <c:pt idx="19">
                  <c:v>1.0230650004348001E-5</c:v>
                </c:pt>
                <c:pt idx="20">
                  <c:v>6.4877292710499992E-6</c:v>
                </c:pt>
                <c:pt idx="21">
                  <c:v>3.3686286599682541E-6</c:v>
                </c:pt>
                <c:pt idx="22">
                  <c:v>3.4933926844115462E-6</c:v>
                </c:pt>
                <c:pt idx="23">
                  <c:v>2.8695725621952057E-6</c:v>
                </c:pt>
                <c:pt idx="24">
                  <c:v>1.9962243910923026E-6</c:v>
                </c:pt>
                <c:pt idx="25">
                  <c:v>2.1209884155355837E-6</c:v>
                </c:pt>
                <c:pt idx="26">
                  <c:v>2.9943365866384784E-6</c:v>
                </c:pt>
                <c:pt idx="27">
                  <c:v>2.8695725621952057E-6</c:v>
                </c:pt>
                <c:pt idx="28">
                  <c:v>2.2457524399788399E-6</c:v>
                </c:pt>
                <c:pt idx="29">
                  <c:v>3.3686286599682541E-6</c:v>
                </c:pt>
                <c:pt idx="30">
                  <c:v>1.8714603666490335E-6</c:v>
                </c:pt>
                <c:pt idx="31">
                  <c:v>1.9962243910923026E-6</c:v>
                </c:pt>
                <c:pt idx="32">
                  <c:v>2.8695725621952057E-6</c:v>
                </c:pt>
                <c:pt idx="33">
                  <c:v>5.3648530510605503E-6</c:v>
                </c:pt>
                <c:pt idx="34">
                  <c:v>2.9943365866384784E-6</c:v>
                </c:pt>
                <c:pt idx="35">
                  <c:v>1.8714603666490335E-6</c:v>
                </c:pt>
                <c:pt idx="36">
                  <c:v>3.6181567088548197E-6</c:v>
                </c:pt>
                <c:pt idx="37">
                  <c:v>2.7448085377519386E-6</c:v>
                </c:pt>
                <c:pt idx="38">
                  <c:v>3.3686286599682541E-6</c:v>
                </c:pt>
                <c:pt idx="39">
                  <c:v>3.1191006110817452E-6</c:v>
                </c:pt>
                <c:pt idx="40">
                  <c:v>9.7315939065749768E-6</c:v>
                </c:pt>
                <c:pt idx="41">
                  <c:v>1.7342199397614442E-5</c:v>
                </c:pt>
                <c:pt idx="42">
                  <c:v>1.7092671348727839E-5</c:v>
                </c:pt>
                <c:pt idx="43">
                  <c:v>1.4597390859862413E-5</c:v>
                </c:pt>
                <c:pt idx="44">
                  <c:v>4.8657969532874833E-6</c:v>
                </c:pt>
                <c:pt idx="45">
                  <c:v>2.8695725621952057E-6</c:v>
                </c:pt>
                <c:pt idx="46">
                  <c:v>7.4858414665961791E-7</c:v>
                </c:pt>
                <c:pt idx="47">
                  <c:v>4.11721280662786E-6</c:v>
                </c:pt>
                <c:pt idx="48">
                  <c:v>1.9105115062997727E-3</c:v>
                </c:pt>
                <c:pt idx="49">
                  <c:v>1</c:v>
                </c:pt>
                <c:pt idx="50">
                  <c:v>0.68075393901859194</c:v>
                </c:pt>
                <c:pt idx="51">
                  <c:v>1.9315966264306815E-3</c:v>
                </c:pt>
                <c:pt idx="52">
                  <c:v>4.0722977578282914E-4</c:v>
                </c:pt>
                <c:pt idx="53">
                  <c:v>1.0841993724120001E-4</c:v>
                </c:pt>
                <c:pt idx="54">
                  <c:v>1.3724042688759521E-5</c:v>
                </c:pt>
                <c:pt idx="55">
                  <c:v>2.9943365866384784E-6</c:v>
                </c:pt>
                <c:pt idx="56">
                  <c:v>3.3686286599682541E-6</c:v>
                </c:pt>
                <c:pt idx="57">
                  <c:v>6.2382012221634785E-6</c:v>
                </c:pt>
                <c:pt idx="58">
                  <c:v>8.4839536621423111E-6</c:v>
                </c:pt>
                <c:pt idx="59">
                  <c:v>1.0480178053234628E-5</c:v>
                </c:pt>
                <c:pt idx="60">
                  <c:v>8.1096615888124728E-6</c:v>
                </c:pt>
                <c:pt idx="61">
                  <c:v>3.3686286599682541E-6</c:v>
                </c:pt>
                <c:pt idx="62">
                  <c:v>1.9962243910923026E-6</c:v>
                </c:pt>
                <c:pt idx="63">
                  <c:v>3.1191006110817452E-6</c:v>
                </c:pt>
                <c:pt idx="64">
                  <c:v>8.1096615888124728E-6</c:v>
                </c:pt>
                <c:pt idx="65">
                  <c:v>3.4185342697455881E-5</c:v>
                </c:pt>
                <c:pt idx="66">
                  <c:v>8.1470907961454507E-5</c:v>
                </c:pt>
                <c:pt idx="67">
                  <c:v>1.2888123724989601E-4</c:v>
                </c:pt>
                <c:pt idx="68">
                  <c:v>1.492177732341492E-4</c:v>
                </c:pt>
                <c:pt idx="69">
                  <c:v>1.2276780005217617E-4</c:v>
                </c:pt>
                <c:pt idx="70">
                  <c:v>8.9206277476937206E-5</c:v>
                </c:pt>
                <c:pt idx="71">
                  <c:v>6.7996393321581946E-5</c:v>
                </c:pt>
                <c:pt idx="72">
                  <c:v>3.9425431724073188E-5</c:v>
                </c:pt>
                <c:pt idx="73">
                  <c:v>2.8196669524178725E-5</c:v>
                </c:pt>
                <c:pt idx="74">
                  <c:v>1.7217435373171103E-5</c:v>
                </c:pt>
                <c:pt idx="75">
                  <c:v>1.4223098786532624E-5</c:v>
                </c:pt>
                <c:pt idx="76">
                  <c:v>1.2725930493213423E-5</c:v>
                </c:pt>
                <c:pt idx="77">
                  <c:v>8.733481711028831E-6</c:v>
                </c:pt>
                <c:pt idx="78">
                  <c:v>5.7391451243904166E-6</c:v>
                </c:pt>
                <c:pt idx="79">
                  <c:v>3.7429207332980865E-6</c:v>
                </c:pt>
                <c:pt idx="80">
                  <c:v>7.4858414665961791E-7</c:v>
                </c:pt>
                <c:pt idx="81">
                  <c:v>8.7334817110288476E-7</c:v>
                </c:pt>
                <c:pt idx="82">
                  <c:v>3.742920733298088E-7</c:v>
                </c:pt>
                <c:pt idx="83">
                  <c:v>3.742920733298088E-7</c:v>
                </c:pt>
                <c:pt idx="84">
                  <c:v>2.4952804888653967E-7</c:v>
                </c:pt>
                <c:pt idx="85">
                  <c:v>1.2476402444326915E-7</c:v>
                </c:pt>
                <c:pt idx="86">
                  <c:v>2.4952804888653967E-7</c:v>
                </c:pt>
                <c:pt idx="87">
                  <c:v>3.742920733298088E-7</c:v>
                </c:pt>
                <c:pt idx="88">
                  <c:v>6.2382012221634884E-7</c:v>
                </c:pt>
                <c:pt idx="89">
                  <c:v>1.2476402444326915E-7</c:v>
                </c:pt>
                <c:pt idx="90">
                  <c:v>4.9905609777307532E-7</c:v>
                </c:pt>
                <c:pt idx="91">
                  <c:v>3.742920733298088E-7</c:v>
                </c:pt>
                <c:pt idx="92">
                  <c:v>2.4952804888653967E-7</c:v>
                </c:pt>
                <c:pt idx="93">
                  <c:v>4.9905609777307532E-7</c:v>
                </c:pt>
                <c:pt idx="94">
                  <c:v>0</c:v>
                </c:pt>
                <c:pt idx="95">
                  <c:v>3.742920733298088E-7</c:v>
                </c:pt>
                <c:pt idx="96">
                  <c:v>6.2382012221634884E-7</c:v>
                </c:pt>
                <c:pt idx="97">
                  <c:v>5.3149474412832433E-5</c:v>
                </c:pt>
                <c:pt idx="98">
                  <c:v>5.9013383561666416E-5</c:v>
                </c:pt>
                <c:pt idx="99">
                  <c:v>9.9811219554615298E-7</c:v>
                </c:pt>
                <c:pt idx="100">
                  <c:v>3.742920733298088E-7</c:v>
                </c:pt>
                <c:pt idx="101">
                  <c:v>2.4952804888653967E-7</c:v>
                </c:pt>
                <c:pt idx="102">
                  <c:v>1.2476402444326915E-7</c:v>
                </c:pt>
                <c:pt idx="103">
                  <c:v>0</c:v>
                </c:pt>
                <c:pt idx="104">
                  <c:v>1.2476402444326915E-7</c:v>
                </c:pt>
                <c:pt idx="105">
                  <c:v>0</c:v>
                </c:pt>
                <c:pt idx="106">
                  <c:v>1.2476402444326915E-7</c:v>
                </c:pt>
                <c:pt idx="107">
                  <c:v>1.2476402444326915E-7</c:v>
                </c:pt>
                <c:pt idx="108">
                  <c:v>0</c:v>
                </c:pt>
                <c:pt idx="109">
                  <c:v>1.2476402444326915E-7</c:v>
                </c:pt>
                <c:pt idx="110">
                  <c:v>4.9905609777307532E-7</c:v>
                </c:pt>
                <c:pt idx="111">
                  <c:v>2.4952804888653967E-7</c:v>
                </c:pt>
                <c:pt idx="112">
                  <c:v>2.4952804888653967E-7</c:v>
                </c:pt>
                <c:pt idx="113">
                  <c:v>0</c:v>
                </c:pt>
                <c:pt idx="114">
                  <c:v>3.742920733298088E-7</c:v>
                </c:pt>
                <c:pt idx="115">
                  <c:v>4.9905609777307532E-7</c:v>
                </c:pt>
                <c:pt idx="116">
                  <c:v>7.4858414665961791E-7</c:v>
                </c:pt>
                <c:pt idx="117">
                  <c:v>4.9905609777307532E-7</c:v>
                </c:pt>
                <c:pt idx="118">
                  <c:v>2.4952804888653967E-7</c:v>
                </c:pt>
                <c:pt idx="119">
                  <c:v>2.4952804888653967E-7</c:v>
                </c:pt>
                <c:pt idx="120">
                  <c:v>1.2476402444326915E-7</c:v>
                </c:pt>
                <c:pt idx="121">
                  <c:v>2.4952804888653967E-7</c:v>
                </c:pt>
                <c:pt idx="122">
                  <c:v>0</c:v>
                </c:pt>
                <c:pt idx="123">
                  <c:v>1.2476402444326915E-7</c:v>
                </c:pt>
                <c:pt idx="124">
                  <c:v>0</c:v>
                </c:pt>
                <c:pt idx="125">
                  <c:v>3.742920733298088E-7</c:v>
                </c:pt>
                <c:pt idx="126">
                  <c:v>1.2476402444326915E-7</c:v>
                </c:pt>
                <c:pt idx="127">
                  <c:v>0</c:v>
                </c:pt>
                <c:pt idx="128">
                  <c:v>1.2476402444326915E-7</c:v>
                </c:pt>
                <c:pt idx="129">
                  <c:v>1.2476402444326915E-7</c:v>
                </c:pt>
                <c:pt idx="130">
                  <c:v>0</c:v>
                </c:pt>
                <c:pt idx="131">
                  <c:v>2.4952804888653967E-7</c:v>
                </c:pt>
                <c:pt idx="132">
                  <c:v>2.4952804888653967E-7</c:v>
                </c:pt>
                <c:pt idx="133">
                  <c:v>1.2476402444326915E-7</c:v>
                </c:pt>
                <c:pt idx="134">
                  <c:v>3.742920733298088E-7</c:v>
                </c:pt>
                <c:pt idx="135">
                  <c:v>3.742920733298088E-7</c:v>
                </c:pt>
                <c:pt idx="136">
                  <c:v>1.2476402444326915E-7</c:v>
                </c:pt>
                <c:pt idx="137">
                  <c:v>1.2476402444326915E-7</c:v>
                </c:pt>
                <c:pt idx="138">
                  <c:v>1.2476402444326915E-7</c:v>
                </c:pt>
                <c:pt idx="139">
                  <c:v>1.2476402444326915E-7</c:v>
                </c:pt>
                <c:pt idx="140">
                  <c:v>2.4952804888653967E-7</c:v>
                </c:pt>
                <c:pt idx="141">
                  <c:v>6.2382012221634884E-7</c:v>
                </c:pt>
                <c:pt idx="142">
                  <c:v>4.9905609777307532E-7</c:v>
                </c:pt>
                <c:pt idx="143">
                  <c:v>0</c:v>
                </c:pt>
                <c:pt idx="144">
                  <c:v>0</c:v>
                </c:pt>
                <c:pt idx="145">
                  <c:v>1.2476402444326915E-7</c:v>
                </c:pt>
                <c:pt idx="146">
                  <c:v>2.4952804888653967E-7</c:v>
                </c:pt>
                <c:pt idx="147">
                  <c:v>1.2476402444326915E-7</c:v>
                </c:pt>
                <c:pt idx="148">
                  <c:v>6.2382012221634884E-7</c:v>
                </c:pt>
                <c:pt idx="149">
                  <c:v>4.9905609777307532E-7</c:v>
                </c:pt>
                <c:pt idx="150">
                  <c:v>3.742920733298088E-7</c:v>
                </c:pt>
                <c:pt idx="151">
                  <c:v>0</c:v>
                </c:pt>
                <c:pt idx="152">
                  <c:v>4.9905609777307532E-7</c:v>
                </c:pt>
                <c:pt idx="153">
                  <c:v>2.4952804888653967E-7</c:v>
                </c:pt>
                <c:pt idx="154">
                  <c:v>2.4952804888653967E-7</c:v>
                </c:pt>
                <c:pt idx="155">
                  <c:v>1.2476402444326915E-7</c:v>
                </c:pt>
                <c:pt idx="156">
                  <c:v>0</c:v>
                </c:pt>
                <c:pt idx="157">
                  <c:v>0</c:v>
                </c:pt>
                <c:pt idx="158">
                  <c:v>1.2476402444326915E-7</c:v>
                </c:pt>
                <c:pt idx="159">
                  <c:v>0</c:v>
                </c:pt>
                <c:pt idx="160">
                  <c:v>0</c:v>
                </c:pt>
                <c:pt idx="161">
                  <c:v>1.2476402444326915E-7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1.2476402444326915E-7</c:v>
                </c:pt>
                <c:pt idx="166">
                  <c:v>0</c:v>
                </c:pt>
                <c:pt idx="167">
                  <c:v>1.2476402444326915E-7</c:v>
                </c:pt>
                <c:pt idx="168">
                  <c:v>1.2476402444326915E-7</c:v>
                </c:pt>
                <c:pt idx="169">
                  <c:v>1.2476402444326915E-7</c:v>
                </c:pt>
                <c:pt idx="170">
                  <c:v>2.4952804888653967E-7</c:v>
                </c:pt>
                <c:pt idx="171">
                  <c:v>4.9905609777307532E-7</c:v>
                </c:pt>
                <c:pt idx="172">
                  <c:v>2.4952804888653967E-7</c:v>
                </c:pt>
                <c:pt idx="173">
                  <c:v>0</c:v>
                </c:pt>
                <c:pt idx="174">
                  <c:v>0</c:v>
                </c:pt>
                <c:pt idx="175">
                  <c:v>3.742920733298088E-7</c:v>
                </c:pt>
                <c:pt idx="176">
                  <c:v>1.2476402444326915E-7</c:v>
                </c:pt>
                <c:pt idx="177">
                  <c:v>2.4952804888653967E-7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1.2476402444326915E-7</c:v>
                </c:pt>
                <c:pt idx="185">
                  <c:v>2.4952804888653967E-7</c:v>
                </c:pt>
                <c:pt idx="186">
                  <c:v>2.4952804888653967E-7</c:v>
                </c:pt>
                <c:pt idx="187">
                  <c:v>3.742920733298088E-7</c:v>
                </c:pt>
                <c:pt idx="188">
                  <c:v>1.2476402444326915E-7</c:v>
                </c:pt>
                <c:pt idx="189">
                  <c:v>1.2476402444326915E-7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2.4952804888653967E-7</c:v>
                </c:pt>
                <c:pt idx="194">
                  <c:v>0</c:v>
                </c:pt>
                <c:pt idx="195">
                  <c:v>3.742920733298088E-7</c:v>
                </c:pt>
                <c:pt idx="196">
                  <c:v>2.4952804888653967E-7</c:v>
                </c:pt>
                <c:pt idx="197">
                  <c:v>1.2476402444326915E-7</c:v>
                </c:pt>
                <c:pt idx="198">
                  <c:v>1.2476402444326915E-7</c:v>
                </c:pt>
                <c:pt idx="199">
                  <c:v>1.2476402444326915E-7</c:v>
                </c:pt>
                <c:pt idx="200">
                  <c:v>0</c:v>
                </c:pt>
                <c:pt idx="201">
                  <c:v>0</c:v>
                </c:pt>
                <c:pt idx="202">
                  <c:v>2.4952804888653967E-7</c:v>
                </c:pt>
                <c:pt idx="203">
                  <c:v>0</c:v>
                </c:pt>
                <c:pt idx="204">
                  <c:v>2.4952804888653967E-7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2.4952804888653967E-7</c:v>
                </c:pt>
                <c:pt idx="209">
                  <c:v>2.4952804888653967E-7</c:v>
                </c:pt>
                <c:pt idx="210">
                  <c:v>0</c:v>
                </c:pt>
                <c:pt idx="211">
                  <c:v>1.2476402444326915E-7</c:v>
                </c:pt>
                <c:pt idx="212">
                  <c:v>1.2476402444326915E-7</c:v>
                </c:pt>
                <c:pt idx="213">
                  <c:v>2.4952804888653967E-7</c:v>
                </c:pt>
                <c:pt idx="214">
                  <c:v>1.2476402444326915E-7</c:v>
                </c:pt>
                <c:pt idx="215">
                  <c:v>1.2476402444326915E-7</c:v>
                </c:pt>
                <c:pt idx="216">
                  <c:v>3.742920733298088E-7</c:v>
                </c:pt>
                <c:pt idx="217">
                  <c:v>1.2476402444326915E-7</c:v>
                </c:pt>
                <c:pt idx="218">
                  <c:v>0</c:v>
                </c:pt>
                <c:pt idx="219">
                  <c:v>4.9905609777307532E-7</c:v>
                </c:pt>
                <c:pt idx="220">
                  <c:v>4.9905609777307532E-7</c:v>
                </c:pt>
                <c:pt idx="221">
                  <c:v>1.2476402444326915E-7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4.9905609777307532E-7</c:v>
                </c:pt>
                <c:pt idx="227">
                  <c:v>2.4952804888653967E-7</c:v>
                </c:pt>
                <c:pt idx="228">
                  <c:v>1.2476402444326915E-7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1.2476402444326915E-7</c:v>
                </c:pt>
                <c:pt idx="233">
                  <c:v>1.2476402444326915E-7</c:v>
                </c:pt>
                <c:pt idx="234">
                  <c:v>1.2476402444326915E-7</c:v>
                </c:pt>
                <c:pt idx="235">
                  <c:v>1.2476402444326915E-7</c:v>
                </c:pt>
                <c:pt idx="236">
                  <c:v>3.742920733298088E-7</c:v>
                </c:pt>
                <c:pt idx="237">
                  <c:v>1.2476402444326915E-7</c:v>
                </c:pt>
                <c:pt idx="238">
                  <c:v>0</c:v>
                </c:pt>
                <c:pt idx="239">
                  <c:v>0</c:v>
                </c:pt>
                <c:pt idx="240">
                  <c:v>1.2476402444326915E-7</c:v>
                </c:pt>
                <c:pt idx="241">
                  <c:v>1.2476402444326915E-7</c:v>
                </c:pt>
                <c:pt idx="242">
                  <c:v>0</c:v>
                </c:pt>
                <c:pt idx="243">
                  <c:v>0</c:v>
                </c:pt>
                <c:pt idx="244">
                  <c:v>1.2476402444326915E-7</c:v>
                </c:pt>
                <c:pt idx="245">
                  <c:v>0</c:v>
                </c:pt>
                <c:pt idx="246">
                  <c:v>0</c:v>
                </c:pt>
                <c:pt idx="247">
                  <c:v>1.2476402444326915E-7</c:v>
                </c:pt>
                <c:pt idx="248">
                  <c:v>1.2476402444326915E-7</c:v>
                </c:pt>
                <c:pt idx="249">
                  <c:v>0</c:v>
                </c:pt>
                <c:pt idx="250">
                  <c:v>2.4952804888653967E-7</c:v>
                </c:pt>
                <c:pt idx="251">
                  <c:v>0</c:v>
                </c:pt>
                <c:pt idx="252">
                  <c:v>0</c:v>
                </c:pt>
                <c:pt idx="253">
                  <c:v>1.2476402444326915E-7</c:v>
                </c:pt>
                <c:pt idx="254">
                  <c:v>1.2476402444326915E-7</c:v>
                </c:pt>
                <c:pt idx="255">
                  <c:v>3.742920733298088E-7</c:v>
                </c:pt>
                <c:pt idx="256">
                  <c:v>1.2476402444326915E-7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RDD!$C$82:$JI$82</c:f>
              <c:numCache>
                <c:formatCode>0.00</c:formatCode>
                <c:ptCount val="267"/>
                <c:pt idx="0">
                  <c:v>0</c:v>
                </c:pt>
                <c:pt idx="1">
                  <c:v>2.3837939513453401E-6</c:v>
                </c:pt>
                <c:pt idx="2">
                  <c:v>1.8865884812351042E-5</c:v>
                </c:pt>
                <c:pt idx="3">
                  <c:v>6.1463199094885913E-5</c:v>
                </c:pt>
                <c:pt idx="4">
                  <c:v>1.6487340167354512E-4</c:v>
                </c:pt>
                <c:pt idx="5">
                  <c:v>3.4178429905133516E-4</c:v>
                </c:pt>
                <c:pt idx="6">
                  <c:v>4.2163108430506434E-4</c:v>
                </c:pt>
                <c:pt idx="7">
                  <c:v>4.9159637049900416E-4</c:v>
                </c:pt>
                <c:pt idx="8">
                  <c:v>5.1219894036227129E-4</c:v>
                </c:pt>
                <c:pt idx="9">
                  <c:v>5.2516179100429864E-4</c:v>
                </c:pt>
                <c:pt idx="10">
                  <c:v>5.2320210707789024E-4</c:v>
                </c:pt>
                <c:pt idx="11">
                  <c:v>5.1598318034637783E-4</c:v>
                </c:pt>
                <c:pt idx="12">
                  <c:v>5.0929267458560824E-4</c:v>
                </c:pt>
                <c:pt idx="13">
                  <c:v>5.0234419581878019E-4</c:v>
                </c:pt>
                <c:pt idx="14">
                  <c:v>4.931068205274293E-4</c:v>
                </c:pt>
                <c:pt idx="15">
                  <c:v>4.8446071811091598E-4</c:v>
                </c:pt>
                <c:pt idx="16">
                  <c:v>4.784248970521831E-4</c:v>
                </c:pt>
                <c:pt idx="17">
                  <c:v>4.7793975670407563E-4</c:v>
                </c:pt>
                <c:pt idx="18">
                  <c:v>4.7594933996477712E-4</c:v>
                </c:pt>
                <c:pt idx="19">
                  <c:v>4.7362499083127842E-4</c:v>
                </c:pt>
                <c:pt idx="20">
                  <c:v>4.6827999932220311E-4</c:v>
                </c:pt>
                <c:pt idx="21">
                  <c:v>4.6062519815547596E-4</c:v>
                </c:pt>
                <c:pt idx="22">
                  <c:v>4.534028878350701E-4</c:v>
                </c:pt>
                <c:pt idx="23">
                  <c:v>4.4600011133943734E-4</c:v>
                </c:pt>
                <c:pt idx="24">
                  <c:v>4.3823709492658212E-4</c:v>
                </c:pt>
                <c:pt idx="25">
                  <c:v>4.3088450591412009E-4</c:v>
                </c:pt>
                <c:pt idx="26">
                  <c:v>4.2446794923851726E-4</c:v>
                </c:pt>
                <c:pt idx="27">
                  <c:v>4.1821311136939734E-4</c:v>
                </c:pt>
                <c:pt idx="28">
                  <c:v>4.1175795118593986E-4</c:v>
                </c:pt>
                <c:pt idx="29">
                  <c:v>4.063250039520091E-4</c:v>
                </c:pt>
                <c:pt idx="30">
                  <c:v>4.0007433156562797E-4</c:v>
                </c:pt>
                <c:pt idx="31">
                  <c:v>3.941343199169841E-4</c:v>
                </c:pt>
                <c:pt idx="32">
                  <c:v>3.8897960268261656E-4</c:v>
                </c:pt>
                <c:pt idx="33">
                  <c:v>3.8561460729013961E-4</c:v>
                </c:pt>
                <c:pt idx="34">
                  <c:v>3.8086358686303582E-4</c:v>
                </c:pt>
                <c:pt idx="35">
                  <c:v>3.7557417269099968E-4</c:v>
                </c:pt>
                <c:pt idx="36">
                  <c:v>3.7153095856755765E-4</c:v>
                </c:pt>
                <c:pt idx="37">
                  <c:v>3.6709413347561938E-4</c:v>
                </c:pt>
                <c:pt idx="38">
                  <c:v>3.6317020774358759E-4</c:v>
                </c:pt>
                <c:pt idx="39">
                  <c:v>3.5922528754601512E-4</c:v>
                </c:pt>
                <c:pt idx="40">
                  <c:v>3.5920080111131206E-4</c:v>
                </c:pt>
                <c:pt idx="41">
                  <c:v>3.6348017246174579E-4</c:v>
                </c:pt>
                <c:pt idx="42">
                  <c:v>3.6749096525198841E-4</c:v>
                </c:pt>
                <c:pt idx="43">
                  <c:v>3.7001333520796591E-4</c:v>
                </c:pt>
                <c:pt idx="44">
                  <c:v>3.672019485262133E-4</c:v>
                </c:pt>
                <c:pt idx="45">
                  <c:v>3.6340879743136651E-4</c:v>
                </c:pt>
                <c:pt idx="46">
                  <c:v>3.5861045018049589E-4</c:v>
                </c:pt>
                <c:pt idx="47">
                  <c:v>3.5569096472601346E-4</c:v>
                </c:pt>
                <c:pt idx="48">
                  <c:v>1.3261348044903225E-3</c:v>
                </c:pt>
                <c:pt idx="49">
                  <c:v>0.55869874721541479</c:v>
                </c:pt>
                <c:pt idx="50">
                  <c:v>1</c:v>
                </c:pt>
                <c:pt idx="51">
                  <c:v>0.99323390795395805</c:v>
                </c:pt>
                <c:pt idx="52">
                  <c:v>0.98552322377572033</c:v>
                </c:pt>
                <c:pt idx="53">
                  <c:v>0.97773105415098094</c:v>
                </c:pt>
                <c:pt idx="54">
                  <c:v>0.96999798873058463</c:v>
                </c:pt>
                <c:pt idx="55">
                  <c:v>0.96237921688073491</c:v>
                </c:pt>
                <c:pt idx="56">
                  <c:v>0.95487948453502292</c:v>
                </c:pt>
                <c:pt idx="57">
                  <c:v>0.94749768685779701</c:v>
                </c:pt>
                <c:pt idx="58">
                  <c:v>0.94023070274521658</c:v>
                </c:pt>
                <c:pt idx="59">
                  <c:v>0.933075749542016</c:v>
                </c:pt>
                <c:pt idx="60">
                  <c:v>0.92602746567338678</c:v>
                </c:pt>
                <c:pt idx="61">
                  <c:v>0.91908192543089262</c:v>
                </c:pt>
                <c:pt idx="62">
                  <c:v>0.91223896570612306</c:v>
                </c:pt>
                <c:pt idx="63">
                  <c:v>0.90549788177234303</c:v>
                </c:pt>
                <c:pt idx="64">
                  <c:v>0.89885885014249678</c:v>
                </c:pt>
                <c:pt idx="65">
                  <c:v>0.89233271698089989</c:v>
                </c:pt>
                <c:pt idx="66">
                  <c:v>0.88593011524862497</c:v>
                </c:pt>
                <c:pt idx="67">
                  <c:v>0.87964854303225304</c:v>
                </c:pt>
                <c:pt idx="68">
                  <c:v>0.87346912284734557</c:v>
                </c:pt>
                <c:pt idx="69">
                  <c:v>0.86736165422502365</c:v>
                </c:pt>
                <c:pt idx="70">
                  <c:v>0.8613203351629275</c:v>
                </c:pt>
                <c:pt idx="71">
                  <c:v>0.85535100714745205</c:v>
                </c:pt>
                <c:pt idx="72">
                  <c:v>0.84944782237406979</c:v>
                </c:pt>
                <c:pt idx="73">
                  <c:v>0.84361943959953634</c:v>
                </c:pt>
                <c:pt idx="74">
                  <c:v>0.83786444840817909</c:v>
                </c:pt>
                <c:pt idx="75">
                  <c:v>0.83218590249606261</c:v>
                </c:pt>
                <c:pt idx="76">
                  <c:v>0.82658309997248958</c:v>
                </c:pt>
                <c:pt idx="77">
                  <c:v>0.82105311047368479</c:v>
                </c:pt>
                <c:pt idx="78">
                  <c:v>0.81559503199609362</c:v>
                </c:pt>
                <c:pt idx="79">
                  <c:v>0.81020798768799296</c:v>
                </c:pt>
                <c:pt idx="80">
                  <c:v>0.80489002551315092</c:v>
                </c:pt>
                <c:pt idx="81">
                  <c:v>0.79964149422681008</c:v>
                </c:pt>
                <c:pt idx="82">
                  <c:v>0.79446070589378659</c:v>
                </c:pt>
                <c:pt idx="83">
                  <c:v>0.78934662028473201</c:v>
                </c:pt>
                <c:pt idx="84">
                  <c:v>0.78429789071189604</c:v>
                </c:pt>
                <c:pt idx="85">
                  <c:v>0.77931327083613799</c:v>
                </c:pt>
                <c:pt idx="86">
                  <c:v>0.77439167736469072</c:v>
                </c:pt>
                <c:pt idx="87">
                  <c:v>0.769531923854611</c:v>
                </c:pt>
                <c:pt idx="88">
                  <c:v>0.76473291830932166</c:v>
                </c:pt>
                <c:pt idx="89">
                  <c:v>0.75999314513725758</c:v>
                </c:pt>
                <c:pt idx="90">
                  <c:v>0.75531195665515094</c:v>
                </c:pt>
                <c:pt idx="91">
                  <c:v>0.75068802337294105</c:v>
                </c:pt>
                <c:pt idx="92">
                  <c:v>0.746120299915639</c:v>
                </c:pt>
                <c:pt idx="93">
                  <c:v>0.74160795414980496</c:v>
                </c:pt>
                <c:pt idx="94">
                  <c:v>0.73714961432918702</c:v>
                </c:pt>
                <c:pt idx="95">
                  <c:v>0.73274474418961966</c:v>
                </c:pt>
                <c:pt idx="96">
                  <c:v>0.72839232999292702</c:v>
                </c:pt>
                <c:pt idx="97">
                  <c:v>0.724116997450864</c:v>
                </c:pt>
                <c:pt idx="98">
                  <c:v>0.71989480330070621</c:v>
                </c:pt>
                <c:pt idx="99">
                  <c:v>0.71569400488931578</c:v>
                </c:pt>
                <c:pt idx="100">
                  <c:v>0.71154165611892495</c:v>
                </c:pt>
                <c:pt idx="101">
                  <c:v>0.70743715529812801</c:v>
                </c:pt>
                <c:pt idx="102">
                  <c:v>0.70337967894324205</c:v>
                </c:pt>
                <c:pt idx="103">
                  <c:v>0.69936842235946362</c:v>
                </c:pt>
                <c:pt idx="104">
                  <c:v>0.69540271568085898</c:v>
                </c:pt>
                <c:pt idx="105">
                  <c:v>0.69148167273338979</c:v>
                </c:pt>
                <c:pt idx="106">
                  <c:v>0.68760465718534591</c:v>
                </c:pt>
                <c:pt idx="107">
                  <c:v>0.68377087555915295</c:v>
                </c:pt>
                <c:pt idx="108">
                  <c:v>0.67997955184523062</c:v>
                </c:pt>
                <c:pt idx="109">
                  <c:v>0.67623009651116994</c:v>
                </c:pt>
                <c:pt idx="110">
                  <c:v>0.67252193321126363</c:v>
                </c:pt>
                <c:pt idx="111">
                  <c:v>0.66885410775288379</c:v>
                </c:pt>
                <c:pt idx="112">
                  <c:v>0.66522607432326464</c:v>
                </c:pt>
                <c:pt idx="113">
                  <c:v>0.66163707858443332</c:v>
                </c:pt>
                <c:pt idx="114">
                  <c:v>0.65808676581904257</c:v>
                </c:pt>
                <c:pt idx="115">
                  <c:v>0.65457440810361966</c:v>
                </c:pt>
                <c:pt idx="116">
                  <c:v>0.65109945521250434</c:v>
                </c:pt>
                <c:pt idx="117">
                  <c:v>0.64766109942825778</c:v>
                </c:pt>
                <c:pt idx="118">
                  <c:v>0.64425876364833878</c:v>
                </c:pt>
                <c:pt idx="119">
                  <c:v>0.64089198928548297</c:v>
                </c:pt>
                <c:pt idx="120">
                  <c:v>0.63756016878748356</c:v>
                </c:pt>
                <c:pt idx="121">
                  <c:v>0.63426286488923256</c:v>
                </c:pt>
                <c:pt idx="122">
                  <c:v>0.63099938800250166</c:v>
                </c:pt>
                <c:pt idx="123">
                  <c:v>0.62776937439866365</c:v>
                </c:pt>
                <c:pt idx="124">
                  <c:v>0.62457220950237102</c:v>
                </c:pt>
                <c:pt idx="125">
                  <c:v>0.62140759955573699</c:v>
                </c:pt>
                <c:pt idx="126">
                  <c:v>0.61827479687656905</c:v>
                </c:pt>
                <c:pt idx="127">
                  <c:v>0.61517337337496203</c:v>
                </c:pt>
                <c:pt idx="128">
                  <c:v>0.61210296021023858</c:v>
                </c:pt>
                <c:pt idx="129">
                  <c:v>0.60906304518626719</c:v>
                </c:pt>
                <c:pt idx="130">
                  <c:v>0.60605312611557294</c:v>
                </c:pt>
                <c:pt idx="131">
                  <c:v>0.60307290961060001</c:v>
                </c:pt>
                <c:pt idx="132">
                  <c:v>0.60012186091579378</c:v>
                </c:pt>
                <c:pt idx="133">
                  <c:v>0.597199504687695</c:v>
                </c:pt>
                <c:pt idx="134">
                  <c:v>0.59430557053182098</c:v>
                </c:pt>
                <c:pt idx="135">
                  <c:v>0.59143955009740556</c:v>
                </c:pt>
                <c:pt idx="136">
                  <c:v>0.58860094456839962</c:v>
                </c:pt>
                <c:pt idx="137">
                  <c:v>0.585789457197612</c:v>
                </c:pt>
                <c:pt idx="138">
                  <c:v>0.58300470122905557</c:v>
                </c:pt>
                <c:pt idx="139">
                  <c:v>0.58024629722642851</c:v>
                </c:pt>
                <c:pt idx="140">
                  <c:v>0.57751392034141358</c:v>
                </c:pt>
                <c:pt idx="141">
                  <c:v>0.57480729911921402</c:v>
                </c:pt>
                <c:pt idx="142">
                  <c:v>0.57212588565487132</c:v>
                </c:pt>
                <c:pt idx="143">
                  <c:v>0.56946918850535233</c:v>
                </c:pt>
                <c:pt idx="144">
                  <c:v>0.56683705034546805</c:v>
                </c:pt>
                <c:pt idx="145">
                  <c:v>0.56422917844348408</c:v>
                </c:pt>
                <c:pt idx="146">
                  <c:v>0.56164523952341072</c:v>
                </c:pt>
                <c:pt idx="147">
                  <c:v>0.55908481482295558</c:v>
                </c:pt>
                <c:pt idx="148">
                  <c:v>0.55654781184456703</c:v>
                </c:pt>
                <c:pt idx="149">
                  <c:v>0.55403368700117761</c:v>
                </c:pt>
                <c:pt idx="150">
                  <c:v>0.55154213148806297</c:v>
                </c:pt>
                <c:pt idx="151">
                  <c:v>0.54907275226722396</c:v>
                </c:pt>
                <c:pt idx="152">
                  <c:v>0.54662556508513405</c:v>
                </c:pt>
                <c:pt idx="153">
                  <c:v>0.54420000830317994</c:v>
                </c:pt>
                <c:pt idx="154">
                  <c:v>0.54179588346081908</c:v>
                </c:pt>
                <c:pt idx="155">
                  <c:v>0.53941286373274067</c:v>
                </c:pt>
                <c:pt idx="156">
                  <c:v>0.53705067172905097</c:v>
                </c:pt>
                <c:pt idx="157">
                  <c:v>0.53470907849971494</c:v>
                </c:pt>
                <c:pt idx="158">
                  <c:v>0.53238785916965659</c:v>
                </c:pt>
                <c:pt idx="159">
                  <c:v>0.53008666328337462</c:v>
                </c:pt>
                <c:pt idx="160">
                  <c:v>0.52780527518053866</c:v>
                </c:pt>
                <c:pt idx="161">
                  <c:v>0.52554348299518505</c:v>
                </c:pt>
                <c:pt idx="162">
                  <c:v>0.52330095081701333</c:v>
                </c:pt>
                <c:pt idx="163">
                  <c:v>0.52107747541725757</c:v>
                </c:pt>
                <c:pt idx="164">
                  <c:v>0.51887281491023096</c:v>
                </c:pt>
                <c:pt idx="165">
                  <c:v>0.51668677348520597</c:v>
                </c:pt>
                <c:pt idx="166">
                  <c:v>0.51451903329091297</c:v>
                </c:pt>
                <c:pt idx="167">
                  <c:v>0.51236944806617402</c:v>
                </c:pt>
                <c:pt idx="168">
                  <c:v>0.51023774988661241</c:v>
                </c:pt>
                <c:pt idx="169">
                  <c:v>0.50812371641581666</c:v>
                </c:pt>
                <c:pt idx="170">
                  <c:v>0.50602717004265707</c:v>
                </c:pt>
                <c:pt idx="171">
                  <c:v>0.50394793616601763</c:v>
                </c:pt>
                <c:pt idx="172">
                  <c:v>0.50188563968031064</c:v>
                </c:pt>
                <c:pt idx="173">
                  <c:v>0.49984007327327973</c:v>
                </c:pt>
                <c:pt idx="174">
                  <c:v>0.49781111366445879</c:v>
                </c:pt>
                <c:pt idx="175">
                  <c:v>0.49579867990139631</c:v>
                </c:pt>
                <c:pt idx="176">
                  <c:v>0.49380237277342748</c:v>
                </c:pt>
                <c:pt idx="177">
                  <c:v>0.49182211746425086</c:v>
                </c:pt>
                <c:pt idx="178">
                  <c:v>0.48985760282835333</c:v>
                </c:pt>
                <c:pt idx="179">
                  <c:v>0.48790871971224686</c:v>
                </c:pt>
                <c:pt idx="180">
                  <c:v>0.48597528228670139</c:v>
                </c:pt>
                <c:pt idx="181">
                  <c:v>0.48405710765642401</c:v>
                </c:pt>
                <c:pt idx="182">
                  <c:v>0.48215401580235639</c:v>
                </c:pt>
                <c:pt idx="183">
                  <c:v>0.48026582952536401</c:v>
                </c:pt>
                <c:pt idx="184">
                  <c:v>0.47839241301749047</c:v>
                </c:pt>
                <c:pt idx="185">
                  <c:v>0.47653359420185232</c:v>
                </c:pt>
                <c:pt idx="186">
                  <c:v>0.47468916536197647</c:v>
                </c:pt>
                <c:pt idx="187">
                  <c:v>0.47285899818536647</c:v>
                </c:pt>
                <c:pt idx="188">
                  <c:v>0.47104281447836999</c:v>
                </c:pt>
                <c:pt idx="189">
                  <c:v>0.46924052918976633</c:v>
                </c:pt>
                <c:pt idx="190">
                  <c:v>0.46745194571993731</c:v>
                </c:pt>
                <c:pt idx="191">
                  <c:v>0.46567694540555332</c:v>
                </c:pt>
                <c:pt idx="192">
                  <c:v>0.46391537409878708</c:v>
                </c:pt>
                <c:pt idx="193">
                  <c:v>0.46216715439532674</c:v>
                </c:pt>
                <c:pt idx="194">
                  <c:v>0.46043198785956946</c:v>
                </c:pt>
                <c:pt idx="195">
                  <c:v>0.45870991238242131</c:v>
                </c:pt>
                <c:pt idx="196">
                  <c:v>0.45700063484329501</c:v>
                </c:pt>
                <c:pt idx="197">
                  <c:v>0.45530401260851</c:v>
                </c:pt>
                <c:pt idx="198">
                  <c:v>0.45361994162292002</c:v>
                </c:pt>
                <c:pt idx="199">
                  <c:v>0.45194828312260454</c:v>
                </c:pt>
                <c:pt idx="200">
                  <c:v>0.45028886420386166</c:v>
                </c:pt>
                <c:pt idx="201">
                  <c:v>0.44864158648613434</c:v>
                </c:pt>
                <c:pt idx="202">
                  <c:v>0.44700638899433531</c:v>
                </c:pt>
                <c:pt idx="203">
                  <c:v>0.4453829972752868</c:v>
                </c:pt>
                <c:pt idx="204">
                  <c:v>0.44377142544834974</c:v>
                </c:pt>
                <c:pt idx="205">
                  <c:v>0.44217140393504833</c:v>
                </c:pt>
                <c:pt idx="206">
                  <c:v>0.44058287875300239</c:v>
                </c:pt>
                <c:pt idx="207">
                  <c:v>0.43900572644213293</c:v>
                </c:pt>
                <c:pt idx="208">
                  <c:v>0.43743989543549933</c:v>
                </c:pt>
                <c:pt idx="209">
                  <c:v>0.4358851953204318</c:v>
                </c:pt>
                <c:pt idx="210">
                  <c:v>0.4343414382326804</c:v>
                </c:pt>
                <c:pt idx="211">
                  <c:v>0.43280861214492866</c:v>
                </c:pt>
                <c:pt idx="212">
                  <c:v>0.431286567279344</c:v>
                </c:pt>
                <c:pt idx="213">
                  <c:v>0.42977522469373275</c:v>
                </c:pt>
                <c:pt idx="214">
                  <c:v>0.42827440379406773</c:v>
                </c:pt>
                <c:pt idx="215">
                  <c:v>0.42678402879769439</c:v>
                </c:pt>
                <c:pt idx="216">
                  <c:v>0.42530405906531232</c:v>
                </c:pt>
                <c:pt idx="217">
                  <c:v>0.42383425130018532</c:v>
                </c:pt>
                <c:pt idx="218">
                  <c:v>0.42237453411358433</c:v>
                </c:pt>
                <c:pt idx="219">
                  <c:v>0.42092497174285226</c:v>
                </c:pt>
                <c:pt idx="220">
                  <c:v>0.41948532621747847</c:v>
                </c:pt>
                <c:pt idx="221">
                  <c:v>0.41805539592745466</c:v>
                </c:pt>
                <c:pt idx="222">
                  <c:v>0.41663514817187874</c:v>
                </c:pt>
                <c:pt idx="223">
                  <c:v>0.41522451767879831</c:v>
                </c:pt>
                <c:pt idx="224">
                  <c:v>0.41382340709233739</c:v>
                </c:pt>
                <c:pt idx="225">
                  <c:v>0.41243172036625608</c:v>
                </c:pt>
                <c:pt idx="226">
                  <c:v>0.41104949392835732</c:v>
                </c:pt>
                <c:pt idx="227">
                  <c:v>0.40967643719782554</c:v>
                </c:pt>
                <c:pt idx="228">
                  <c:v>0.40831249099518746</c:v>
                </c:pt>
                <c:pt idx="229">
                  <c:v>0.40695756454852799</c:v>
                </c:pt>
                <c:pt idx="230">
                  <c:v>0.40561160061925533</c:v>
                </c:pt>
                <c:pt idx="231">
                  <c:v>0.40427451057312375</c:v>
                </c:pt>
                <c:pt idx="232">
                  <c:v>0.4029462390445594</c:v>
                </c:pt>
                <c:pt idx="233">
                  <c:v>0.40162666747614439</c:v>
                </c:pt>
                <c:pt idx="234">
                  <c:v>0.40031571067192701</c:v>
                </c:pt>
                <c:pt idx="235">
                  <c:v>0.39901328454473139</c:v>
                </c:pt>
                <c:pt idx="236">
                  <c:v>0.39771936941394648</c:v>
                </c:pt>
                <c:pt idx="237">
                  <c:v>0.39643375669124331</c:v>
                </c:pt>
                <c:pt idx="238">
                  <c:v>0.39515639741822634</c:v>
                </c:pt>
                <c:pt idx="239">
                  <c:v>0.39388724333056779</c:v>
                </c:pt>
                <c:pt idx="240">
                  <c:v>0.39262624684585073</c:v>
                </c:pt>
                <c:pt idx="241">
                  <c:v>0.3913732988165734</c:v>
                </c:pt>
                <c:pt idx="242">
                  <c:v>0.39012829142089073</c:v>
                </c:pt>
                <c:pt idx="243">
                  <c:v>0.38889117995563366</c:v>
                </c:pt>
                <c:pt idx="244">
                  <c:v>0.38766192034545266</c:v>
                </c:pt>
                <c:pt idx="245">
                  <c:v>0.38644037703691347</c:v>
                </c:pt>
                <c:pt idx="246">
                  <c:v>0.38522650784257473</c:v>
                </c:pt>
                <c:pt idx="247">
                  <c:v>0.384020271165047</c:v>
                </c:pt>
                <c:pt idx="248">
                  <c:v>0.38282156520437399</c:v>
                </c:pt>
                <c:pt idx="249">
                  <c:v>0.38163028936669346</c:v>
                </c:pt>
                <c:pt idx="250">
                  <c:v>0.38044646500599166</c:v>
                </c:pt>
                <c:pt idx="251">
                  <c:v>0.37926990276044847</c:v>
                </c:pt>
                <c:pt idx="252">
                  <c:v>0.37810059531149354</c:v>
                </c:pt>
                <c:pt idx="253">
                  <c:v>0.37693850565746967</c:v>
                </c:pt>
                <c:pt idx="254">
                  <c:v>0.37578353771893702</c:v>
                </c:pt>
                <c:pt idx="255">
                  <c:v>0.37463568562496546</c:v>
                </c:pt>
                <c:pt idx="256">
                  <c:v>0.37349476608391546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RDD!$C$83:$JI$83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1.4510370800000013E-3</c:v>
                </c:pt>
                <c:pt idx="17">
                  <c:v>1.4544501075000023E-3</c:v>
                </c:pt>
                <c:pt idx="18">
                  <c:v>1.4578631350000005E-3</c:v>
                </c:pt>
                <c:pt idx="19">
                  <c:v>1.4612761625000003E-3</c:v>
                </c:pt>
                <c:pt idx="20">
                  <c:v>1.4646891900000005E-3</c:v>
                </c:pt>
                <c:pt idx="21">
                  <c:v>1.4547003974999995E-3</c:v>
                </c:pt>
                <c:pt idx="22">
                  <c:v>1.4447116050000004E-3</c:v>
                </c:pt>
                <c:pt idx="23">
                  <c:v>1.4347228125000007E-3</c:v>
                </c:pt>
                <c:pt idx="24">
                  <c:v>1.4247340200000016E-3</c:v>
                </c:pt>
                <c:pt idx="25">
                  <c:v>1.4260764775000003E-3</c:v>
                </c:pt>
                <c:pt idx="26">
                  <c:v>1.4274189350000016E-3</c:v>
                </c:pt>
                <c:pt idx="27">
                  <c:v>1.4287613925000006E-3</c:v>
                </c:pt>
                <c:pt idx="28">
                  <c:v>1.4301038500000017E-3</c:v>
                </c:pt>
                <c:pt idx="29">
                  <c:v>1.4317648549999993E-3</c:v>
                </c:pt>
                <c:pt idx="30">
                  <c:v>1.4334258600000017E-3</c:v>
                </c:pt>
                <c:pt idx="31">
                  <c:v>1.4350868650000017E-3</c:v>
                </c:pt>
                <c:pt idx="32">
                  <c:v>1.4367478700000023E-3</c:v>
                </c:pt>
                <c:pt idx="33">
                  <c:v>1.4431643600000008E-3</c:v>
                </c:pt>
                <c:pt idx="34">
                  <c:v>1.4495808500000007E-3</c:v>
                </c:pt>
                <c:pt idx="35">
                  <c:v>1.4559973400000005E-3</c:v>
                </c:pt>
                <c:pt idx="36">
                  <c:v>1.4624138300000015E-3</c:v>
                </c:pt>
                <c:pt idx="37">
                  <c:v>1.4729032000000005E-3</c:v>
                </c:pt>
                <c:pt idx="38">
                  <c:v>1.4833925700000012E-3</c:v>
                </c:pt>
                <c:pt idx="39">
                  <c:v>1.4938819400000015E-3</c:v>
                </c:pt>
                <c:pt idx="40">
                  <c:v>1.5043713100000003E-3</c:v>
                </c:pt>
                <c:pt idx="41">
                  <c:v>1.6419618075000004E-3</c:v>
                </c:pt>
                <c:pt idx="42">
                  <c:v>1.779552305000002E-3</c:v>
                </c:pt>
                <c:pt idx="43">
                  <c:v>1.9171428025000028E-3</c:v>
                </c:pt>
                <c:pt idx="44">
                  <c:v>2.0547333000000036E-3</c:v>
                </c:pt>
                <c:pt idx="45">
                  <c:v>2.7027465500000031E-2</c:v>
                </c:pt>
                <c:pt idx="46">
                  <c:v>5.2000197700000014E-2</c:v>
                </c:pt>
                <c:pt idx="47">
                  <c:v>7.6972929900000014E-2</c:v>
                </c:pt>
                <c:pt idx="48">
                  <c:v>0.1019456621</c:v>
                </c:pt>
                <c:pt idx="49">
                  <c:v>0.32645924657500008</c:v>
                </c:pt>
                <c:pt idx="50">
                  <c:v>0.55097283105000161</c:v>
                </c:pt>
                <c:pt idx="51">
                  <c:v>0.77548641552500064</c:v>
                </c:pt>
                <c:pt idx="52">
                  <c:v>1</c:v>
                </c:pt>
                <c:pt idx="53">
                  <c:v>0.86576899050000278</c:v>
                </c:pt>
                <c:pt idx="54">
                  <c:v>0.73153798099999756</c:v>
                </c:pt>
                <c:pt idx="55">
                  <c:v>0.59730697149999956</c:v>
                </c:pt>
                <c:pt idx="56">
                  <c:v>0.4630759620000004</c:v>
                </c:pt>
                <c:pt idx="57">
                  <c:v>0.36762763403750032</c:v>
                </c:pt>
                <c:pt idx="58">
                  <c:v>0.27217930607500002</c:v>
                </c:pt>
                <c:pt idx="59">
                  <c:v>0.17673097811250016</c:v>
                </c:pt>
                <c:pt idx="60">
                  <c:v>8.128265015000001E-2</c:v>
                </c:pt>
                <c:pt idx="61">
                  <c:v>0.1127995431875001</c:v>
                </c:pt>
                <c:pt idx="62">
                  <c:v>0.14431643622500026</c:v>
                </c:pt>
                <c:pt idx="63">
                  <c:v>0.1758333292625</c:v>
                </c:pt>
                <c:pt idx="64">
                  <c:v>0.2073502223</c:v>
                </c:pt>
                <c:pt idx="65">
                  <c:v>0.23529055875000016</c:v>
                </c:pt>
                <c:pt idx="66">
                  <c:v>0.26323089520000031</c:v>
                </c:pt>
                <c:pt idx="67">
                  <c:v>0.29117123165000008</c:v>
                </c:pt>
                <c:pt idx="68">
                  <c:v>0.31911156810000046</c:v>
                </c:pt>
                <c:pt idx="69">
                  <c:v>0.33495022075000147</c:v>
                </c:pt>
                <c:pt idx="70">
                  <c:v>0.35078887340000048</c:v>
                </c:pt>
                <c:pt idx="71">
                  <c:v>0.36662752605000032</c:v>
                </c:pt>
                <c:pt idx="72">
                  <c:v>0.38246617870000155</c:v>
                </c:pt>
                <c:pt idx="73">
                  <c:v>0.38460817172500267</c:v>
                </c:pt>
                <c:pt idx="74">
                  <c:v>0.3867501647500004</c:v>
                </c:pt>
                <c:pt idx="75">
                  <c:v>0.38889215777500047</c:v>
                </c:pt>
                <c:pt idx="76">
                  <c:v>0.39103415080000031</c:v>
                </c:pt>
                <c:pt idx="77">
                  <c:v>0.30388250483000273</c:v>
                </c:pt>
                <c:pt idx="78">
                  <c:v>0.21673085886000026</c:v>
                </c:pt>
                <c:pt idx="79">
                  <c:v>0.12957921289000016</c:v>
                </c:pt>
                <c:pt idx="80">
                  <c:v>4.2427566920000034E-2</c:v>
                </c:pt>
                <c:pt idx="81">
                  <c:v>7.1802307639999993E-2</c:v>
                </c:pt>
                <c:pt idx="82">
                  <c:v>0.10117704836000002</c:v>
                </c:pt>
                <c:pt idx="83">
                  <c:v>0.13055178908000001</c:v>
                </c:pt>
                <c:pt idx="84">
                  <c:v>0.15992652980000016</c:v>
                </c:pt>
                <c:pt idx="85">
                  <c:v>0.189123224275</c:v>
                </c:pt>
                <c:pt idx="86">
                  <c:v>0.21831991875000023</c:v>
                </c:pt>
                <c:pt idx="87">
                  <c:v>0.24751661322500004</c:v>
                </c:pt>
                <c:pt idx="88">
                  <c:v>0.27671330770000002</c:v>
                </c:pt>
                <c:pt idx="89">
                  <c:v>0.28945111150000002</c:v>
                </c:pt>
                <c:pt idx="90">
                  <c:v>0.30218891530000286</c:v>
                </c:pt>
                <c:pt idx="91">
                  <c:v>0.31492671910000286</c:v>
                </c:pt>
                <c:pt idx="92">
                  <c:v>0.32766452290000048</c:v>
                </c:pt>
                <c:pt idx="93">
                  <c:v>0.32441616302500287</c:v>
                </c:pt>
                <c:pt idx="94">
                  <c:v>0.32116780315000154</c:v>
                </c:pt>
                <c:pt idx="95">
                  <c:v>0.31791944327500155</c:v>
                </c:pt>
                <c:pt idx="96">
                  <c:v>0.31467108340000033</c:v>
                </c:pt>
                <c:pt idx="97">
                  <c:v>0.25257066923000254</c:v>
                </c:pt>
                <c:pt idx="98">
                  <c:v>0.19047025506000001</c:v>
                </c:pt>
                <c:pt idx="99">
                  <c:v>0.12836984089000017</c:v>
                </c:pt>
                <c:pt idx="100">
                  <c:v>6.626942672000001E-2</c:v>
                </c:pt>
                <c:pt idx="101">
                  <c:v>0.12407345416500008</c:v>
                </c:pt>
                <c:pt idx="102">
                  <c:v>0.18187748161000017</c:v>
                </c:pt>
                <c:pt idx="103">
                  <c:v>0.23968150905499988</c:v>
                </c:pt>
                <c:pt idx="104">
                  <c:v>0.29748553650000031</c:v>
                </c:pt>
                <c:pt idx="105">
                  <c:v>0.28438272082500254</c:v>
                </c:pt>
                <c:pt idx="106">
                  <c:v>0.27127990515000033</c:v>
                </c:pt>
                <c:pt idx="107">
                  <c:v>0.25817708947500001</c:v>
                </c:pt>
                <c:pt idx="108">
                  <c:v>0.24507427380000016</c:v>
                </c:pt>
                <c:pt idx="109">
                  <c:v>0.25220872905000002</c:v>
                </c:pt>
                <c:pt idx="110">
                  <c:v>0.25934318430000008</c:v>
                </c:pt>
                <c:pt idx="111">
                  <c:v>0.26647763955000031</c:v>
                </c:pt>
                <c:pt idx="112">
                  <c:v>0.27361209480000032</c:v>
                </c:pt>
                <c:pt idx="113">
                  <c:v>0.27298102610000002</c:v>
                </c:pt>
                <c:pt idx="114">
                  <c:v>0.27234995740000001</c:v>
                </c:pt>
                <c:pt idx="115">
                  <c:v>0.27171888870000033</c:v>
                </c:pt>
                <c:pt idx="116">
                  <c:v>0.27108782000000031</c:v>
                </c:pt>
                <c:pt idx="117">
                  <c:v>0.21227879261000004</c:v>
                </c:pt>
                <c:pt idx="118">
                  <c:v>0.15346976522000016</c:v>
                </c:pt>
                <c:pt idx="119">
                  <c:v>9.4660737830000022E-2</c:v>
                </c:pt>
                <c:pt idx="120">
                  <c:v>3.5851710440000045E-2</c:v>
                </c:pt>
                <c:pt idx="121">
                  <c:v>5.6998553054999998E-2</c:v>
                </c:pt>
                <c:pt idx="122">
                  <c:v>7.8145395669999743E-2</c:v>
                </c:pt>
                <c:pt idx="123">
                  <c:v>9.9292238285000042E-2</c:v>
                </c:pt>
                <c:pt idx="124">
                  <c:v>0.12043908090000002</c:v>
                </c:pt>
                <c:pt idx="125">
                  <c:v>0.14690917632500017</c:v>
                </c:pt>
                <c:pt idx="126">
                  <c:v>0.17337927175000001</c:v>
                </c:pt>
                <c:pt idx="127">
                  <c:v>0.19984936717500026</c:v>
                </c:pt>
                <c:pt idx="128">
                  <c:v>0.22631946260000016</c:v>
                </c:pt>
                <c:pt idx="129">
                  <c:v>0.2316355708</c:v>
                </c:pt>
                <c:pt idx="130">
                  <c:v>0.236951679</c:v>
                </c:pt>
                <c:pt idx="131">
                  <c:v>0.24226778720000017</c:v>
                </c:pt>
                <c:pt idx="132">
                  <c:v>0.24758389540000017</c:v>
                </c:pt>
                <c:pt idx="133">
                  <c:v>0.24577337555000023</c:v>
                </c:pt>
                <c:pt idx="134">
                  <c:v>0.24396285570000023</c:v>
                </c:pt>
                <c:pt idx="135">
                  <c:v>0.24215233585000026</c:v>
                </c:pt>
                <c:pt idx="136">
                  <c:v>0.24034181600000001</c:v>
                </c:pt>
                <c:pt idx="137">
                  <c:v>0.18973672726500004</c:v>
                </c:pt>
                <c:pt idx="138">
                  <c:v>0.13913163853000016</c:v>
                </c:pt>
                <c:pt idx="139">
                  <c:v>8.8526549795000867E-2</c:v>
                </c:pt>
                <c:pt idx="140">
                  <c:v>3.7921461060000002E-2</c:v>
                </c:pt>
                <c:pt idx="141">
                  <c:v>5.6522253745000008E-2</c:v>
                </c:pt>
                <c:pt idx="142">
                  <c:v>7.5123046430000034E-2</c:v>
                </c:pt>
                <c:pt idx="143">
                  <c:v>9.3723839115000457E-2</c:v>
                </c:pt>
                <c:pt idx="144">
                  <c:v>0.1123246318</c:v>
                </c:pt>
                <c:pt idx="145">
                  <c:v>0.13242312905</c:v>
                </c:pt>
                <c:pt idx="146">
                  <c:v>0.15252162629999988</c:v>
                </c:pt>
                <c:pt idx="147">
                  <c:v>0.17262012355</c:v>
                </c:pt>
                <c:pt idx="148">
                  <c:v>0.19271862080000016</c:v>
                </c:pt>
                <c:pt idx="149">
                  <c:v>0.2004557256</c:v>
                </c:pt>
                <c:pt idx="150">
                  <c:v>0.20819283040000017</c:v>
                </c:pt>
                <c:pt idx="151">
                  <c:v>0.21592993520000023</c:v>
                </c:pt>
                <c:pt idx="152">
                  <c:v>0.22366704000000001</c:v>
                </c:pt>
                <c:pt idx="153">
                  <c:v>0.21946564920000017</c:v>
                </c:pt>
                <c:pt idx="154">
                  <c:v>0.21526425840000027</c:v>
                </c:pt>
                <c:pt idx="155">
                  <c:v>0.21106286760000001</c:v>
                </c:pt>
                <c:pt idx="156">
                  <c:v>0.20686147680000017</c:v>
                </c:pt>
                <c:pt idx="157">
                  <c:v>0.1652760174225</c:v>
                </c:pt>
                <c:pt idx="158">
                  <c:v>0.12369055804500013</c:v>
                </c:pt>
                <c:pt idx="159">
                  <c:v>8.2105098667500043E-2</c:v>
                </c:pt>
                <c:pt idx="160">
                  <c:v>4.0519639290000034E-2</c:v>
                </c:pt>
                <c:pt idx="161">
                  <c:v>5.6062860317500011E-2</c:v>
                </c:pt>
                <c:pt idx="162">
                  <c:v>7.1606081345000114E-2</c:v>
                </c:pt>
                <c:pt idx="163">
                  <c:v>8.7149302372500043E-2</c:v>
                </c:pt>
                <c:pt idx="164">
                  <c:v>0.10269252340000017</c:v>
                </c:pt>
                <c:pt idx="165">
                  <c:v>0.1220529194</c:v>
                </c:pt>
                <c:pt idx="166">
                  <c:v>0.14141331540000027</c:v>
                </c:pt>
                <c:pt idx="167">
                  <c:v>0.16077371139999988</c:v>
                </c:pt>
                <c:pt idx="168">
                  <c:v>0.18013410740000016</c:v>
                </c:pt>
                <c:pt idx="169">
                  <c:v>0.18354654287500033</c:v>
                </c:pt>
                <c:pt idx="170">
                  <c:v>0.18695897835000017</c:v>
                </c:pt>
                <c:pt idx="171">
                  <c:v>0.190371413825</c:v>
                </c:pt>
                <c:pt idx="172">
                  <c:v>0.19378384930000001</c:v>
                </c:pt>
                <c:pt idx="173">
                  <c:v>0.19339301217500016</c:v>
                </c:pt>
                <c:pt idx="174">
                  <c:v>0.19300217505</c:v>
                </c:pt>
                <c:pt idx="175">
                  <c:v>0.19261133792500001</c:v>
                </c:pt>
                <c:pt idx="176">
                  <c:v>0.1922205008</c:v>
                </c:pt>
                <c:pt idx="177">
                  <c:v>0.15296472820000001</c:v>
                </c:pt>
                <c:pt idx="178">
                  <c:v>0.11370895559999998</c:v>
                </c:pt>
                <c:pt idx="179">
                  <c:v>7.4453183000000034E-2</c:v>
                </c:pt>
                <c:pt idx="180">
                  <c:v>3.5197410400000011E-2</c:v>
                </c:pt>
                <c:pt idx="181">
                  <c:v>4.9793425402500313E-2</c:v>
                </c:pt>
                <c:pt idx="182">
                  <c:v>6.4389440404999998E-2</c:v>
                </c:pt>
                <c:pt idx="183">
                  <c:v>7.8985455407500016E-2</c:v>
                </c:pt>
                <c:pt idx="184">
                  <c:v>9.3581470410000048E-2</c:v>
                </c:pt>
                <c:pt idx="185">
                  <c:v>0.10879239913250002</c:v>
                </c:pt>
                <c:pt idx="186">
                  <c:v>0.12400332785500008</c:v>
                </c:pt>
                <c:pt idx="187">
                  <c:v>0.13921425657750036</c:v>
                </c:pt>
                <c:pt idx="188">
                  <c:v>0.15442518530000027</c:v>
                </c:pt>
                <c:pt idx="189">
                  <c:v>0.16160858335</c:v>
                </c:pt>
                <c:pt idx="190">
                  <c:v>0.16879198140000026</c:v>
                </c:pt>
                <c:pt idx="191">
                  <c:v>0.17597537945000016</c:v>
                </c:pt>
                <c:pt idx="192">
                  <c:v>0.18315877750000001</c:v>
                </c:pt>
                <c:pt idx="193">
                  <c:v>0.18045948265000036</c:v>
                </c:pt>
                <c:pt idx="194">
                  <c:v>0.17776018780000033</c:v>
                </c:pt>
                <c:pt idx="195">
                  <c:v>0.17506089295000016</c:v>
                </c:pt>
                <c:pt idx="196">
                  <c:v>0.17236159810000001</c:v>
                </c:pt>
                <c:pt idx="197">
                  <c:v>0.13853021765750001</c:v>
                </c:pt>
                <c:pt idx="198">
                  <c:v>0.10469883721500002</c:v>
                </c:pt>
                <c:pt idx="199">
                  <c:v>7.0867456772500004E-2</c:v>
                </c:pt>
                <c:pt idx="200">
                  <c:v>3.7036076330000001E-2</c:v>
                </c:pt>
                <c:pt idx="201">
                  <c:v>5.1498573717500003E-2</c:v>
                </c:pt>
                <c:pt idx="202">
                  <c:v>6.5961071105000033E-2</c:v>
                </c:pt>
                <c:pt idx="203">
                  <c:v>8.0423568492500028E-2</c:v>
                </c:pt>
                <c:pt idx="204">
                  <c:v>9.4886065880000314E-2</c:v>
                </c:pt>
                <c:pt idx="205">
                  <c:v>0.10910883223500002</c:v>
                </c:pt>
                <c:pt idx="206">
                  <c:v>0.12333159858999999</c:v>
                </c:pt>
                <c:pt idx="207">
                  <c:v>0.13755436494500001</c:v>
                </c:pt>
                <c:pt idx="208">
                  <c:v>0.15177713130000023</c:v>
                </c:pt>
                <c:pt idx="209">
                  <c:v>0.15598268600000023</c:v>
                </c:pt>
                <c:pt idx="210">
                  <c:v>0.16018824070000001</c:v>
                </c:pt>
                <c:pt idx="211">
                  <c:v>0.16439379540000001</c:v>
                </c:pt>
                <c:pt idx="212">
                  <c:v>0.16859935010000027</c:v>
                </c:pt>
                <c:pt idx="213">
                  <c:v>0.16471418762500023</c:v>
                </c:pt>
                <c:pt idx="214">
                  <c:v>0.16082902515</c:v>
                </c:pt>
                <c:pt idx="215">
                  <c:v>0.15694386267500027</c:v>
                </c:pt>
                <c:pt idx="216">
                  <c:v>0.15305870020000001</c:v>
                </c:pt>
                <c:pt idx="217">
                  <c:v>0.12372541639000002</c:v>
                </c:pt>
                <c:pt idx="218">
                  <c:v>9.4392132580000246E-2</c:v>
                </c:pt>
                <c:pt idx="219">
                  <c:v>6.5058848769999733E-2</c:v>
                </c:pt>
                <c:pt idx="220">
                  <c:v>3.5725564959999997E-2</c:v>
                </c:pt>
                <c:pt idx="221">
                  <c:v>4.7901311460000005E-2</c:v>
                </c:pt>
                <c:pt idx="222">
                  <c:v>6.0077057960000013E-2</c:v>
                </c:pt>
                <c:pt idx="223">
                  <c:v>7.2252804460000014E-2</c:v>
                </c:pt>
                <c:pt idx="224">
                  <c:v>8.4428550960000223E-2</c:v>
                </c:pt>
                <c:pt idx="225">
                  <c:v>9.901082284500029E-2</c:v>
                </c:pt>
                <c:pt idx="226">
                  <c:v>0.11359309473000002</c:v>
                </c:pt>
                <c:pt idx="227">
                  <c:v>0.12817536661499987</c:v>
                </c:pt>
                <c:pt idx="228">
                  <c:v>0.14275763850000023</c:v>
                </c:pt>
                <c:pt idx="229">
                  <c:v>0.14640523152500043</c:v>
                </c:pt>
                <c:pt idx="230">
                  <c:v>0.15005282455000016</c:v>
                </c:pt>
                <c:pt idx="231">
                  <c:v>0.15370041757500033</c:v>
                </c:pt>
                <c:pt idx="232">
                  <c:v>0.15734801060000023</c:v>
                </c:pt>
                <c:pt idx="233">
                  <c:v>0.15413610185000026</c:v>
                </c:pt>
                <c:pt idx="234">
                  <c:v>0.15092419310000027</c:v>
                </c:pt>
                <c:pt idx="235">
                  <c:v>0.14771228435000036</c:v>
                </c:pt>
                <c:pt idx="236">
                  <c:v>0.14450037560000001</c:v>
                </c:pt>
                <c:pt idx="237">
                  <c:v>0.11711529313500002</c:v>
                </c:pt>
                <c:pt idx="238">
                  <c:v>8.9730210670000046E-2</c:v>
                </c:pt>
                <c:pt idx="239">
                  <c:v>6.2345128204999885E-2</c:v>
                </c:pt>
                <c:pt idx="240">
                  <c:v>3.4960045740000001E-2</c:v>
                </c:pt>
                <c:pt idx="241">
                  <c:v>4.6250430269999886E-2</c:v>
                </c:pt>
                <c:pt idx="242">
                  <c:v>5.7540814799999965E-2</c:v>
                </c:pt>
                <c:pt idx="243">
                  <c:v>6.8831199329999995E-2</c:v>
                </c:pt>
                <c:pt idx="244">
                  <c:v>8.0121583860000026E-2</c:v>
                </c:pt>
                <c:pt idx="245">
                  <c:v>9.3728094070000476E-2</c:v>
                </c:pt>
                <c:pt idx="246">
                  <c:v>0.10733460428000013</c:v>
                </c:pt>
                <c:pt idx="247">
                  <c:v>0.12094111449</c:v>
                </c:pt>
                <c:pt idx="248">
                  <c:v>0.13454762470000001</c:v>
                </c:pt>
                <c:pt idx="249">
                  <c:v>0.13879240645000027</c:v>
                </c:pt>
                <c:pt idx="250">
                  <c:v>0.14303718820000016</c:v>
                </c:pt>
                <c:pt idx="251">
                  <c:v>0.14728196995000001</c:v>
                </c:pt>
                <c:pt idx="252">
                  <c:v>0.15152675170000016</c:v>
                </c:pt>
                <c:pt idx="253">
                  <c:v>0.14729712377500026</c:v>
                </c:pt>
                <c:pt idx="254">
                  <c:v>0.14306749585000036</c:v>
                </c:pt>
                <c:pt idx="255">
                  <c:v>0.138837867925</c:v>
                </c:pt>
                <c:pt idx="256">
                  <c:v>0.13460824000000016</c:v>
                </c:pt>
              </c:numCache>
            </c:numRef>
          </c:val>
          <c:smooth val="1"/>
        </c:ser>
        <c:marker val="1"/>
        <c:axId val="72050944"/>
        <c:axId val="72060928"/>
      </c:lineChart>
      <c:catAx>
        <c:axId val="72050944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2060928"/>
        <c:crosses val="autoZero"/>
        <c:auto val="1"/>
        <c:lblAlgn val="ctr"/>
        <c:lblOffset val="100"/>
        <c:tickLblSkip val="64"/>
        <c:tickMarkSkip val="64"/>
      </c:catAx>
      <c:valAx>
        <c:axId val="72060928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2050944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RDD!$A$142</c:f>
          <c:strCache>
            <c:ptCount val="1"/>
            <c:pt idx="0">
              <c:v>471.omnetpp</c:v>
            </c:pt>
          </c:strCache>
        </c:strRef>
      </c:tx>
      <c:layout>
        <c:manualLayout>
          <c:xMode val="edge"/>
          <c:yMode val="edge"/>
          <c:x val="0.34838215048846433"/>
          <c:y val="8.7955443349190282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RDD!$C$85:$JI$85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0.70901354358266033</c:v>
                </c:pt>
                <c:pt idx="258">
                  <c:v>0.70901354358266033</c:v>
                </c:pt>
                <c:pt idx="259">
                  <c:v>0.70901354358266033</c:v>
                </c:pt>
                <c:pt idx="260">
                  <c:v>0.70901354358266033</c:v>
                </c:pt>
                <c:pt idx="261">
                  <c:v>0.70901354358266033</c:v>
                </c:pt>
                <c:pt idx="262">
                  <c:v>0.70901354358266033</c:v>
                </c:pt>
                <c:pt idx="263">
                  <c:v>0.70901354358266033</c:v>
                </c:pt>
                <c:pt idx="264">
                  <c:v>0.70901354358266033</c:v>
                </c:pt>
                <c:pt idx="265">
                  <c:v>0.70901354358266033</c:v>
                </c:pt>
                <c:pt idx="266">
                  <c:v>0.70901354358266033</c:v>
                </c:pt>
              </c:numCache>
            </c:numRef>
          </c:val>
        </c:ser>
        <c:gapWidth val="0"/>
        <c:axId val="72099712"/>
        <c:axId val="72101248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RDD!$C$84:$JI$84</c:f>
              <c:numCache>
                <c:formatCode>0.00</c:formatCode>
                <c:ptCount val="267"/>
                <c:pt idx="0">
                  <c:v>0</c:v>
                </c:pt>
                <c:pt idx="1">
                  <c:v>0.13950913197877016</c:v>
                </c:pt>
                <c:pt idx="2">
                  <c:v>0.46265470792579533</c:v>
                </c:pt>
                <c:pt idx="3">
                  <c:v>0.77952912457819834</c:v>
                </c:pt>
                <c:pt idx="4">
                  <c:v>0.95022008427819793</c:v>
                </c:pt>
                <c:pt idx="5">
                  <c:v>1</c:v>
                </c:pt>
                <c:pt idx="6">
                  <c:v>0.99034335356525249</c:v>
                </c:pt>
                <c:pt idx="7">
                  <c:v>0.96703154081085996</c:v>
                </c:pt>
                <c:pt idx="8">
                  <c:v>0.93581381477574599</c:v>
                </c:pt>
                <c:pt idx="9">
                  <c:v>0.89559389618207863</c:v>
                </c:pt>
                <c:pt idx="10">
                  <c:v>0.84336461088989478</c:v>
                </c:pt>
                <c:pt idx="11">
                  <c:v>0.79218742233538164</c:v>
                </c:pt>
                <c:pt idx="12">
                  <c:v>0.73843660081626916</c:v>
                </c:pt>
                <c:pt idx="13">
                  <c:v>0.68419977135535504</c:v>
                </c:pt>
                <c:pt idx="14">
                  <c:v>0.6339780302319058</c:v>
                </c:pt>
                <c:pt idx="15">
                  <c:v>0.59245196529461219</c:v>
                </c:pt>
                <c:pt idx="16">
                  <c:v>0.55793159438219264</c:v>
                </c:pt>
                <c:pt idx="17">
                  <c:v>0.52460415205421462</c:v>
                </c:pt>
                <c:pt idx="18">
                  <c:v>0.50347385222044905</c:v>
                </c:pt>
                <c:pt idx="19">
                  <c:v>0.48605764716928046</c:v>
                </c:pt>
                <c:pt idx="20">
                  <c:v>0.46986750760768148</c:v>
                </c:pt>
                <c:pt idx="21">
                  <c:v>0.4581563730552784</c:v>
                </c:pt>
                <c:pt idx="22">
                  <c:v>0.44362307874985646</c:v>
                </c:pt>
                <c:pt idx="23">
                  <c:v>0.43246974876703131</c:v>
                </c:pt>
                <c:pt idx="24">
                  <c:v>0.41633207597188054</c:v>
                </c:pt>
                <c:pt idx="25">
                  <c:v>0.39887444978930786</c:v>
                </c:pt>
                <c:pt idx="26">
                  <c:v>0.38320069366588366</c:v>
                </c:pt>
                <c:pt idx="27">
                  <c:v>0.36169484224071802</c:v>
                </c:pt>
                <c:pt idx="28">
                  <c:v>0.3427073956049424</c:v>
                </c:pt>
                <c:pt idx="29">
                  <c:v>0.3219609315888618</c:v>
                </c:pt>
                <c:pt idx="30">
                  <c:v>0.30272495816465966</c:v>
                </c:pt>
                <c:pt idx="31">
                  <c:v>0.28144001944031799</c:v>
                </c:pt>
                <c:pt idx="32">
                  <c:v>0.26199694035909432</c:v>
                </c:pt>
                <c:pt idx="33">
                  <c:v>0.24670425864459017</c:v>
                </c:pt>
                <c:pt idx="34">
                  <c:v>0.22972711758630826</c:v>
                </c:pt>
                <c:pt idx="35">
                  <c:v>0.216624233018717</c:v>
                </c:pt>
                <c:pt idx="36">
                  <c:v>0.20391346849508726</c:v>
                </c:pt>
                <c:pt idx="37">
                  <c:v>0.19272700160714001</c:v>
                </c:pt>
                <c:pt idx="38">
                  <c:v>0.18268928076347427</c:v>
                </c:pt>
                <c:pt idx="39">
                  <c:v>0.17444095279647936</c:v>
                </c:pt>
                <c:pt idx="40">
                  <c:v>0.16776110500533023</c:v>
                </c:pt>
                <c:pt idx="41">
                  <c:v>0.16045441742559416</c:v>
                </c:pt>
                <c:pt idx="42">
                  <c:v>0.15480457510203416</c:v>
                </c:pt>
                <c:pt idx="43">
                  <c:v>0.14989202891747316</c:v>
                </c:pt>
                <c:pt idx="44">
                  <c:v>0.14534398868927023</c:v>
                </c:pt>
                <c:pt idx="45">
                  <c:v>0.13843494397101616</c:v>
                </c:pt>
                <c:pt idx="46">
                  <c:v>0.13533112052444701</c:v>
                </c:pt>
                <c:pt idx="47">
                  <c:v>0.13121938288037147</c:v>
                </c:pt>
                <c:pt idx="48">
                  <c:v>0.125296161089541</c:v>
                </c:pt>
                <c:pt idx="49">
                  <c:v>0.12136115360612408</c:v>
                </c:pt>
                <c:pt idx="50">
                  <c:v>0.11693185395461309</c:v>
                </c:pt>
                <c:pt idx="51">
                  <c:v>0.11322052058077917</c:v>
                </c:pt>
                <c:pt idx="52">
                  <c:v>0.10995929683487295</c:v>
                </c:pt>
                <c:pt idx="53">
                  <c:v>0.105391926745348</c:v>
                </c:pt>
                <c:pt idx="54">
                  <c:v>0.102544914313486</c:v>
                </c:pt>
                <c:pt idx="55">
                  <c:v>9.8342050180320023E-2</c:v>
                </c:pt>
                <c:pt idx="56">
                  <c:v>9.4785355697062965E-2</c:v>
                </c:pt>
                <c:pt idx="57">
                  <c:v>9.3539960346170792E-2</c:v>
                </c:pt>
                <c:pt idx="58">
                  <c:v>8.9767875979610667E-2</c:v>
                </c:pt>
                <c:pt idx="59">
                  <c:v>8.9016772796810473E-2</c:v>
                </c:pt>
                <c:pt idx="60">
                  <c:v>8.7136253431050553E-2</c:v>
                </c:pt>
                <c:pt idx="61">
                  <c:v>8.5736219189581866E-2</c:v>
                </c:pt>
                <c:pt idx="62">
                  <c:v>8.3090789597221215E-2</c:v>
                </c:pt>
                <c:pt idx="63">
                  <c:v>8.2013840180706704E-2</c:v>
                </c:pt>
                <c:pt idx="64">
                  <c:v>8.0445360004860536E-2</c:v>
                </c:pt>
                <c:pt idx="65">
                  <c:v>7.8912778142897433E-2</c:v>
                </c:pt>
                <c:pt idx="66">
                  <c:v>7.7987706208199239E-2</c:v>
                </c:pt>
                <c:pt idx="67">
                  <c:v>7.6894188339123121E-2</c:v>
                </c:pt>
                <c:pt idx="68">
                  <c:v>7.6584910557970329E-2</c:v>
                </c:pt>
                <c:pt idx="69">
                  <c:v>7.5599087630545833E-2</c:v>
                </c:pt>
                <c:pt idx="70">
                  <c:v>7.4453102995023904E-2</c:v>
                </c:pt>
                <c:pt idx="71">
                  <c:v>7.5792386243766441E-2</c:v>
                </c:pt>
                <c:pt idx="72">
                  <c:v>7.5024714608404611E-2</c:v>
                </c:pt>
                <c:pt idx="73">
                  <c:v>7.4066505768582938E-2</c:v>
                </c:pt>
                <c:pt idx="74">
                  <c:v>7.4726482462293034E-2</c:v>
                </c:pt>
                <c:pt idx="75">
                  <c:v>7.3983663505774094E-2</c:v>
                </c:pt>
                <c:pt idx="76">
                  <c:v>7.3113819746281838E-2</c:v>
                </c:pt>
                <c:pt idx="77">
                  <c:v>7.3127626790083222E-2</c:v>
                </c:pt>
                <c:pt idx="78">
                  <c:v>7.3817978980156504E-2</c:v>
                </c:pt>
                <c:pt idx="79">
                  <c:v>7.3561167965449328E-2</c:v>
                </c:pt>
                <c:pt idx="80">
                  <c:v>7.3950526600650601E-2</c:v>
                </c:pt>
                <c:pt idx="81">
                  <c:v>7.4190769162796114E-2</c:v>
                </c:pt>
                <c:pt idx="82">
                  <c:v>7.3345778082146415E-2</c:v>
                </c:pt>
                <c:pt idx="83">
                  <c:v>7.4428250316181332E-2</c:v>
                </c:pt>
                <c:pt idx="84">
                  <c:v>7.5135170958816611E-2</c:v>
                </c:pt>
                <c:pt idx="85">
                  <c:v>7.4099642673706431E-2</c:v>
                </c:pt>
                <c:pt idx="86">
                  <c:v>7.2914998315540963E-2</c:v>
                </c:pt>
                <c:pt idx="87">
                  <c:v>7.4593934841799464E-2</c:v>
                </c:pt>
                <c:pt idx="88">
                  <c:v>7.4720959644772419E-2</c:v>
                </c:pt>
                <c:pt idx="89">
                  <c:v>7.3922912513047723E-2</c:v>
                </c:pt>
                <c:pt idx="90">
                  <c:v>7.5148978002617814E-2</c:v>
                </c:pt>
                <c:pt idx="91">
                  <c:v>7.5148978002617814E-2</c:v>
                </c:pt>
                <c:pt idx="92">
                  <c:v>7.5383697747243128E-2</c:v>
                </c:pt>
                <c:pt idx="93">
                  <c:v>7.6659468594498167E-2</c:v>
                </c:pt>
                <c:pt idx="94">
                  <c:v>7.5712305389717599E-2</c:v>
                </c:pt>
                <c:pt idx="95">
                  <c:v>7.6855528616478985E-2</c:v>
                </c:pt>
                <c:pt idx="96">
                  <c:v>7.737191205465381E-2</c:v>
                </c:pt>
                <c:pt idx="97">
                  <c:v>7.6546250835326485E-2</c:v>
                </c:pt>
                <c:pt idx="98">
                  <c:v>7.7385719098455319E-2</c:v>
                </c:pt>
                <c:pt idx="99">
                  <c:v>7.8156152142577109E-2</c:v>
                </c:pt>
                <c:pt idx="100">
                  <c:v>7.7700519697128823E-2</c:v>
                </c:pt>
                <c:pt idx="101">
                  <c:v>7.6488261251360004E-2</c:v>
                </c:pt>
                <c:pt idx="102">
                  <c:v>7.8065025653487427E-2</c:v>
                </c:pt>
                <c:pt idx="103">
                  <c:v>7.8959722091822407E-2</c:v>
                </c:pt>
                <c:pt idx="104">
                  <c:v>7.9340796500742924E-2</c:v>
                </c:pt>
                <c:pt idx="105">
                  <c:v>7.8882402646534122E-2</c:v>
                </c:pt>
                <c:pt idx="106">
                  <c:v>7.9012188858268231E-2</c:v>
                </c:pt>
                <c:pt idx="107">
                  <c:v>7.8490282602572514E-2</c:v>
                </c:pt>
                <c:pt idx="108">
                  <c:v>7.9534095113963324E-2</c:v>
                </c:pt>
                <c:pt idx="109">
                  <c:v>8.0732546515930648E-2</c:v>
                </c:pt>
                <c:pt idx="110">
                  <c:v>7.9992488968172307E-2</c:v>
                </c:pt>
                <c:pt idx="111">
                  <c:v>7.9658358508176499E-2</c:v>
                </c:pt>
                <c:pt idx="112">
                  <c:v>7.9420877354791572E-2</c:v>
                </c:pt>
                <c:pt idx="113">
                  <c:v>8.0365279150811722E-2</c:v>
                </c:pt>
                <c:pt idx="114">
                  <c:v>8.1271021224187681E-2</c:v>
                </c:pt>
                <c:pt idx="115">
                  <c:v>8.0936890764193026E-2</c:v>
                </c:pt>
                <c:pt idx="116">
                  <c:v>8.023273153031743E-2</c:v>
                </c:pt>
                <c:pt idx="117">
                  <c:v>8.0180264763871925E-2</c:v>
                </c:pt>
                <c:pt idx="118">
                  <c:v>8.140356884468182E-2</c:v>
                </c:pt>
                <c:pt idx="119">
                  <c:v>8.1028017253281945E-2</c:v>
                </c:pt>
                <c:pt idx="120">
                  <c:v>8.1420137297243608E-2</c:v>
                </c:pt>
                <c:pt idx="121">
                  <c:v>8.1900622421534633E-2</c:v>
                </c:pt>
                <c:pt idx="122">
                  <c:v>8.2632395743013023E-2</c:v>
                </c:pt>
                <c:pt idx="123">
                  <c:v>8.301899296945385E-2</c:v>
                </c:pt>
                <c:pt idx="124">
                  <c:v>8.3623741487957565E-2</c:v>
                </c:pt>
                <c:pt idx="125">
                  <c:v>8.3422158648456243E-2</c:v>
                </c:pt>
                <c:pt idx="126">
                  <c:v>8.2610304472929927E-2</c:v>
                </c:pt>
                <c:pt idx="127">
                  <c:v>8.2521939392600746E-2</c:v>
                </c:pt>
                <c:pt idx="128">
                  <c:v>8.2237514290290317E-2</c:v>
                </c:pt>
                <c:pt idx="129">
                  <c:v>8.3377976108291743E-2</c:v>
                </c:pt>
                <c:pt idx="130">
                  <c:v>8.4010338714398544E-2</c:v>
                </c:pt>
                <c:pt idx="131">
                  <c:v>8.3538137816388428E-2</c:v>
                </c:pt>
                <c:pt idx="132">
                  <c:v>8.4164977604975016E-2</c:v>
                </c:pt>
                <c:pt idx="133">
                  <c:v>8.5112140809755196E-2</c:v>
                </c:pt>
                <c:pt idx="134">
                  <c:v>8.4996161641823248E-2</c:v>
                </c:pt>
                <c:pt idx="135">
                  <c:v>8.4203637327619138E-2</c:v>
                </c:pt>
                <c:pt idx="136">
                  <c:v>8.4706213721992704E-2</c:v>
                </c:pt>
                <c:pt idx="137">
                  <c:v>8.4068328298365136E-2</c:v>
                </c:pt>
                <c:pt idx="138">
                  <c:v>8.6222227131393533E-2</c:v>
                </c:pt>
                <c:pt idx="139">
                  <c:v>8.6255364036517262E-2</c:v>
                </c:pt>
                <c:pt idx="140">
                  <c:v>8.5843914131233212E-2</c:v>
                </c:pt>
                <c:pt idx="141">
                  <c:v>8.5783163138506716E-2</c:v>
                </c:pt>
                <c:pt idx="142">
                  <c:v>8.7177674562454829E-2</c:v>
                </c:pt>
                <c:pt idx="143">
                  <c:v>8.5305439422976026E-2</c:v>
                </c:pt>
                <c:pt idx="144">
                  <c:v>8.6153191912386018E-2</c:v>
                </c:pt>
                <c:pt idx="145">
                  <c:v>8.6031689926933136E-2</c:v>
                </c:pt>
                <c:pt idx="146">
                  <c:v>8.4974070371741234E-2</c:v>
                </c:pt>
                <c:pt idx="147">
                  <c:v>8.4377606079517511E-2</c:v>
                </c:pt>
                <c:pt idx="148">
                  <c:v>8.5940563437843703E-2</c:v>
                </c:pt>
                <c:pt idx="149">
                  <c:v>8.4764203305958727E-2</c:v>
                </c:pt>
                <c:pt idx="150">
                  <c:v>8.5669945379335172E-2</c:v>
                </c:pt>
                <c:pt idx="151">
                  <c:v>8.5747264824623026E-2</c:v>
                </c:pt>
                <c:pt idx="152">
                  <c:v>8.6539789138827108E-2</c:v>
                </c:pt>
                <c:pt idx="153">
                  <c:v>8.4764203305958727E-2</c:v>
                </c:pt>
                <c:pt idx="154">
                  <c:v>8.5070719678350837E-2</c:v>
                </c:pt>
                <c:pt idx="155">
                  <c:v>8.3897120955227014E-2</c:v>
                </c:pt>
                <c:pt idx="156">
                  <c:v>8.3342077794407596E-2</c:v>
                </c:pt>
                <c:pt idx="157">
                  <c:v>8.3676208254403611E-2</c:v>
                </c:pt>
                <c:pt idx="158">
                  <c:v>8.3261996940359559E-2</c:v>
                </c:pt>
                <c:pt idx="159">
                  <c:v>8.2795318859870154E-2</c:v>
                </c:pt>
                <c:pt idx="160">
                  <c:v>8.198346468434338E-2</c:v>
                </c:pt>
                <c:pt idx="161">
                  <c:v>8.1298635311790712E-2</c:v>
                </c:pt>
                <c:pt idx="162">
                  <c:v>8.1074961202207044E-2</c:v>
                </c:pt>
                <c:pt idx="163">
                  <c:v>8.1687993946992291E-2</c:v>
                </c:pt>
                <c:pt idx="164">
                  <c:v>8.1541639282696546E-2</c:v>
                </c:pt>
                <c:pt idx="165">
                  <c:v>8.0522679450148335E-2</c:v>
                </c:pt>
                <c:pt idx="166">
                  <c:v>8.0301766749324779E-2</c:v>
                </c:pt>
                <c:pt idx="167">
                  <c:v>7.9487151165038433E-2</c:v>
                </c:pt>
                <c:pt idx="168">
                  <c:v>7.8192050456460938E-2</c:v>
                </c:pt>
                <c:pt idx="169">
                  <c:v>7.7750225054814312E-2</c:v>
                </c:pt>
                <c:pt idx="170">
                  <c:v>7.7993229025720118E-2</c:v>
                </c:pt>
                <c:pt idx="171">
                  <c:v>7.7424378821099427E-2</c:v>
                </c:pt>
                <c:pt idx="172">
                  <c:v>7.6678798455820207E-2</c:v>
                </c:pt>
                <c:pt idx="173">
                  <c:v>7.704882722969951E-2</c:v>
                </c:pt>
                <c:pt idx="174">
                  <c:v>7.6140323747563105E-2</c:v>
                </c:pt>
                <c:pt idx="175">
                  <c:v>7.5320185345756019E-2</c:v>
                </c:pt>
                <c:pt idx="176">
                  <c:v>7.4809324725101933E-2</c:v>
                </c:pt>
                <c:pt idx="177">
                  <c:v>7.4469671447586011E-2</c:v>
                </c:pt>
                <c:pt idx="178">
                  <c:v>7.3837308841478599E-2</c:v>
                </c:pt>
                <c:pt idx="179">
                  <c:v>7.3718568264785997E-2</c:v>
                </c:pt>
                <c:pt idx="180">
                  <c:v>7.3169047921487623E-2</c:v>
                </c:pt>
                <c:pt idx="181">
                  <c:v>7.2945373811903913E-2</c:v>
                </c:pt>
                <c:pt idx="182">
                  <c:v>7.1730353957374912E-2</c:v>
                </c:pt>
                <c:pt idx="183">
                  <c:v>7.1288528555727995E-2</c:v>
                </c:pt>
                <c:pt idx="184">
                  <c:v>7.1443167446304412E-2</c:v>
                </c:pt>
                <c:pt idx="185">
                  <c:v>7.1523248300352865E-2</c:v>
                </c:pt>
                <c:pt idx="186">
                  <c:v>7.0973727957054838E-2</c:v>
                </c:pt>
                <c:pt idx="187">
                  <c:v>6.9493612861537754E-2</c:v>
                </c:pt>
                <c:pt idx="188">
                  <c:v>6.9087685773774304E-2</c:v>
                </c:pt>
                <c:pt idx="189">
                  <c:v>6.8134999751473233E-2</c:v>
                </c:pt>
                <c:pt idx="190">
                  <c:v>6.7419794882557504E-2</c:v>
                </c:pt>
                <c:pt idx="191">
                  <c:v>6.7695935758586734E-2</c:v>
                </c:pt>
                <c:pt idx="192">
                  <c:v>6.6806762137772188E-2</c:v>
                </c:pt>
                <c:pt idx="193">
                  <c:v>6.5856837524231687E-2</c:v>
                </c:pt>
                <c:pt idx="194">
                  <c:v>6.6845421860416324E-2</c:v>
                </c:pt>
                <c:pt idx="195">
                  <c:v>6.7107755692644169E-2</c:v>
                </c:pt>
                <c:pt idx="196">
                  <c:v>6.7544058276770486E-2</c:v>
                </c:pt>
                <c:pt idx="197">
                  <c:v>6.627657165579591E-2</c:v>
                </c:pt>
                <c:pt idx="198">
                  <c:v>6.6174399531665096E-2</c:v>
                </c:pt>
                <c:pt idx="199">
                  <c:v>6.5141632655315404E-2</c:v>
                </c:pt>
                <c:pt idx="200">
                  <c:v>6.5116779976472833E-2</c:v>
                </c:pt>
                <c:pt idx="201">
                  <c:v>6.5044983348705412E-2</c:v>
                </c:pt>
                <c:pt idx="202">
                  <c:v>6.5285225910850717E-2</c:v>
                </c:pt>
                <c:pt idx="203">
                  <c:v>6.4697045844908471E-2</c:v>
                </c:pt>
                <c:pt idx="204">
                  <c:v>6.4517554275489233E-2</c:v>
                </c:pt>
                <c:pt idx="205">
                  <c:v>6.4771603881436601E-2</c:v>
                </c:pt>
                <c:pt idx="206">
                  <c:v>6.3990125202273221E-2</c:v>
                </c:pt>
                <c:pt idx="207">
                  <c:v>6.3868623216820533E-2</c:v>
                </c:pt>
                <c:pt idx="208">
                  <c:v>6.4180662406733424E-2</c:v>
                </c:pt>
                <c:pt idx="209">
                  <c:v>6.4288357348384895E-2</c:v>
                </c:pt>
                <c:pt idx="210">
                  <c:v>6.3374331048727833E-2</c:v>
                </c:pt>
                <c:pt idx="211">
                  <c:v>6.2788912391545854E-2</c:v>
                </c:pt>
                <c:pt idx="212">
                  <c:v>6.1872124683128332E-2</c:v>
                </c:pt>
                <c:pt idx="213">
                  <c:v>6.1725770018832803E-2</c:v>
                </c:pt>
                <c:pt idx="214">
                  <c:v>6.1209386580657728E-2</c:v>
                </c:pt>
                <c:pt idx="215">
                  <c:v>6.1811373690401905E-2</c:v>
                </c:pt>
                <c:pt idx="216">
                  <c:v>6.0571501157030333E-2</c:v>
                </c:pt>
                <c:pt idx="217">
                  <c:v>6.1256330529583014E-2</c:v>
                </c:pt>
                <c:pt idx="218">
                  <c:v>6.1289467434706514E-2</c:v>
                </c:pt>
                <c:pt idx="219">
                  <c:v>6.0008173769930506E-2</c:v>
                </c:pt>
                <c:pt idx="220">
                  <c:v>6.1134828544130118E-2</c:v>
                </c:pt>
                <c:pt idx="221">
                  <c:v>6.0543887069427309E-2</c:v>
                </c:pt>
                <c:pt idx="222">
                  <c:v>5.9110715922835497E-2</c:v>
                </c:pt>
                <c:pt idx="223">
                  <c:v>5.8707550243832424E-2</c:v>
                </c:pt>
                <c:pt idx="224">
                  <c:v>5.8933985762176407E-2</c:v>
                </c:pt>
                <c:pt idx="225">
                  <c:v>5.9734794302661695E-2</c:v>
                </c:pt>
                <c:pt idx="226">
                  <c:v>5.9094147470273403E-2</c:v>
                </c:pt>
                <c:pt idx="227">
                  <c:v>6.0096538850259944E-2</c:v>
                </c:pt>
                <c:pt idx="228">
                  <c:v>5.8254679207144312E-2</c:v>
                </c:pt>
                <c:pt idx="229">
                  <c:v>5.8025482280040001E-2</c:v>
                </c:pt>
                <c:pt idx="230">
                  <c:v>5.8649560659866207E-2</c:v>
                </c:pt>
                <c:pt idx="231">
                  <c:v>5.8218780893260512E-2</c:v>
                </c:pt>
                <c:pt idx="232">
                  <c:v>5.8019959462519387E-2</c:v>
                </c:pt>
                <c:pt idx="233">
                  <c:v>5.7547758564509041E-2</c:v>
                </c:pt>
                <c:pt idx="234">
                  <c:v>5.7509098841865357E-2</c:v>
                </c:pt>
                <c:pt idx="235">
                  <c:v>5.7451109257899001E-2</c:v>
                </c:pt>
                <c:pt idx="236">
                  <c:v>5.7070034848978893E-2</c:v>
                </c:pt>
                <c:pt idx="237">
                  <c:v>5.6327215892459703E-2</c:v>
                </c:pt>
                <c:pt idx="238">
                  <c:v>5.6111826009156818E-2</c:v>
                </c:pt>
                <c:pt idx="239">
                  <c:v>5.5598203979742446E-2</c:v>
                </c:pt>
                <c:pt idx="240">
                  <c:v>5.5150855760574484E-2</c:v>
                </c:pt>
                <c:pt idx="241">
                  <c:v>5.4231306643397217E-2</c:v>
                </c:pt>
                <c:pt idx="242">
                  <c:v>5.4410798212816497E-2</c:v>
                </c:pt>
                <c:pt idx="243">
                  <c:v>5.4501924701905922E-2</c:v>
                </c:pt>
                <c:pt idx="244">
                  <c:v>5.4314148906206151E-2</c:v>
                </c:pt>
                <c:pt idx="245">
                  <c:v>5.4046292256457823E-2</c:v>
                </c:pt>
                <c:pt idx="246">
                  <c:v>5.3687309117619396E-2</c:v>
                </c:pt>
                <c:pt idx="247">
                  <c:v>5.3325564570021002E-2</c:v>
                </c:pt>
                <c:pt idx="248">
                  <c:v>5.3273097803575524E-2</c:v>
                </c:pt>
                <c:pt idx="249">
                  <c:v>5.3090844825396388E-2</c:v>
                </c:pt>
                <c:pt idx="250">
                  <c:v>5.2566177160940433E-2</c:v>
                </c:pt>
                <c:pt idx="251">
                  <c:v>5.2596552657303744E-2</c:v>
                </c:pt>
                <c:pt idx="252">
                  <c:v>5.2243092335986112E-2</c:v>
                </c:pt>
                <c:pt idx="253">
                  <c:v>5.274566873035947E-2</c:v>
                </c:pt>
                <c:pt idx="254">
                  <c:v>5.1748800167893697E-2</c:v>
                </c:pt>
                <c:pt idx="255">
                  <c:v>5.1248985182280354E-2</c:v>
                </c:pt>
                <c:pt idx="256">
                  <c:v>5.2306604737473186E-2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RDD!$C$86:$JI$86</c:f>
              <c:numCache>
                <c:formatCode>0.00</c:formatCode>
                <c:ptCount val="267"/>
                <c:pt idx="0">
                  <c:v>0</c:v>
                </c:pt>
                <c:pt idx="1">
                  <c:v>1.2480647166028602E-2</c:v>
                </c:pt>
                <c:pt idx="2">
                  <c:v>5.2232605806778465E-2</c:v>
                </c:pt>
                <c:pt idx="3">
                  <c:v>0.11700554171600919</c:v>
                </c:pt>
                <c:pt idx="4">
                  <c:v>0.19357378703717201</c:v>
                </c:pt>
                <c:pt idx="5">
                  <c:v>0.27164189004776801</c:v>
                </c:pt>
                <c:pt idx="6">
                  <c:v>0.3463807711035698</c:v>
                </c:pt>
                <c:pt idx="7">
                  <c:v>0.41690288296777073</c:v>
                </c:pt>
                <c:pt idx="8">
                  <c:v>0.48279193468422699</c:v>
                </c:pt>
                <c:pt idx="9">
                  <c:v>0.54351951374406349</c:v>
                </c:pt>
                <c:pt idx="10">
                  <c:v>0.59829224849422658</c:v>
                </c:pt>
                <c:pt idx="11">
                  <c:v>0.64741655854657765</c:v>
                </c:pt>
                <c:pt idx="12">
                  <c:v>0.69088321828729704</c:v>
                </c:pt>
                <c:pt idx="13">
                  <c:v>0.72885213068144405</c:v>
                </c:pt>
                <c:pt idx="14">
                  <c:v>0.76184544674420596</c:v>
                </c:pt>
                <c:pt idx="15">
                  <c:v>0.79074572327395165</c:v>
                </c:pt>
                <c:pt idx="16">
                  <c:v>0.81626672047715121</c:v>
                </c:pt>
                <c:pt idx="17">
                  <c:v>0.83863343603939533</c:v>
                </c:pt>
                <c:pt idx="18">
                  <c:v>0.85891775771534551</c:v>
                </c:pt>
                <c:pt idx="19">
                  <c:v>0.87749128287104061</c:v>
                </c:pt>
                <c:pt idx="20">
                  <c:v>0.894518246588629</c:v>
                </c:pt>
                <c:pt idx="21">
                  <c:v>0.91039843512423502</c:v>
                </c:pt>
                <c:pt idx="22">
                  <c:v>0.92497065858656291</c:v>
                </c:pt>
                <c:pt idx="23">
                  <c:v>0.93853394469875651</c:v>
                </c:pt>
                <c:pt idx="24">
                  <c:v>0.95076658204936659</c:v>
                </c:pt>
                <c:pt idx="25">
                  <c:v>0.96162114672084764</c:v>
                </c:pt>
                <c:pt idx="26">
                  <c:v>0.97127101258544446</c:v>
                </c:pt>
                <c:pt idx="27">
                  <c:v>0.97934819048509092</c:v>
                </c:pt>
                <c:pt idx="28">
                  <c:v>0.9860768495923532</c:v>
                </c:pt>
                <c:pt idx="29">
                  <c:v>0.99137928382884799</c:v>
                </c:pt>
                <c:pt idx="30">
                  <c:v>0.99540159829990449</c:v>
                </c:pt>
                <c:pt idx="31">
                  <c:v>0.99804648385339301</c:v>
                </c:pt>
                <c:pt idx="32">
                  <c:v>0.99947710903886533</c:v>
                </c:pt>
                <c:pt idx="33">
                  <c:v>1</c:v>
                </c:pt>
                <c:pt idx="34">
                  <c:v>0.99953421231477979</c:v>
                </c:pt>
                <c:pt idx="35">
                  <c:v>0.99835461315159379</c:v>
                </c:pt>
                <c:pt idx="36">
                  <c:v>0.99650650151362508</c:v>
                </c:pt>
                <c:pt idx="37">
                  <c:v>0.99410320278369002</c:v>
                </c:pt>
                <c:pt idx="38">
                  <c:v>0.99123031749832902</c:v>
                </c:pt>
                <c:pt idx="39">
                  <c:v>0.98800837413993159</c:v>
                </c:pt>
                <c:pt idx="40">
                  <c:v>0.98453963940188705</c:v>
                </c:pt>
                <c:pt idx="41">
                  <c:v>0.980793166964678</c:v>
                </c:pt>
                <c:pt idx="42">
                  <c:v>0.97687175167519846</c:v>
                </c:pt>
                <c:pt idx="43">
                  <c:v>0.97282124886939492</c:v>
                </c:pt>
                <c:pt idx="44">
                  <c:v>0.96866454005960401</c:v>
                </c:pt>
                <c:pt idx="45">
                  <c:v>0.96427117634126402</c:v>
                </c:pt>
                <c:pt idx="46">
                  <c:v>0.95985673293260398</c:v>
                </c:pt>
                <c:pt idx="47">
                  <c:v>0.95536534292408104</c:v>
                </c:pt>
                <c:pt idx="48">
                  <c:v>0.9506999828933318</c:v>
                </c:pt>
                <c:pt idx="49">
                  <c:v>0.94597020402331566</c:v>
                </c:pt>
                <c:pt idx="50">
                  <c:v>0.94115038046836896</c:v>
                </c:pt>
                <c:pt idx="51">
                  <c:v>0.93627912335851893</c:v>
                </c:pt>
                <c:pt idx="52">
                  <c:v>0.93137978902798058</c:v>
                </c:pt>
                <c:pt idx="53">
                  <c:v>0.92638529737872466</c:v>
                </c:pt>
                <c:pt idx="54">
                  <c:v>0.92138376954681833</c:v>
                </c:pt>
                <c:pt idx="55">
                  <c:v>0.91630660288308163</c:v>
                </c:pt>
                <c:pt idx="56">
                  <c:v>0.91118654642618602</c:v>
                </c:pt>
                <c:pt idx="57">
                  <c:v>0.9061365160249415</c:v>
                </c:pt>
                <c:pt idx="58">
                  <c:v>0.90103163408372466</c:v>
                </c:pt>
                <c:pt idx="59">
                  <c:v>0.89601673620920697</c:v>
                </c:pt>
                <c:pt idx="60">
                  <c:v>0.89103520974453698</c:v>
                </c:pt>
                <c:pt idx="61">
                  <c:v>0.88610782809208799</c:v>
                </c:pt>
                <c:pt idx="62">
                  <c:v>0.881174647017131</c:v>
                </c:pt>
                <c:pt idx="63">
                  <c:v>0.87630693826934802</c:v>
                </c:pt>
                <c:pt idx="64">
                  <c:v>0.87147998714672903</c:v>
                </c:pt>
                <c:pt idx="65">
                  <c:v>0.86669365033074897</c:v>
                </c:pt>
                <c:pt idx="66">
                  <c:v>0.86197328729729261</c:v>
                </c:pt>
                <c:pt idx="67">
                  <c:v>0.857309205957131</c:v>
                </c:pt>
                <c:pt idx="68">
                  <c:v>0.85273370200733101</c:v>
                </c:pt>
                <c:pt idx="69">
                  <c:v>0.84821479692912505</c:v>
                </c:pt>
                <c:pt idx="70">
                  <c:v>0.84374368306860692</c:v>
                </c:pt>
                <c:pt idx="71">
                  <c:v>0.83942434343954564</c:v>
                </c:pt>
                <c:pt idx="72">
                  <c:v>0.835164118135169</c:v>
                </c:pt>
                <c:pt idx="73">
                  <c:v>0.83095316740413105</c:v>
                </c:pt>
                <c:pt idx="74">
                  <c:v>0.82685683471779803</c:v>
                </c:pt>
                <c:pt idx="75">
                  <c:v>0.82281461660509547</c:v>
                </c:pt>
                <c:pt idx="76">
                  <c:v>0.81881966094085501</c:v>
                </c:pt>
                <c:pt idx="77">
                  <c:v>0.81490608862831404</c:v>
                </c:pt>
                <c:pt idx="78">
                  <c:v>0.81109880053680994</c:v>
                </c:pt>
                <c:pt idx="79">
                  <c:v>0.80735763540704597</c:v>
                </c:pt>
                <c:pt idx="80">
                  <c:v>0.80370621178877966</c:v>
                </c:pt>
                <c:pt idx="81">
                  <c:v>0.80013650613440002</c:v>
                </c:pt>
                <c:pt idx="82">
                  <c:v>0.79660450075787304</c:v>
                </c:pt>
                <c:pt idx="83">
                  <c:v>0.79318299262272896</c:v>
                </c:pt>
                <c:pt idx="84">
                  <c:v>0.78985520606514492</c:v>
                </c:pt>
                <c:pt idx="85">
                  <c:v>0.78655316157324406</c:v>
                </c:pt>
                <c:pt idx="86">
                  <c:v>0.78327034703173359</c:v>
                </c:pt>
                <c:pt idx="87">
                  <c:v>0.78011251639129597</c:v>
                </c:pt>
                <c:pt idx="88">
                  <c:v>0.77701979033662505</c:v>
                </c:pt>
                <c:pt idx="89">
                  <c:v>0.77395673452607994</c:v>
                </c:pt>
                <c:pt idx="90">
                  <c:v>0.77099606290965905</c:v>
                </c:pt>
                <c:pt idx="91">
                  <c:v>0.7680914095921072</c:v>
                </c:pt>
                <c:pt idx="92">
                  <c:v>0.76524987827342172</c:v>
                </c:pt>
                <c:pt idx="93">
                  <c:v>0.76250712229436401</c:v>
                </c:pt>
                <c:pt idx="94">
                  <c:v>0.75978264118392103</c:v>
                </c:pt>
                <c:pt idx="95">
                  <c:v>0.75714913172851894</c:v>
                </c:pt>
                <c:pt idx="96">
                  <c:v>0.75458298857977502</c:v>
                </c:pt>
                <c:pt idx="97">
                  <c:v>0.7520363831714455</c:v>
                </c:pt>
                <c:pt idx="98">
                  <c:v>0.74956591163049879</c:v>
                </c:pt>
                <c:pt idx="99">
                  <c:v>0.74716775376482703</c:v>
                </c:pt>
                <c:pt idx="100">
                  <c:v>0.74479893737712732</c:v>
                </c:pt>
                <c:pt idx="101">
                  <c:v>0.74243321517389693</c:v>
                </c:pt>
                <c:pt idx="102">
                  <c:v>0.74016358345839262</c:v>
                </c:pt>
                <c:pt idx="103">
                  <c:v>0.73796570263296701</c:v>
                </c:pt>
                <c:pt idx="104">
                  <c:v>0.735821304985256</c:v>
                </c:pt>
                <c:pt idx="105">
                  <c:v>0.73370179565166804</c:v>
                </c:pt>
                <c:pt idx="106">
                  <c:v>0.73162574007856196</c:v>
                </c:pt>
                <c:pt idx="107">
                  <c:v>0.72957113797371564</c:v>
                </c:pt>
                <c:pt idx="108">
                  <c:v>0.72758789398863999</c:v>
                </c:pt>
                <c:pt idx="109">
                  <c:v>0.72567976895949193</c:v>
                </c:pt>
                <c:pt idx="110">
                  <c:v>0.72378380653848673</c:v>
                </c:pt>
                <c:pt idx="111">
                  <c:v>0.72191243829785201</c:v>
                </c:pt>
                <c:pt idx="112">
                  <c:v>0.720068140570854</c:v>
                </c:pt>
                <c:pt idx="113">
                  <c:v>0.71828730442023958</c:v>
                </c:pt>
                <c:pt idx="114">
                  <c:v>0.71656771494926019</c:v>
                </c:pt>
                <c:pt idx="115">
                  <c:v>0.71487005501660805</c:v>
                </c:pt>
                <c:pt idx="116">
                  <c:v>0.71318244850967305</c:v>
                </c:pt>
                <c:pt idx="117">
                  <c:v>0.71152447264961693</c:v>
                </c:pt>
                <c:pt idx="118">
                  <c:v>0.70993435552843465</c:v>
                </c:pt>
                <c:pt idx="119">
                  <c:v>0.70836275394295578</c:v>
                </c:pt>
                <c:pt idx="120">
                  <c:v>0.70683233168663751</c:v>
                </c:pt>
                <c:pt idx="121">
                  <c:v>0.70534506508387296</c:v>
                </c:pt>
                <c:pt idx="122">
                  <c:v>0.70390775421181762</c:v>
                </c:pt>
                <c:pt idx="123">
                  <c:v>0.7025094439966405</c:v>
                </c:pt>
                <c:pt idx="124">
                  <c:v>0.70115594660998393</c:v>
                </c:pt>
                <c:pt idx="125">
                  <c:v>0.69982298192787451</c:v>
                </c:pt>
                <c:pt idx="126">
                  <c:v>0.69849236179898333</c:v>
                </c:pt>
                <c:pt idx="127">
                  <c:v>0.69718484714456563</c:v>
                </c:pt>
                <c:pt idx="128">
                  <c:v>0.69589436427439566</c:v>
                </c:pt>
                <c:pt idx="129">
                  <c:v>0.69466145816100666</c:v>
                </c:pt>
                <c:pt idx="130">
                  <c:v>0.69347088010150004</c:v>
                </c:pt>
                <c:pt idx="131">
                  <c:v>0.69229065868545092</c:v>
                </c:pt>
                <c:pt idx="132">
                  <c:v>0.6911516062467068</c:v>
                </c:pt>
                <c:pt idx="133">
                  <c:v>0.6900621874709072</c:v>
                </c:pt>
                <c:pt idx="134">
                  <c:v>0.68899200317660603</c:v>
                </c:pt>
                <c:pt idx="135">
                  <c:v>0.68792185603309586</c:v>
                </c:pt>
                <c:pt idx="136">
                  <c:v>0.68688752379704321</c:v>
                </c:pt>
                <c:pt idx="137">
                  <c:v>0.68585703543928578</c:v>
                </c:pt>
                <c:pt idx="138">
                  <c:v>0.6849069593546685</c:v>
                </c:pt>
                <c:pt idx="139">
                  <c:v>0.683978419076261</c:v>
                </c:pt>
                <c:pt idx="140">
                  <c:v>0.68305897465880794</c:v>
                </c:pt>
                <c:pt idx="141">
                  <c:v>0.68215791915008761</c:v>
                </c:pt>
                <c:pt idx="142">
                  <c:v>0.68131425914398702</c:v>
                </c:pt>
                <c:pt idx="143">
                  <c:v>0.68043956633083702</c:v>
                </c:pt>
                <c:pt idx="144">
                  <c:v>0.67960676155175603</c:v>
                </c:pt>
                <c:pt idx="145">
                  <c:v>0.67878954901736299</c:v>
                </c:pt>
                <c:pt idx="146">
                  <c:v>0.67796283264812773</c:v>
                </c:pt>
                <c:pt idx="147">
                  <c:v>0.67713874205117308</c:v>
                </c:pt>
                <c:pt idx="148">
                  <c:v>0.6763739562346488</c:v>
                </c:pt>
                <c:pt idx="149">
                  <c:v>0.67559612289916604</c:v>
                </c:pt>
                <c:pt idx="150">
                  <c:v>0.67485955316085533</c:v>
                </c:pt>
                <c:pt idx="151">
                  <c:v>0.67414229718640994</c:v>
                </c:pt>
                <c:pt idx="152">
                  <c:v>0.673462613722975</c:v>
                </c:pt>
                <c:pt idx="153">
                  <c:v>0.67275391289258246</c:v>
                </c:pt>
                <c:pt idx="154">
                  <c:v>0.67206974718109491</c:v>
                </c:pt>
                <c:pt idx="155">
                  <c:v>0.67137197852383645</c:v>
                </c:pt>
                <c:pt idx="156">
                  <c:v>0.67067634557677791</c:v>
                </c:pt>
                <c:pt idx="157">
                  <c:v>0.67000528834028394</c:v>
                </c:pt>
                <c:pt idx="158">
                  <c:v>0.66933961940871134</c:v>
                </c:pt>
                <c:pt idx="159">
                  <c:v>0.66867787561420333</c:v>
                </c:pt>
                <c:pt idx="160">
                  <c:v>0.66801126709788594</c:v>
                </c:pt>
                <c:pt idx="161">
                  <c:v>0.66734289450188433</c:v>
                </c:pt>
                <c:pt idx="162">
                  <c:v>0.66668414663761366</c:v>
                </c:pt>
                <c:pt idx="163">
                  <c:v>0.66605561568731209</c:v>
                </c:pt>
                <c:pt idx="164">
                  <c:v>0.66543825209265661</c:v>
                </c:pt>
                <c:pt idx="165">
                  <c:v>0.66481040572326899</c:v>
                </c:pt>
                <c:pt idx="166">
                  <c:v>0.6641916185686666</c:v>
                </c:pt>
                <c:pt idx="167">
                  <c:v>0.66356722963238302</c:v>
                </c:pt>
                <c:pt idx="168">
                  <c:v>0.6629254738600987</c:v>
                </c:pt>
                <c:pt idx="169">
                  <c:v>0.66228706281582461</c:v>
                </c:pt>
                <c:pt idx="170">
                  <c:v>0.66166844401221803</c:v>
                </c:pt>
                <c:pt idx="171">
                  <c:v>0.66104985248014625</c:v>
                </c:pt>
                <c:pt idx="172">
                  <c:v>0.66042695344292801</c:v>
                </c:pt>
                <c:pt idx="173">
                  <c:v>0.65982637477063499</c:v>
                </c:pt>
                <c:pt idx="174">
                  <c:v>0.65921742067939593</c:v>
                </c:pt>
                <c:pt idx="175">
                  <c:v>0.6586021476540862</c:v>
                </c:pt>
                <c:pt idx="176">
                  <c:v>0.65798782635930708</c:v>
                </c:pt>
                <c:pt idx="177">
                  <c:v>0.65737840672935466</c:v>
                </c:pt>
                <c:pt idx="178">
                  <c:v>0.65676689321052995</c:v>
                </c:pt>
                <c:pt idx="179">
                  <c:v>0.6561652538725028</c:v>
                </c:pt>
                <c:pt idx="180">
                  <c:v>0.65556329053454165</c:v>
                </c:pt>
                <c:pt idx="181">
                  <c:v>0.65496851154395364</c:v>
                </c:pt>
                <c:pt idx="182">
                  <c:v>0.65435778835419078</c:v>
                </c:pt>
                <c:pt idx="183">
                  <c:v>0.65374900705648487</c:v>
                </c:pt>
                <c:pt idx="184">
                  <c:v>0.65315583484695405</c:v>
                </c:pt>
                <c:pt idx="185">
                  <c:v>0.65257640609898793</c:v>
                </c:pt>
                <c:pt idx="186">
                  <c:v>0.65199615236824993</c:v>
                </c:pt>
                <c:pt idx="187">
                  <c:v>0.65139374345409295</c:v>
                </c:pt>
                <c:pt idx="188">
                  <c:v>0.65079366324360433</c:v>
                </c:pt>
                <c:pt idx="189">
                  <c:v>0.65018341496483878</c:v>
                </c:pt>
                <c:pt idx="190">
                  <c:v>0.64956834257420903</c:v>
                </c:pt>
                <c:pt idx="191">
                  <c:v>0.64897075574230001</c:v>
                </c:pt>
                <c:pt idx="192">
                  <c:v>0.64836429984802701</c:v>
                </c:pt>
                <c:pt idx="193">
                  <c:v>0.6477475783240737</c:v>
                </c:pt>
                <c:pt idx="194">
                  <c:v>0.64716389039746103</c:v>
                </c:pt>
                <c:pt idx="195">
                  <c:v>0.64659684496737302</c:v>
                </c:pt>
                <c:pt idx="196">
                  <c:v>0.64605016982458563</c:v>
                </c:pt>
                <c:pt idx="197">
                  <c:v>0.64548597422785803</c:v>
                </c:pt>
                <c:pt idx="198">
                  <c:v>0.64492999618066693</c:v>
                </c:pt>
                <c:pt idx="199">
                  <c:v>0.64436164425213405</c:v>
                </c:pt>
                <c:pt idx="200">
                  <c:v>0.64380302941192502</c:v>
                </c:pt>
                <c:pt idx="201">
                  <c:v>0.64325302088228897</c:v>
                </c:pt>
                <c:pt idx="202">
                  <c:v>0.64271833273149093</c:v>
                </c:pt>
                <c:pt idx="203">
                  <c:v>0.64218081223486134</c:v>
                </c:pt>
                <c:pt idx="204">
                  <c:v>0.64164927661672899</c:v>
                </c:pt>
                <c:pt idx="205">
                  <c:v>0.64113302469432265</c:v>
                </c:pt>
                <c:pt idx="206">
                  <c:v>0.6406095912811578</c:v>
                </c:pt>
                <c:pt idx="207">
                  <c:v>0.64009314414308993</c:v>
                </c:pt>
                <c:pt idx="208">
                  <c:v>0.63959290325430662</c:v>
                </c:pt>
                <c:pt idx="209">
                  <c:v>0.63910438020137261</c:v>
                </c:pt>
                <c:pt idx="210">
                  <c:v>0.63860566855919887</c:v>
                </c:pt>
                <c:pt idx="211">
                  <c:v>0.63810373826072764</c:v>
                </c:pt>
                <c:pt idx="212">
                  <c:v>0.63759150717549395</c:v>
                </c:pt>
                <c:pt idx="213">
                  <c:v>0.63708526203782778</c:v>
                </c:pt>
                <c:pt idx="214">
                  <c:v>0.63657711369383496</c:v>
                </c:pt>
                <c:pt idx="215">
                  <c:v>0.63609056275259979</c:v>
                </c:pt>
                <c:pt idx="216">
                  <c:v>0.63558680271137802</c:v>
                </c:pt>
                <c:pt idx="217">
                  <c:v>0.63510614828779899</c:v>
                </c:pt>
                <c:pt idx="218">
                  <c:v>0.63463486010197778</c:v>
                </c:pt>
                <c:pt idx="219">
                  <c:v>0.63414546579613162</c:v>
                </c:pt>
                <c:pt idx="220">
                  <c:v>0.63368801311357326</c:v>
                </c:pt>
                <c:pt idx="221">
                  <c:v>0.6332267497490125</c:v>
                </c:pt>
                <c:pt idx="222">
                  <c:v>0.63274421797279246</c:v>
                </c:pt>
                <c:pt idx="223">
                  <c:v>0.63226167007502465</c:v>
                </c:pt>
                <c:pt idx="224">
                  <c:v>0.63179200798880808</c:v>
                </c:pt>
                <c:pt idx="225">
                  <c:v>0.63134693362454908</c:v>
                </c:pt>
                <c:pt idx="226">
                  <c:v>0.63089682314676565</c:v>
                </c:pt>
                <c:pt idx="227">
                  <c:v>0.63047519237161864</c:v>
                </c:pt>
                <c:pt idx="228">
                  <c:v>0.63002398004932303</c:v>
                </c:pt>
                <c:pt idx="229">
                  <c:v>0.62957598284937366</c:v>
                </c:pt>
                <c:pt idx="230">
                  <c:v>0.62914844167906392</c:v>
                </c:pt>
                <c:pt idx="231">
                  <c:v>0.62871992710962166</c:v>
                </c:pt>
                <c:pt idx="232">
                  <c:v>0.62829507386543693</c:v>
                </c:pt>
                <c:pt idx="233">
                  <c:v>0.62786832460476905</c:v>
                </c:pt>
                <c:pt idx="234">
                  <c:v>0.62744834215899392</c:v>
                </c:pt>
                <c:pt idx="235">
                  <c:v>0.62703467812367308</c:v>
                </c:pt>
                <c:pt idx="236">
                  <c:v>0.62662081655560486</c:v>
                </c:pt>
                <c:pt idx="237">
                  <c:v>0.62619950078429365</c:v>
                </c:pt>
                <c:pt idx="238">
                  <c:v>0.62578119349719008</c:v>
                </c:pt>
                <c:pt idx="239">
                  <c:v>0.62535992567805765</c:v>
                </c:pt>
                <c:pt idx="240">
                  <c:v>0.62493697195277198</c:v>
                </c:pt>
                <c:pt idx="241">
                  <c:v>0.6245029645060185</c:v>
                </c:pt>
                <c:pt idx="242">
                  <c:v>0.624079543917055</c:v>
                </c:pt>
                <c:pt idx="243">
                  <c:v>0.62366490858215762</c:v>
                </c:pt>
                <c:pt idx="244">
                  <c:v>0.62325352684647262</c:v>
                </c:pt>
                <c:pt idx="245">
                  <c:v>0.62284378292941278</c:v>
                </c:pt>
                <c:pt idx="246">
                  <c:v>0.62243385234422766</c:v>
                </c:pt>
                <c:pt idx="247">
                  <c:v>0.62202364057669179</c:v>
                </c:pt>
                <c:pt idx="248">
                  <c:v>0.62161912194067404</c:v>
                </c:pt>
                <c:pt idx="249">
                  <c:v>0.62121772749447279</c:v>
                </c:pt>
                <c:pt idx="250">
                  <c:v>0.62081278194131706</c:v>
                </c:pt>
                <c:pt idx="251">
                  <c:v>0.62041497541300605</c:v>
                </c:pt>
                <c:pt idx="252">
                  <c:v>0.62001685674776097</c:v>
                </c:pt>
                <c:pt idx="253">
                  <c:v>0.61963485556081233</c:v>
                </c:pt>
                <c:pt idx="254">
                  <c:v>0.61924012306488596</c:v>
                </c:pt>
                <c:pt idx="255">
                  <c:v>0.61884216301687778</c:v>
                </c:pt>
                <c:pt idx="256">
                  <c:v>0.61847071379494201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RDD!$C$87:$JI$87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0.99020140899999998</c:v>
                </c:pt>
                <c:pt idx="17">
                  <c:v>0.99265105675000265</c:v>
                </c:pt>
                <c:pt idx="18">
                  <c:v>0.99510070449999999</c:v>
                </c:pt>
                <c:pt idx="19">
                  <c:v>0.99755035224999999</c:v>
                </c:pt>
                <c:pt idx="20">
                  <c:v>1</c:v>
                </c:pt>
                <c:pt idx="21">
                  <c:v>0.99753055334999996</c:v>
                </c:pt>
                <c:pt idx="22">
                  <c:v>0.99506110669999992</c:v>
                </c:pt>
                <c:pt idx="23">
                  <c:v>0.99259166004999999</c:v>
                </c:pt>
                <c:pt idx="24">
                  <c:v>0.99012221340000162</c:v>
                </c:pt>
                <c:pt idx="25">
                  <c:v>0.98469641707500266</c:v>
                </c:pt>
                <c:pt idx="26">
                  <c:v>0.97927062075000004</c:v>
                </c:pt>
                <c:pt idx="27">
                  <c:v>0.97384482442500309</c:v>
                </c:pt>
                <c:pt idx="28">
                  <c:v>0.96841902810000002</c:v>
                </c:pt>
                <c:pt idx="29">
                  <c:v>0.96062973442500432</c:v>
                </c:pt>
                <c:pt idx="30">
                  <c:v>0.95284044075000263</c:v>
                </c:pt>
                <c:pt idx="31">
                  <c:v>0.94505114707500004</c:v>
                </c:pt>
                <c:pt idx="32">
                  <c:v>0.93726185340000279</c:v>
                </c:pt>
                <c:pt idx="33">
                  <c:v>0.92855044589999958</c:v>
                </c:pt>
                <c:pt idx="34">
                  <c:v>0.91983903840000292</c:v>
                </c:pt>
                <c:pt idx="35">
                  <c:v>0.91112763090000004</c:v>
                </c:pt>
                <c:pt idx="36">
                  <c:v>0.9024162233999975</c:v>
                </c:pt>
                <c:pt idx="37">
                  <c:v>0.89387066500000001</c:v>
                </c:pt>
                <c:pt idx="38">
                  <c:v>0.88532510660000263</c:v>
                </c:pt>
                <c:pt idx="39">
                  <c:v>0.87677954820000292</c:v>
                </c:pt>
                <c:pt idx="40">
                  <c:v>0.86823398979999733</c:v>
                </c:pt>
                <c:pt idx="41">
                  <c:v>0.8607106741500028</c:v>
                </c:pt>
                <c:pt idx="42">
                  <c:v>0.85318735850000005</c:v>
                </c:pt>
                <c:pt idx="43">
                  <c:v>0.84566404285000263</c:v>
                </c:pt>
                <c:pt idx="44">
                  <c:v>0.83814072720000266</c:v>
                </c:pt>
                <c:pt idx="45">
                  <c:v>0.83167939022500292</c:v>
                </c:pt>
                <c:pt idx="46">
                  <c:v>0.82521805325000264</c:v>
                </c:pt>
                <c:pt idx="47">
                  <c:v>0.81875671627500279</c:v>
                </c:pt>
                <c:pt idx="48">
                  <c:v>0.81229537930000162</c:v>
                </c:pt>
                <c:pt idx="49">
                  <c:v>0.80665978567500263</c:v>
                </c:pt>
                <c:pt idx="50">
                  <c:v>0.80102419205000264</c:v>
                </c:pt>
                <c:pt idx="51">
                  <c:v>0.79538859842499998</c:v>
                </c:pt>
                <c:pt idx="52">
                  <c:v>0.78975300479999999</c:v>
                </c:pt>
                <c:pt idx="53">
                  <c:v>0.78463920640000295</c:v>
                </c:pt>
                <c:pt idx="54">
                  <c:v>0.77952540800000292</c:v>
                </c:pt>
                <c:pt idx="55">
                  <c:v>0.77441160960000166</c:v>
                </c:pt>
                <c:pt idx="56">
                  <c:v>0.76929781120000296</c:v>
                </c:pt>
                <c:pt idx="57">
                  <c:v>0.76492193862500446</c:v>
                </c:pt>
                <c:pt idx="58">
                  <c:v>0.76054606605000263</c:v>
                </c:pt>
                <c:pt idx="59">
                  <c:v>0.75617019347500292</c:v>
                </c:pt>
                <c:pt idx="60">
                  <c:v>0.75179432090000264</c:v>
                </c:pt>
                <c:pt idx="61">
                  <c:v>0.74827208969999992</c:v>
                </c:pt>
                <c:pt idx="62">
                  <c:v>0.74474985850000586</c:v>
                </c:pt>
                <c:pt idx="63">
                  <c:v>0.74122762730000291</c:v>
                </c:pt>
                <c:pt idx="64">
                  <c:v>0.73770539610000296</c:v>
                </c:pt>
                <c:pt idx="65">
                  <c:v>0.73475871407500293</c:v>
                </c:pt>
                <c:pt idx="66">
                  <c:v>0.73181203205000278</c:v>
                </c:pt>
                <c:pt idx="67">
                  <c:v>0.72886535002500263</c:v>
                </c:pt>
                <c:pt idx="68">
                  <c:v>0.72591866800000004</c:v>
                </c:pt>
                <c:pt idx="69">
                  <c:v>0.72361499150000264</c:v>
                </c:pt>
                <c:pt idx="70">
                  <c:v>0.72131131500000001</c:v>
                </c:pt>
                <c:pt idx="71">
                  <c:v>0.71900763850000293</c:v>
                </c:pt>
                <c:pt idx="72">
                  <c:v>0.71670396200000164</c:v>
                </c:pt>
                <c:pt idx="73">
                  <c:v>0.71478185085000279</c:v>
                </c:pt>
                <c:pt idx="74">
                  <c:v>0.71285973970000005</c:v>
                </c:pt>
                <c:pt idx="75">
                  <c:v>0.71093762855000264</c:v>
                </c:pt>
                <c:pt idx="76">
                  <c:v>0.70901551740000279</c:v>
                </c:pt>
                <c:pt idx="77">
                  <c:v>0.70754502242500295</c:v>
                </c:pt>
                <c:pt idx="78">
                  <c:v>0.70607452745000265</c:v>
                </c:pt>
                <c:pt idx="79">
                  <c:v>0.70460403247500447</c:v>
                </c:pt>
                <c:pt idx="80">
                  <c:v>0.70313353750000263</c:v>
                </c:pt>
                <c:pt idx="81">
                  <c:v>0.70198532955000004</c:v>
                </c:pt>
                <c:pt idx="82">
                  <c:v>0.7008371216</c:v>
                </c:pt>
                <c:pt idx="83">
                  <c:v>0.69968891365000296</c:v>
                </c:pt>
                <c:pt idx="84">
                  <c:v>0.69854070569999993</c:v>
                </c:pt>
                <c:pt idx="85">
                  <c:v>0.69737707885</c:v>
                </c:pt>
                <c:pt idx="86">
                  <c:v>0.69621345200000162</c:v>
                </c:pt>
                <c:pt idx="87">
                  <c:v>0.6950498251500028</c:v>
                </c:pt>
                <c:pt idx="88">
                  <c:v>0.69388619829999998</c:v>
                </c:pt>
                <c:pt idx="89">
                  <c:v>0.69296884927500002</c:v>
                </c:pt>
                <c:pt idx="90">
                  <c:v>0.69205150025000162</c:v>
                </c:pt>
                <c:pt idx="91">
                  <c:v>0.69113415122499999</c:v>
                </c:pt>
                <c:pt idx="92">
                  <c:v>0.69021680220000003</c:v>
                </c:pt>
                <c:pt idx="93">
                  <c:v>0.68954297865000003</c:v>
                </c:pt>
                <c:pt idx="94">
                  <c:v>0.68886915510000002</c:v>
                </c:pt>
                <c:pt idx="95">
                  <c:v>0.68819533155000279</c:v>
                </c:pt>
                <c:pt idx="96">
                  <c:v>0.687521508</c:v>
                </c:pt>
                <c:pt idx="97">
                  <c:v>0.68680580785000278</c:v>
                </c:pt>
                <c:pt idx="98">
                  <c:v>0.68609010770000001</c:v>
                </c:pt>
                <c:pt idx="99">
                  <c:v>0.68537440755000278</c:v>
                </c:pt>
                <c:pt idx="100">
                  <c:v>0.68465870740000279</c:v>
                </c:pt>
                <c:pt idx="101">
                  <c:v>0.68421865292500161</c:v>
                </c:pt>
                <c:pt idx="102">
                  <c:v>0.68377859845000266</c:v>
                </c:pt>
                <c:pt idx="103">
                  <c:v>0.68333854397499749</c:v>
                </c:pt>
                <c:pt idx="104">
                  <c:v>0.68289848950000265</c:v>
                </c:pt>
                <c:pt idx="105">
                  <c:v>0.68236385015000001</c:v>
                </c:pt>
                <c:pt idx="106">
                  <c:v>0.68182921080000292</c:v>
                </c:pt>
                <c:pt idx="107">
                  <c:v>0.68129457145000005</c:v>
                </c:pt>
                <c:pt idx="108">
                  <c:v>0.68075993210000296</c:v>
                </c:pt>
                <c:pt idx="109">
                  <c:v>0.68020396477499956</c:v>
                </c:pt>
                <c:pt idx="110">
                  <c:v>0.6796479974500057</c:v>
                </c:pt>
                <c:pt idx="111">
                  <c:v>0.67909203012500297</c:v>
                </c:pt>
                <c:pt idx="112">
                  <c:v>0.67853606280000001</c:v>
                </c:pt>
                <c:pt idx="113">
                  <c:v>0.67798819460000292</c:v>
                </c:pt>
                <c:pt idx="114">
                  <c:v>0.67744032640000296</c:v>
                </c:pt>
                <c:pt idx="115">
                  <c:v>0.67689245820000332</c:v>
                </c:pt>
                <c:pt idx="116">
                  <c:v>0.6763445900000028</c:v>
                </c:pt>
                <c:pt idx="117">
                  <c:v>0.67589583465000624</c:v>
                </c:pt>
                <c:pt idx="118">
                  <c:v>0.67544707930000292</c:v>
                </c:pt>
                <c:pt idx="119">
                  <c:v>0.67499832395000292</c:v>
                </c:pt>
                <c:pt idx="120">
                  <c:v>0.67454956860000292</c:v>
                </c:pt>
                <c:pt idx="121">
                  <c:v>0.67436360495000003</c:v>
                </c:pt>
                <c:pt idx="122">
                  <c:v>0.67417764130000279</c:v>
                </c:pt>
                <c:pt idx="123">
                  <c:v>0.673991677650006</c:v>
                </c:pt>
                <c:pt idx="124">
                  <c:v>0.67380571400000333</c:v>
                </c:pt>
                <c:pt idx="125">
                  <c:v>0.67336329195</c:v>
                </c:pt>
                <c:pt idx="126">
                  <c:v>0.67292086990000266</c:v>
                </c:pt>
                <c:pt idx="127">
                  <c:v>0.67247844785000266</c:v>
                </c:pt>
                <c:pt idx="128">
                  <c:v>0.67203602579999999</c:v>
                </c:pt>
                <c:pt idx="129">
                  <c:v>0.67197544530000308</c:v>
                </c:pt>
                <c:pt idx="130">
                  <c:v>0.67191486480000262</c:v>
                </c:pt>
                <c:pt idx="131">
                  <c:v>0.67185428430000294</c:v>
                </c:pt>
                <c:pt idx="132">
                  <c:v>0.67179370380000292</c:v>
                </c:pt>
                <c:pt idx="133">
                  <c:v>0.67160699040000293</c:v>
                </c:pt>
                <c:pt idx="134">
                  <c:v>0.67142027700000295</c:v>
                </c:pt>
                <c:pt idx="135">
                  <c:v>0.67123356360000264</c:v>
                </c:pt>
                <c:pt idx="136">
                  <c:v>0.67104685020000321</c:v>
                </c:pt>
                <c:pt idx="137">
                  <c:v>0.67107149277500333</c:v>
                </c:pt>
                <c:pt idx="138">
                  <c:v>0.67109613535000279</c:v>
                </c:pt>
                <c:pt idx="139">
                  <c:v>0.6711207779250028</c:v>
                </c:pt>
                <c:pt idx="140">
                  <c:v>0.67114542050000447</c:v>
                </c:pt>
                <c:pt idx="141">
                  <c:v>0.67088191855000434</c:v>
                </c:pt>
                <c:pt idx="142">
                  <c:v>0.67061841660000587</c:v>
                </c:pt>
                <c:pt idx="143">
                  <c:v>0.67035491465000296</c:v>
                </c:pt>
                <c:pt idx="144">
                  <c:v>0.67009141270000561</c:v>
                </c:pt>
                <c:pt idx="145">
                  <c:v>0.67689817982500267</c:v>
                </c:pt>
                <c:pt idx="146">
                  <c:v>0.68370494695000161</c:v>
                </c:pt>
                <c:pt idx="147">
                  <c:v>0.690511714075</c:v>
                </c:pt>
                <c:pt idx="148">
                  <c:v>0.69731848119999951</c:v>
                </c:pt>
                <c:pt idx="149">
                  <c:v>0.69074785072500267</c:v>
                </c:pt>
                <c:pt idx="150">
                  <c:v>0.68417722025000005</c:v>
                </c:pt>
                <c:pt idx="151">
                  <c:v>0.67760658977499999</c:v>
                </c:pt>
                <c:pt idx="152">
                  <c:v>0.67103595930000293</c:v>
                </c:pt>
                <c:pt idx="153">
                  <c:v>0.67080440985000278</c:v>
                </c:pt>
                <c:pt idx="154">
                  <c:v>0.67057286040000263</c:v>
                </c:pt>
                <c:pt idx="155">
                  <c:v>0.67034131095000293</c:v>
                </c:pt>
                <c:pt idx="156">
                  <c:v>0.67010976150000279</c:v>
                </c:pt>
                <c:pt idx="157">
                  <c:v>0.67039683075000278</c:v>
                </c:pt>
                <c:pt idx="158">
                  <c:v>0.67068390000000266</c:v>
                </c:pt>
                <c:pt idx="159">
                  <c:v>0.67097096925000266</c:v>
                </c:pt>
                <c:pt idx="160">
                  <c:v>0.67125803850000321</c:v>
                </c:pt>
                <c:pt idx="161">
                  <c:v>0.67139624607500292</c:v>
                </c:pt>
                <c:pt idx="162">
                  <c:v>0.67153445365000308</c:v>
                </c:pt>
                <c:pt idx="163">
                  <c:v>0.6716726612250028</c:v>
                </c:pt>
                <c:pt idx="164">
                  <c:v>0.67181086880000263</c:v>
                </c:pt>
                <c:pt idx="165">
                  <c:v>0.67197268312500291</c:v>
                </c:pt>
                <c:pt idx="166">
                  <c:v>0.67213449745000309</c:v>
                </c:pt>
                <c:pt idx="167">
                  <c:v>0.67229631177500004</c:v>
                </c:pt>
                <c:pt idx="168">
                  <c:v>0.67245812610000266</c:v>
                </c:pt>
                <c:pt idx="169">
                  <c:v>0.67274904267500601</c:v>
                </c:pt>
                <c:pt idx="170">
                  <c:v>0.67303995925000293</c:v>
                </c:pt>
                <c:pt idx="171">
                  <c:v>0.67333087582500162</c:v>
                </c:pt>
                <c:pt idx="172">
                  <c:v>0.67362179240000586</c:v>
                </c:pt>
                <c:pt idx="173">
                  <c:v>0.67361488695000293</c:v>
                </c:pt>
                <c:pt idx="174">
                  <c:v>0.67360798150000278</c:v>
                </c:pt>
                <c:pt idx="175">
                  <c:v>0.67360107605000574</c:v>
                </c:pt>
                <c:pt idx="176">
                  <c:v>0.67359417060000293</c:v>
                </c:pt>
                <c:pt idx="177">
                  <c:v>0.67386152972500002</c:v>
                </c:pt>
                <c:pt idx="178">
                  <c:v>0.67412888885000266</c:v>
                </c:pt>
                <c:pt idx="179">
                  <c:v>0.67439624797500264</c:v>
                </c:pt>
                <c:pt idx="180">
                  <c:v>0.67466360710000295</c:v>
                </c:pt>
                <c:pt idx="181">
                  <c:v>0.67494134415000295</c:v>
                </c:pt>
                <c:pt idx="182">
                  <c:v>0.67521908120000262</c:v>
                </c:pt>
                <c:pt idx="183">
                  <c:v>0.67549681825000296</c:v>
                </c:pt>
                <c:pt idx="184">
                  <c:v>0.67577455530000297</c:v>
                </c:pt>
                <c:pt idx="185">
                  <c:v>0.6757426028000032</c:v>
                </c:pt>
                <c:pt idx="186">
                  <c:v>0.67571065030000332</c:v>
                </c:pt>
                <c:pt idx="187">
                  <c:v>0.67567869780000334</c:v>
                </c:pt>
                <c:pt idx="188">
                  <c:v>0.67564674530000279</c:v>
                </c:pt>
                <c:pt idx="189">
                  <c:v>0.67601135285000291</c:v>
                </c:pt>
                <c:pt idx="190">
                  <c:v>0.67637596040000292</c:v>
                </c:pt>
                <c:pt idx="191">
                  <c:v>0.67674056795000292</c:v>
                </c:pt>
                <c:pt idx="192">
                  <c:v>0.67710517550000293</c:v>
                </c:pt>
                <c:pt idx="193">
                  <c:v>0.67712085087500296</c:v>
                </c:pt>
                <c:pt idx="194">
                  <c:v>0.67713652625000265</c:v>
                </c:pt>
                <c:pt idx="195">
                  <c:v>0.67715220162500278</c:v>
                </c:pt>
                <c:pt idx="196">
                  <c:v>0.67716787700000292</c:v>
                </c:pt>
                <c:pt idx="197">
                  <c:v>0.6776065405000028</c:v>
                </c:pt>
                <c:pt idx="198">
                  <c:v>0.67804520400000434</c:v>
                </c:pt>
                <c:pt idx="199">
                  <c:v>0.67848386750000278</c:v>
                </c:pt>
                <c:pt idx="200">
                  <c:v>0.67892253100000266</c:v>
                </c:pt>
                <c:pt idx="201">
                  <c:v>0.67923443027500296</c:v>
                </c:pt>
                <c:pt idx="202">
                  <c:v>0.67954632955000005</c:v>
                </c:pt>
                <c:pt idx="203">
                  <c:v>0.6798582288250028</c:v>
                </c:pt>
                <c:pt idx="204">
                  <c:v>0.68017012809999999</c:v>
                </c:pt>
                <c:pt idx="205">
                  <c:v>0.68054829005000161</c:v>
                </c:pt>
                <c:pt idx="206">
                  <c:v>0.68092645200000279</c:v>
                </c:pt>
                <c:pt idx="207">
                  <c:v>0.68130461395000264</c:v>
                </c:pt>
                <c:pt idx="208">
                  <c:v>0.68168277589999959</c:v>
                </c:pt>
                <c:pt idx="209">
                  <c:v>0.68175390200000163</c:v>
                </c:pt>
                <c:pt idx="210">
                  <c:v>0.68182502810000278</c:v>
                </c:pt>
                <c:pt idx="211">
                  <c:v>0.68189615420000005</c:v>
                </c:pt>
                <c:pt idx="212">
                  <c:v>0.68196728029999998</c:v>
                </c:pt>
                <c:pt idx="213">
                  <c:v>0.68278636482499733</c:v>
                </c:pt>
                <c:pt idx="214">
                  <c:v>0.68360544935000278</c:v>
                </c:pt>
                <c:pt idx="215">
                  <c:v>0.68442453387500002</c:v>
                </c:pt>
                <c:pt idx="216">
                  <c:v>0.68524361840000292</c:v>
                </c:pt>
                <c:pt idx="217">
                  <c:v>0.68546855837499998</c:v>
                </c:pt>
                <c:pt idx="218">
                  <c:v>0.68569349835000293</c:v>
                </c:pt>
                <c:pt idx="219">
                  <c:v>0.68591843832500266</c:v>
                </c:pt>
                <c:pt idx="220">
                  <c:v>0.68614337830000005</c:v>
                </c:pt>
                <c:pt idx="221">
                  <c:v>0.68683074637500263</c:v>
                </c:pt>
                <c:pt idx="222">
                  <c:v>0.68751811445</c:v>
                </c:pt>
                <c:pt idx="223">
                  <c:v>0.6882054825250028</c:v>
                </c:pt>
                <c:pt idx="224">
                  <c:v>0.68889285060000294</c:v>
                </c:pt>
                <c:pt idx="225">
                  <c:v>0.68908324362500162</c:v>
                </c:pt>
                <c:pt idx="226">
                  <c:v>0.68927363665000296</c:v>
                </c:pt>
                <c:pt idx="227">
                  <c:v>0.68946402967499998</c:v>
                </c:pt>
                <c:pt idx="228">
                  <c:v>0.68965442270000266</c:v>
                </c:pt>
                <c:pt idx="229">
                  <c:v>0.68997693662500292</c:v>
                </c:pt>
                <c:pt idx="230">
                  <c:v>0.69029945055000308</c:v>
                </c:pt>
                <c:pt idx="231">
                  <c:v>0.69062196447500279</c:v>
                </c:pt>
                <c:pt idx="232">
                  <c:v>0.69094447840000295</c:v>
                </c:pt>
                <c:pt idx="233">
                  <c:v>0.69084686497500003</c:v>
                </c:pt>
                <c:pt idx="234">
                  <c:v>0.69074925155000433</c:v>
                </c:pt>
                <c:pt idx="235">
                  <c:v>0.69065163812500296</c:v>
                </c:pt>
                <c:pt idx="236">
                  <c:v>0.69055402469999994</c:v>
                </c:pt>
                <c:pt idx="237">
                  <c:v>0.69095909817500278</c:v>
                </c:pt>
                <c:pt idx="238">
                  <c:v>0.69136417164999997</c:v>
                </c:pt>
                <c:pt idx="239">
                  <c:v>0.69176924512500004</c:v>
                </c:pt>
                <c:pt idx="240">
                  <c:v>0.69217431860000278</c:v>
                </c:pt>
                <c:pt idx="241">
                  <c:v>0.69216611097499958</c:v>
                </c:pt>
                <c:pt idx="242">
                  <c:v>0.69215790335000005</c:v>
                </c:pt>
                <c:pt idx="243">
                  <c:v>0.69214969572500262</c:v>
                </c:pt>
                <c:pt idx="244">
                  <c:v>0.69214148810000264</c:v>
                </c:pt>
                <c:pt idx="245">
                  <c:v>0.6921679261</c:v>
                </c:pt>
                <c:pt idx="246">
                  <c:v>0.69219436410000001</c:v>
                </c:pt>
                <c:pt idx="247">
                  <c:v>0.69222080210000292</c:v>
                </c:pt>
                <c:pt idx="248">
                  <c:v>0.69224724010000005</c:v>
                </c:pt>
                <c:pt idx="249">
                  <c:v>0.692589631825</c:v>
                </c:pt>
                <c:pt idx="250">
                  <c:v>0.69293202355000005</c:v>
                </c:pt>
                <c:pt idx="251">
                  <c:v>0.69327441527500266</c:v>
                </c:pt>
                <c:pt idx="252">
                  <c:v>0.69361680700000161</c:v>
                </c:pt>
                <c:pt idx="253">
                  <c:v>0.69343852812499951</c:v>
                </c:pt>
                <c:pt idx="254">
                  <c:v>0.69326024924999996</c:v>
                </c:pt>
                <c:pt idx="255">
                  <c:v>0.69308197037500263</c:v>
                </c:pt>
                <c:pt idx="256">
                  <c:v>0.69290369150000264</c:v>
                </c:pt>
              </c:numCache>
            </c:numRef>
          </c:val>
          <c:smooth val="1"/>
        </c:ser>
        <c:marker val="1"/>
        <c:axId val="72099712"/>
        <c:axId val="72101248"/>
      </c:lineChart>
      <c:catAx>
        <c:axId val="72099712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2101248"/>
        <c:crosses val="autoZero"/>
        <c:auto val="1"/>
        <c:lblAlgn val="ctr"/>
        <c:lblOffset val="100"/>
        <c:tickLblSkip val="64"/>
        <c:tickMarkSkip val="64"/>
      </c:catAx>
      <c:valAx>
        <c:axId val="72101248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2099712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RDD!$A$143</c:f>
          <c:strCache>
            <c:ptCount val="1"/>
            <c:pt idx="0">
              <c:v>473.astar</c:v>
            </c:pt>
          </c:strCache>
        </c:strRef>
      </c:tx>
      <c:layout>
        <c:manualLayout>
          <c:xMode val="edge"/>
          <c:yMode val="edge"/>
          <c:x val="0.47657079361540966"/>
          <c:y val="0.52733053236768801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RDD!$C$89:$JI$89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0.89873941903717791</c:v>
                </c:pt>
                <c:pt idx="258">
                  <c:v>0.89873941903717791</c:v>
                </c:pt>
                <c:pt idx="259">
                  <c:v>0.89873941903717791</c:v>
                </c:pt>
                <c:pt idx="260">
                  <c:v>0.89873941903717791</c:v>
                </c:pt>
                <c:pt idx="261">
                  <c:v>0.89873941903717791</c:v>
                </c:pt>
                <c:pt idx="262">
                  <c:v>0.89873941903717791</c:v>
                </c:pt>
                <c:pt idx="263">
                  <c:v>0.89873941903717791</c:v>
                </c:pt>
                <c:pt idx="264">
                  <c:v>0.89873941903717791</c:v>
                </c:pt>
                <c:pt idx="265">
                  <c:v>0.89873941903717791</c:v>
                </c:pt>
                <c:pt idx="266">
                  <c:v>0.89873941903717791</c:v>
                </c:pt>
              </c:numCache>
            </c:numRef>
          </c:val>
        </c:ser>
        <c:gapWidth val="0"/>
        <c:axId val="72152576"/>
        <c:axId val="72154112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RDD!$C$88:$JI$88</c:f>
              <c:numCache>
                <c:formatCode>0.00</c:formatCode>
                <c:ptCount val="267"/>
                <c:pt idx="0">
                  <c:v>0</c:v>
                </c:pt>
                <c:pt idx="1">
                  <c:v>4.2015738498789312E-2</c:v>
                </c:pt>
                <c:pt idx="2">
                  <c:v>0.40846852300242248</c:v>
                </c:pt>
                <c:pt idx="3">
                  <c:v>1</c:v>
                </c:pt>
                <c:pt idx="4">
                  <c:v>0.99646368038740607</c:v>
                </c:pt>
                <c:pt idx="5">
                  <c:v>0.80385431799838891</c:v>
                </c:pt>
                <c:pt idx="6">
                  <c:v>0.61784221146085794</c:v>
                </c:pt>
                <c:pt idx="7">
                  <c:v>0.47290758676351902</c:v>
                </c:pt>
                <c:pt idx="8">
                  <c:v>0.33850161420500446</c:v>
                </c:pt>
                <c:pt idx="9">
                  <c:v>0.261275625504439</c:v>
                </c:pt>
                <c:pt idx="10">
                  <c:v>0.1913595641646488</c:v>
                </c:pt>
                <c:pt idx="11">
                  <c:v>0.14873083131557704</c:v>
                </c:pt>
                <c:pt idx="12">
                  <c:v>0.1039737691686841</c:v>
                </c:pt>
                <c:pt idx="13">
                  <c:v>7.8429378531073415E-2</c:v>
                </c:pt>
                <c:pt idx="14">
                  <c:v>5.8862389023406327E-2</c:v>
                </c:pt>
                <c:pt idx="15">
                  <c:v>4.6988297013720814E-2</c:v>
                </c:pt>
                <c:pt idx="16">
                  <c:v>3.8137610976594016E-2</c:v>
                </c:pt>
                <c:pt idx="17">
                  <c:v>2.8254640839386589E-2</c:v>
                </c:pt>
                <c:pt idx="18">
                  <c:v>2.2565778853914416E-2</c:v>
                </c:pt>
                <c:pt idx="19">
                  <c:v>1.9169087974172702E-2</c:v>
                </c:pt>
                <c:pt idx="20">
                  <c:v>1.5374899112187224E-2</c:v>
                </c:pt>
                <c:pt idx="21">
                  <c:v>1.4160613397901499E-2</c:v>
                </c:pt>
                <c:pt idx="22">
                  <c:v>1.2148506860371298E-2</c:v>
                </c:pt>
                <c:pt idx="23">
                  <c:v>1.1087167070217913E-2</c:v>
                </c:pt>
                <c:pt idx="24">
                  <c:v>1.0788135593220305E-2</c:v>
                </c:pt>
                <c:pt idx="25">
                  <c:v>1.0724778046811923E-2</c:v>
                </c:pt>
                <c:pt idx="26">
                  <c:v>1.0219531880548799E-2</c:v>
                </c:pt>
                <c:pt idx="27">
                  <c:v>9.7493946731234907E-3</c:v>
                </c:pt>
                <c:pt idx="28">
                  <c:v>9.9628732849072182E-3</c:v>
                </c:pt>
                <c:pt idx="29">
                  <c:v>1.0050443906376098E-2</c:v>
                </c:pt>
                <c:pt idx="30">
                  <c:v>9.9447134786117709E-3</c:v>
                </c:pt>
                <c:pt idx="31">
                  <c:v>1.0240112994350303E-2</c:v>
                </c:pt>
                <c:pt idx="32">
                  <c:v>1.0261097659402701E-2</c:v>
                </c:pt>
                <c:pt idx="33">
                  <c:v>1.0062146892655402E-2</c:v>
                </c:pt>
                <c:pt idx="34">
                  <c:v>9.805488297013781E-3</c:v>
                </c:pt>
                <c:pt idx="35">
                  <c:v>9.7542372881355907E-3</c:v>
                </c:pt>
                <c:pt idx="36">
                  <c:v>9.7328490718321357E-3</c:v>
                </c:pt>
                <c:pt idx="37">
                  <c:v>9.939063761097662E-3</c:v>
                </c:pt>
                <c:pt idx="38">
                  <c:v>9.9967715899919474E-3</c:v>
                </c:pt>
                <c:pt idx="39">
                  <c:v>1.00532687651332E-2</c:v>
                </c:pt>
                <c:pt idx="40">
                  <c:v>1.0346650524616603E-2</c:v>
                </c:pt>
                <c:pt idx="41">
                  <c:v>1.0528248587570599E-2</c:v>
                </c:pt>
                <c:pt idx="42">
                  <c:v>1.09782082324455E-2</c:v>
                </c:pt>
                <c:pt idx="43">
                  <c:v>1.1066989507667515E-2</c:v>
                </c:pt>
                <c:pt idx="44">
                  <c:v>1.1416868442292201E-2</c:v>
                </c:pt>
                <c:pt idx="45">
                  <c:v>1.1645682001614203E-2</c:v>
                </c:pt>
                <c:pt idx="46">
                  <c:v>1.1941081517352724E-2</c:v>
                </c:pt>
                <c:pt idx="47">
                  <c:v>1.2486279257465724E-2</c:v>
                </c:pt>
                <c:pt idx="48">
                  <c:v>1.3062550443906423E-2</c:v>
                </c:pt>
                <c:pt idx="49">
                  <c:v>1.3900726392251816E-2</c:v>
                </c:pt>
                <c:pt idx="50">
                  <c:v>1.4760694108151699E-2</c:v>
                </c:pt>
                <c:pt idx="51">
                  <c:v>1.5774414850686005E-2</c:v>
                </c:pt>
                <c:pt idx="52">
                  <c:v>1.5705004035512518E-2</c:v>
                </c:pt>
                <c:pt idx="53">
                  <c:v>1.7417271993543208E-2</c:v>
                </c:pt>
                <c:pt idx="54">
                  <c:v>1.7983857949959624E-2</c:v>
                </c:pt>
                <c:pt idx="55">
                  <c:v>1.9441888619854731E-2</c:v>
                </c:pt>
                <c:pt idx="56">
                  <c:v>2.049596448749004E-2</c:v>
                </c:pt>
                <c:pt idx="57">
                  <c:v>2.2149717514124586E-2</c:v>
                </c:pt>
                <c:pt idx="58">
                  <c:v>2.3536319612590811E-2</c:v>
                </c:pt>
                <c:pt idx="59">
                  <c:v>2.2824051654560112E-2</c:v>
                </c:pt>
                <c:pt idx="60">
                  <c:v>2.4320823244551971E-2</c:v>
                </c:pt>
                <c:pt idx="61">
                  <c:v>2.4428974979822406E-2</c:v>
                </c:pt>
                <c:pt idx="62">
                  <c:v>2.4949959644874925E-2</c:v>
                </c:pt>
                <c:pt idx="63">
                  <c:v>2.4735673930589203E-2</c:v>
                </c:pt>
                <c:pt idx="64">
                  <c:v>2.4965698143664207E-2</c:v>
                </c:pt>
                <c:pt idx="65">
                  <c:v>2.3520984665052484E-2</c:v>
                </c:pt>
                <c:pt idx="66">
                  <c:v>2.37461662631154E-2</c:v>
                </c:pt>
                <c:pt idx="67">
                  <c:v>2.312752219531878E-2</c:v>
                </c:pt>
                <c:pt idx="68">
                  <c:v>2.1966505246166303E-2</c:v>
                </c:pt>
                <c:pt idx="69">
                  <c:v>2.1990314769975844E-2</c:v>
                </c:pt>
                <c:pt idx="70">
                  <c:v>2.1755044390637586E-2</c:v>
                </c:pt>
                <c:pt idx="71">
                  <c:v>1.9434221146085621E-2</c:v>
                </c:pt>
                <c:pt idx="72">
                  <c:v>1.9462066182405223E-2</c:v>
                </c:pt>
                <c:pt idx="73">
                  <c:v>1.9142453591606119E-2</c:v>
                </c:pt>
                <c:pt idx="74">
                  <c:v>1.9374495560936223E-2</c:v>
                </c:pt>
                <c:pt idx="75">
                  <c:v>1.8165052461662601E-2</c:v>
                </c:pt>
                <c:pt idx="76">
                  <c:v>1.8058514931396302E-2</c:v>
                </c:pt>
                <c:pt idx="77">
                  <c:v>1.7479418886198507E-2</c:v>
                </c:pt>
                <c:pt idx="78">
                  <c:v>1.7587167070217905E-2</c:v>
                </c:pt>
                <c:pt idx="79">
                  <c:v>1.7174737691686804E-2</c:v>
                </c:pt>
                <c:pt idx="80">
                  <c:v>1.7200564971751403E-2</c:v>
                </c:pt>
                <c:pt idx="81">
                  <c:v>1.6003228410008122E-2</c:v>
                </c:pt>
                <c:pt idx="82">
                  <c:v>1.5648506860371302E-2</c:v>
                </c:pt>
                <c:pt idx="83">
                  <c:v>1.5682001614205035E-2</c:v>
                </c:pt>
                <c:pt idx="84">
                  <c:v>1.5451977401129899E-2</c:v>
                </c:pt>
                <c:pt idx="85">
                  <c:v>1.5108555286521413E-2</c:v>
                </c:pt>
                <c:pt idx="86">
                  <c:v>1.4747780468119503E-2</c:v>
                </c:pt>
                <c:pt idx="87">
                  <c:v>1.4266343825665899E-2</c:v>
                </c:pt>
                <c:pt idx="88">
                  <c:v>1.3443906376109802E-2</c:v>
                </c:pt>
                <c:pt idx="89">
                  <c:v>1.3491928974979799E-2</c:v>
                </c:pt>
                <c:pt idx="90">
                  <c:v>1.3747376916868424E-2</c:v>
                </c:pt>
                <c:pt idx="91">
                  <c:v>1.3100484261501214E-2</c:v>
                </c:pt>
                <c:pt idx="92">
                  <c:v>1.311783696529459E-2</c:v>
                </c:pt>
                <c:pt idx="93">
                  <c:v>1.3002421307506123E-2</c:v>
                </c:pt>
                <c:pt idx="94">
                  <c:v>1.2754237288135602E-2</c:v>
                </c:pt>
                <c:pt idx="95">
                  <c:v>1.3356335754640802E-2</c:v>
                </c:pt>
                <c:pt idx="96">
                  <c:v>1.2617029862792603E-2</c:v>
                </c:pt>
                <c:pt idx="97">
                  <c:v>1.3491121872477811E-2</c:v>
                </c:pt>
                <c:pt idx="98">
                  <c:v>1.3389023405972615E-2</c:v>
                </c:pt>
                <c:pt idx="99">
                  <c:v>1.3223567393058919E-2</c:v>
                </c:pt>
                <c:pt idx="100">
                  <c:v>1.3144471347861231E-2</c:v>
                </c:pt>
                <c:pt idx="101">
                  <c:v>1.33280871670702E-2</c:v>
                </c:pt>
                <c:pt idx="102">
                  <c:v>1.3540758676351914E-2</c:v>
                </c:pt>
                <c:pt idx="103">
                  <c:v>1.3378531073446302E-2</c:v>
                </c:pt>
                <c:pt idx="104">
                  <c:v>1.3233252623083102E-2</c:v>
                </c:pt>
                <c:pt idx="105">
                  <c:v>1.3006456820016105E-2</c:v>
                </c:pt>
                <c:pt idx="106">
                  <c:v>1.2763518966908813E-2</c:v>
                </c:pt>
                <c:pt idx="107">
                  <c:v>1.2180387409201E-2</c:v>
                </c:pt>
                <c:pt idx="108">
                  <c:v>1.2423728813559303E-2</c:v>
                </c:pt>
                <c:pt idx="109">
                  <c:v>1.2428167877320399E-2</c:v>
                </c:pt>
                <c:pt idx="110">
                  <c:v>1.243704600484259E-2</c:v>
                </c:pt>
                <c:pt idx="111">
                  <c:v>1.1867635189669115E-2</c:v>
                </c:pt>
                <c:pt idx="112">
                  <c:v>1.2086359967715916E-2</c:v>
                </c:pt>
                <c:pt idx="113">
                  <c:v>1.1797013720742499E-2</c:v>
                </c:pt>
                <c:pt idx="114">
                  <c:v>1.1882566585956407E-2</c:v>
                </c:pt>
                <c:pt idx="115">
                  <c:v>1.1814769975786904E-2</c:v>
                </c:pt>
                <c:pt idx="116">
                  <c:v>1.1450766747376901E-2</c:v>
                </c:pt>
                <c:pt idx="117">
                  <c:v>1.1554075867635225E-2</c:v>
                </c:pt>
                <c:pt idx="118">
                  <c:v>1.1175141242937925E-2</c:v>
                </c:pt>
                <c:pt idx="119">
                  <c:v>1.1334947538337404E-2</c:v>
                </c:pt>
                <c:pt idx="120">
                  <c:v>1.13486682808717E-2</c:v>
                </c:pt>
                <c:pt idx="121">
                  <c:v>1.1244148506860417E-2</c:v>
                </c:pt>
                <c:pt idx="122">
                  <c:v>1.1060532687651311E-2</c:v>
                </c:pt>
                <c:pt idx="123">
                  <c:v>1.1278046811945098E-2</c:v>
                </c:pt>
                <c:pt idx="124">
                  <c:v>1.1238498789346199E-2</c:v>
                </c:pt>
                <c:pt idx="125">
                  <c:v>1.0482243744955603E-2</c:v>
                </c:pt>
                <c:pt idx="126">
                  <c:v>1.0493543179983899E-2</c:v>
                </c:pt>
                <c:pt idx="127">
                  <c:v>1.0309927360774799E-2</c:v>
                </c:pt>
                <c:pt idx="128">
                  <c:v>1.0682001614205025E-2</c:v>
                </c:pt>
                <c:pt idx="129">
                  <c:v>1.06787732041969E-2</c:v>
                </c:pt>
                <c:pt idx="130">
                  <c:v>1.0268765133171898E-2</c:v>
                </c:pt>
                <c:pt idx="131">
                  <c:v>1.053874092009688E-2</c:v>
                </c:pt>
                <c:pt idx="132">
                  <c:v>9.5851493139629488E-3</c:v>
                </c:pt>
                <c:pt idx="133">
                  <c:v>1.0083535108958815E-2</c:v>
                </c:pt>
                <c:pt idx="134">
                  <c:v>9.5855528652139272E-3</c:v>
                </c:pt>
                <c:pt idx="135">
                  <c:v>9.1117836965294748E-3</c:v>
                </c:pt>
                <c:pt idx="136">
                  <c:v>8.4652945924133111E-3</c:v>
                </c:pt>
                <c:pt idx="137">
                  <c:v>9.0217917675544483E-3</c:v>
                </c:pt>
                <c:pt idx="138">
                  <c:v>8.3184019370460393E-3</c:v>
                </c:pt>
                <c:pt idx="139">
                  <c:v>8.2457627118644166E-3</c:v>
                </c:pt>
                <c:pt idx="140">
                  <c:v>7.8042776432607043E-3</c:v>
                </c:pt>
                <c:pt idx="141">
                  <c:v>7.6779661016949463E-3</c:v>
                </c:pt>
                <c:pt idx="142">
                  <c:v>7.4426957223567708E-3</c:v>
                </c:pt>
                <c:pt idx="143">
                  <c:v>6.8518966908797524E-3</c:v>
                </c:pt>
                <c:pt idx="144">
                  <c:v>6.7695722356739523E-3</c:v>
                </c:pt>
                <c:pt idx="145">
                  <c:v>6.4108151735270394E-3</c:v>
                </c:pt>
                <c:pt idx="146">
                  <c:v>6.3603712671509317E-3</c:v>
                </c:pt>
                <c:pt idx="147">
                  <c:v>6.3240516545601333E-3</c:v>
                </c:pt>
                <c:pt idx="148">
                  <c:v>5.9205004035512787E-3</c:v>
                </c:pt>
                <c:pt idx="149">
                  <c:v>6.0726392251816341E-3</c:v>
                </c:pt>
                <c:pt idx="150">
                  <c:v>5.6404358353510905E-3</c:v>
                </c:pt>
                <c:pt idx="151">
                  <c:v>5.5952380952381201E-3</c:v>
                </c:pt>
                <c:pt idx="152">
                  <c:v>5.5948345439870775E-3</c:v>
                </c:pt>
                <c:pt idx="153">
                  <c:v>5.4370460048426637E-3</c:v>
                </c:pt>
                <c:pt idx="154">
                  <c:v>5.3143664245359334E-3</c:v>
                </c:pt>
                <c:pt idx="155">
                  <c:v>4.9592413236481461E-3</c:v>
                </c:pt>
                <c:pt idx="156">
                  <c:v>5.0294592413236763E-3</c:v>
                </c:pt>
                <c:pt idx="157">
                  <c:v>4.9644874899112323E-3</c:v>
                </c:pt>
                <c:pt idx="158">
                  <c:v>4.742130750605332E-3</c:v>
                </c:pt>
                <c:pt idx="159">
                  <c:v>4.7364810330912293E-3</c:v>
                </c:pt>
                <c:pt idx="160">
                  <c:v>4.6230831315577118E-3</c:v>
                </c:pt>
                <c:pt idx="161">
                  <c:v>4.4584342211460874E-3</c:v>
                </c:pt>
                <c:pt idx="162">
                  <c:v>4.4963680387409494E-3</c:v>
                </c:pt>
                <c:pt idx="163">
                  <c:v>4.4959644874899111E-3</c:v>
                </c:pt>
                <c:pt idx="164">
                  <c:v>4.2901533494753815E-3</c:v>
                </c:pt>
                <c:pt idx="165">
                  <c:v>4.229620661824079E-3</c:v>
                </c:pt>
                <c:pt idx="166">
                  <c:v>3.9979822437449658E-3</c:v>
                </c:pt>
                <c:pt idx="167">
                  <c:v>3.8131557707828936E-3</c:v>
                </c:pt>
                <c:pt idx="168">
                  <c:v>3.7570621468926636E-3</c:v>
                </c:pt>
                <c:pt idx="169">
                  <c:v>3.7780468119451211E-3</c:v>
                </c:pt>
                <c:pt idx="170">
                  <c:v>3.8664245359160626E-3</c:v>
                </c:pt>
                <c:pt idx="171">
                  <c:v>3.6283292978208457E-3</c:v>
                </c:pt>
                <c:pt idx="172">
                  <c:v>3.3418079096045202E-3</c:v>
                </c:pt>
                <c:pt idx="173">
                  <c:v>3.3357546408393948E-3</c:v>
                </c:pt>
                <c:pt idx="174">
                  <c:v>3.2861178369652938E-3</c:v>
                </c:pt>
                <c:pt idx="175">
                  <c:v>3.0924132364810323E-3</c:v>
                </c:pt>
                <c:pt idx="176">
                  <c:v>2.9963680387409212E-3</c:v>
                </c:pt>
                <c:pt idx="177">
                  <c:v>2.9168684422921707E-3</c:v>
                </c:pt>
                <c:pt idx="178">
                  <c:v>2.7764326069410826E-3</c:v>
                </c:pt>
                <c:pt idx="179">
                  <c:v>2.8228410008071009E-3</c:v>
                </c:pt>
                <c:pt idx="180">
                  <c:v>2.7437449556093852E-3</c:v>
                </c:pt>
                <c:pt idx="181">
                  <c:v>2.6424535916061312E-3</c:v>
                </c:pt>
                <c:pt idx="182">
                  <c:v>2.6206618240516531E-3</c:v>
                </c:pt>
                <c:pt idx="183">
                  <c:v>2.497578692493954E-3</c:v>
                </c:pt>
                <c:pt idx="184">
                  <c:v>2.4309927360774823E-3</c:v>
                </c:pt>
                <c:pt idx="185">
                  <c:v>2.3736884584342199E-3</c:v>
                </c:pt>
                <c:pt idx="186">
                  <c:v>2.3414043583535132E-3</c:v>
                </c:pt>
                <c:pt idx="187">
                  <c:v>2.2227602905569251E-3</c:v>
                </c:pt>
                <c:pt idx="188">
                  <c:v>2.2477804681194763E-3</c:v>
                </c:pt>
                <c:pt idx="189">
                  <c:v>2.1259079903147688E-3</c:v>
                </c:pt>
                <c:pt idx="190">
                  <c:v>2.1557707828894438E-3</c:v>
                </c:pt>
                <c:pt idx="191">
                  <c:v>2.1109765940274423E-3</c:v>
                </c:pt>
                <c:pt idx="192">
                  <c:v>2.1065375302663438E-3</c:v>
                </c:pt>
                <c:pt idx="193">
                  <c:v>2.0088781275222007E-3</c:v>
                </c:pt>
                <c:pt idx="194">
                  <c:v>1.9826472962066227E-3</c:v>
                </c:pt>
                <c:pt idx="195">
                  <c:v>1.9426957223567427E-3</c:v>
                </c:pt>
                <c:pt idx="196">
                  <c:v>1.9180790960452027E-3</c:v>
                </c:pt>
                <c:pt idx="197">
                  <c:v>1.8200161420500423E-3</c:v>
                </c:pt>
                <c:pt idx="198">
                  <c:v>1.8664245359160626E-3</c:v>
                </c:pt>
                <c:pt idx="199">
                  <c:v>1.8139628732849107E-3</c:v>
                </c:pt>
                <c:pt idx="200">
                  <c:v>1.7619047619047603E-3</c:v>
                </c:pt>
                <c:pt idx="201">
                  <c:v>1.7280064568200215E-3</c:v>
                </c:pt>
                <c:pt idx="202">
                  <c:v>1.7154963680387403E-3</c:v>
                </c:pt>
                <c:pt idx="203">
                  <c:v>1.6638418079096E-3</c:v>
                </c:pt>
                <c:pt idx="204">
                  <c:v>1.6577885391444714E-3</c:v>
                </c:pt>
                <c:pt idx="205">
                  <c:v>1.5807102502017813E-3</c:v>
                </c:pt>
                <c:pt idx="206">
                  <c:v>1.6206618240516529E-3</c:v>
                </c:pt>
                <c:pt idx="207">
                  <c:v>1.6041162227602916E-3</c:v>
                </c:pt>
                <c:pt idx="208">
                  <c:v>1.5698143664245403E-3</c:v>
                </c:pt>
                <c:pt idx="209">
                  <c:v>1.6162227602905623E-3</c:v>
                </c:pt>
                <c:pt idx="210">
                  <c:v>1.5173527037933823E-3</c:v>
                </c:pt>
                <c:pt idx="211">
                  <c:v>1.5439870863599703E-3</c:v>
                </c:pt>
                <c:pt idx="212">
                  <c:v>1.5286521388216329E-3</c:v>
                </c:pt>
                <c:pt idx="213">
                  <c:v>1.4947538337368828E-3</c:v>
                </c:pt>
                <c:pt idx="214">
                  <c:v>1.4802259887005615E-3</c:v>
                </c:pt>
                <c:pt idx="215">
                  <c:v>1.4572235673930615E-3</c:v>
                </c:pt>
                <c:pt idx="216">
                  <c:v>1.4822437449556111E-3</c:v>
                </c:pt>
                <c:pt idx="217">
                  <c:v>1.4221146085552903E-3</c:v>
                </c:pt>
                <c:pt idx="218">
                  <c:v>1.4681194511703018E-3</c:v>
                </c:pt>
                <c:pt idx="219">
                  <c:v>1.4628732849071803E-3</c:v>
                </c:pt>
                <c:pt idx="220">
                  <c:v>1.4180790960452003E-3</c:v>
                </c:pt>
                <c:pt idx="221">
                  <c:v>1.3906376109765924E-3</c:v>
                </c:pt>
                <c:pt idx="222">
                  <c:v>1.3861985472155012E-3</c:v>
                </c:pt>
                <c:pt idx="223">
                  <c:v>1.3744955609362433E-3</c:v>
                </c:pt>
                <c:pt idx="224">
                  <c:v>1.3801452784503623E-3</c:v>
                </c:pt>
                <c:pt idx="225">
                  <c:v>1.3970944309927413E-3</c:v>
                </c:pt>
                <c:pt idx="226">
                  <c:v>1.3591606133979007E-3</c:v>
                </c:pt>
                <c:pt idx="227">
                  <c:v>1.4019370460048404E-3</c:v>
                </c:pt>
                <c:pt idx="228">
                  <c:v>1.3676351896690913E-3</c:v>
                </c:pt>
                <c:pt idx="229">
                  <c:v>1.3886198547215529E-3</c:v>
                </c:pt>
                <c:pt idx="230">
                  <c:v>1.3284907183212316E-3</c:v>
                </c:pt>
                <c:pt idx="231">
                  <c:v>1.3837772397094403E-3</c:v>
                </c:pt>
                <c:pt idx="232">
                  <c:v>1.3672316384180801E-3</c:v>
                </c:pt>
                <c:pt idx="233">
                  <c:v>1.3426150121065416E-3</c:v>
                </c:pt>
                <c:pt idx="234">
                  <c:v>1.3765133171912815E-3</c:v>
                </c:pt>
                <c:pt idx="235">
                  <c:v>1.3272800645682027E-3</c:v>
                </c:pt>
                <c:pt idx="236">
                  <c:v>1.3313155770782919E-3</c:v>
                </c:pt>
                <c:pt idx="237">
                  <c:v>1.3450363196125907E-3</c:v>
                </c:pt>
                <c:pt idx="238">
                  <c:v>1.3648103309120323E-3</c:v>
                </c:pt>
                <c:pt idx="239">
                  <c:v>1.3179983857950002E-3</c:v>
                </c:pt>
                <c:pt idx="240">
                  <c:v>1.2917675544794199E-3</c:v>
                </c:pt>
                <c:pt idx="241">
                  <c:v>1.3450363196125907E-3</c:v>
                </c:pt>
                <c:pt idx="242">
                  <c:v>1.2877320419693303E-3</c:v>
                </c:pt>
                <c:pt idx="243">
                  <c:v>1.3284907183212316E-3</c:v>
                </c:pt>
                <c:pt idx="244">
                  <c:v>1.2978208232445505E-3</c:v>
                </c:pt>
                <c:pt idx="245">
                  <c:v>1.29620661824052E-3</c:v>
                </c:pt>
                <c:pt idx="246">
                  <c:v>1.3139628732849106E-3</c:v>
                </c:pt>
                <c:pt idx="247">
                  <c:v>1.317191283292979E-3</c:v>
                </c:pt>
                <c:pt idx="248">
                  <c:v>1.3038740920096889E-3</c:v>
                </c:pt>
                <c:pt idx="249">
                  <c:v>1.2711864406779716E-3</c:v>
                </c:pt>
                <c:pt idx="250">
                  <c:v>1.2784503631961316E-3</c:v>
                </c:pt>
                <c:pt idx="251">
                  <c:v>1.3212267958030706E-3</c:v>
                </c:pt>
                <c:pt idx="252">
                  <c:v>1.3071025020177625E-3</c:v>
                </c:pt>
                <c:pt idx="253">
                  <c:v>1.2929782082324506E-3</c:v>
                </c:pt>
                <c:pt idx="254">
                  <c:v>1.3131557707828912E-3</c:v>
                </c:pt>
                <c:pt idx="255">
                  <c:v>1.3103309120258313E-3</c:v>
                </c:pt>
                <c:pt idx="256">
                  <c:v>1.3123486682808719E-3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RDD!$C$90:$JI$90</c:f>
              <c:numCache>
                <c:formatCode>0.00</c:formatCode>
                <c:ptCount val="267"/>
                <c:pt idx="0">
                  <c:v>0</c:v>
                </c:pt>
                <c:pt idx="1">
                  <c:v>5.1956267634444414E-3</c:v>
                </c:pt>
                <c:pt idx="2">
                  <c:v>5.6050855190479129E-2</c:v>
                </c:pt>
                <c:pt idx="3">
                  <c:v>0.195179834700031</c:v>
                </c:pt>
                <c:pt idx="4">
                  <c:v>0.36031352012730833</c:v>
                </c:pt>
                <c:pt idx="5">
                  <c:v>0.516918967192182</c:v>
                </c:pt>
                <c:pt idx="6">
                  <c:v>0.65285258265353197</c:v>
                </c:pt>
                <c:pt idx="7">
                  <c:v>0.7654932627781732</c:v>
                </c:pt>
                <c:pt idx="8">
                  <c:v>0.847503890844168</c:v>
                </c:pt>
                <c:pt idx="9">
                  <c:v>0.90993762115384902</c:v>
                </c:pt>
                <c:pt idx="10">
                  <c:v>0.95180854095634149</c:v>
                </c:pt>
                <c:pt idx="11">
                  <c:v>0.98051402866397497</c:v>
                </c:pt>
                <c:pt idx="12">
                  <c:v>0.99445662554069159</c:v>
                </c:pt>
                <c:pt idx="13">
                  <c:v>1</c:v>
                </c:pt>
                <c:pt idx="14">
                  <c:v>0.99919761752535563</c:v>
                </c:pt>
                <c:pt idx="15">
                  <c:v>0.99475812510260719</c:v>
                </c:pt>
                <c:pt idx="16">
                  <c:v>0.9877738659761035</c:v>
                </c:pt>
                <c:pt idx="17">
                  <c:v>0.97797497006941092</c:v>
                </c:pt>
                <c:pt idx="18">
                  <c:v>0.96680963868531533</c:v>
                </c:pt>
                <c:pt idx="19">
                  <c:v>0.9550499515438422</c:v>
                </c:pt>
                <c:pt idx="20">
                  <c:v>0.94259355873258699</c:v>
                </c:pt>
                <c:pt idx="21">
                  <c:v>0.93024505583331762</c:v>
                </c:pt>
                <c:pt idx="22">
                  <c:v>0.91776043042634503</c:v>
                </c:pt>
                <c:pt idx="23">
                  <c:v>0.90541706946787959</c:v>
                </c:pt>
                <c:pt idx="24">
                  <c:v>0.89342127443074204</c:v>
                </c:pt>
                <c:pt idx="25">
                  <c:v>0.88182040055164101</c:v>
                </c:pt>
                <c:pt idx="26">
                  <c:v>0.87047513224067696</c:v>
                </c:pt>
                <c:pt idx="27">
                  <c:v>0.85938156322223058</c:v>
                </c:pt>
                <c:pt idx="28">
                  <c:v>0.84870504927123802</c:v>
                </c:pt>
                <c:pt idx="29">
                  <c:v>0.83839434189526307</c:v>
                </c:pt>
                <c:pt idx="30">
                  <c:v>0.82838431893727249</c:v>
                </c:pt>
                <c:pt idx="31">
                  <c:v>0.81875993370004363</c:v>
                </c:pt>
                <c:pt idx="32">
                  <c:v>0.80943823963546802</c:v>
                </c:pt>
                <c:pt idx="33">
                  <c:v>0.80035374457291919</c:v>
                </c:pt>
                <c:pt idx="34">
                  <c:v>0.79148231292103832</c:v>
                </c:pt>
                <c:pt idx="35">
                  <c:v>0.78286147501064796</c:v>
                </c:pt>
                <c:pt idx="36">
                  <c:v>0.77448734127635821</c:v>
                </c:pt>
                <c:pt idx="37">
                  <c:v>0.76640015712139065</c:v>
                </c:pt>
                <c:pt idx="38">
                  <c:v>0.75855621223685565</c:v>
                </c:pt>
                <c:pt idx="39">
                  <c:v>0.75094556998198203</c:v>
                </c:pt>
                <c:pt idx="40">
                  <c:v>0.74360919325733266</c:v>
                </c:pt>
                <c:pt idx="41">
                  <c:v>0.73651367140397261</c:v>
                </c:pt>
                <c:pt idx="42">
                  <c:v>0.72970516938532404</c:v>
                </c:pt>
                <c:pt idx="43">
                  <c:v>0.72310066423144104</c:v>
                </c:pt>
                <c:pt idx="44">
                  <c:v>0.71674473271379346</c:v>
                </c:pt>
                <c:pt idx="45">
                  <c:v>0.71060511605749632</c:v>
                </c:pt>
                <c:pt idx="46">
                  <c:v>0.7046873124217008</c:v>
                </c:pt>
                <c:pt idx="47">
                  <c:v>0.69903179355820066</c:v>
                </c:pt>
                <c:pt idx="48">
                  <c:v>0.69363636219921199</c:v>
                </c:pt>
                <c:pt idx="49">
                  <c:v>0.68854213727874702</c:v>
                </c:pt>
                <c:pt idx="50">
                  <c:v>0.68374479285139866</c:v>
                </c:pt>
                <c:pt idx="51">
                  <c:v>0.67926442551837996</c:v>
                </c:pt>
                <c:pt idx="52">
                  <c:v>0.67489793268655274</c:v>
                </c:pt>
                <c:pt idx="53">
                  <c:v>0.67095872131640766</c:v>
                </c:pt>
                <c:pt idx="54">
                  <c:v>0.66723569574253905</c:v>
                </c:pt>
                <c:pt idx="55">
                  <c:v>0.66387909298344761</c:v>
                </c:pt>
                <c:pt idx="56">
                  <c:v>0.66081191525088534</c:v>
                </c:pt>
                <c:pt idx="57">
                  <c:v>0.65813115728771165</c:v>
                </c:pt>
                <c:pt idx="58">
                  <c:v>0.65578509594024004</c:v>
                </c:pt>
                <c:pt idx="59">
                  <c:v>0.65341513696943465</c:v>
                </c:pt>
                <c:pt idx="60">
                  <c:v>0.65138845974082904</c:v>
                </c:pt>
                <c:pt idx="61">
                  <c:v>0.64947033917631403</c:v>
                </c:pt>
                <c:pt idx="62">
                  <c:v>0.64772607271387961</c:v>
                </c:pt>
                <c:pt idx="63">
                  <c:v>0.64603283243855847</c:v>
                </c:pt>
                <c:pt idx="64">
                  <c:v>0.64446064194166319</c:v>
                </c:pt>
                <c:pt idx="65">
                  <c:v>0.64273798815409666</c:v>
                </c:pt>
                <c:pt idx="66">
                  <c:v>0.64113083031139795</c:v>
                </c:pt>
                <c:pt idx="67">
                  <c:v>0.63950332156916101</c:v>
                </c:pt>
                <c:pt idx="68">
                  <c:v>0.63776884107535703</c:v>
                </c:pt>
                <c:pt idx="69">
                  <c:v>0.63611175289485278</c:v>
                </c:pt>
                <c:pt idx="70">
                  <c:v>0.63449010662296401</c:v>
                </c:pt>
                <c:pt idx="71">
                  <c:v>0.63258105449422164</c:v>
                </c:pt>
                <c:pt idx="72">
                  <c:v>0.63074431533652908</c:v>
                </c:pt>
                <c:pt idx="73">
                  <c:v>0.6289254795302992</c:v>
                </c:pt>
                <c:pt idx="74">
                  <c:v>0.62720652788405451</c:v>
                </c:pt>
                <c:pt idx="75">
                  <c:v>0.6253697056759</c:v>
                </c:pt>
                <c:pt idx="76">
                  <c:v>0.62357870988719799</c:v>
                </c:pt>
                <c:pt idx="77">
                  <c:v>0.62176232544861898</c:v>
                </c:pt>
                <c:pt idx="78">
                  <c:v>0.62002055460245764</c:v>
                </c:pt>
                <c:pt idx="79">
                  <c:v>0.61827607967631504</c:v>
                </c:pt>
                <c:pt idx="80">
                  <c:v>0.61659149971247562</c:v>
                </c:pt>
                <c:pt idx="81">
                  <c:v>0.6147892163168297</c:v>
                </c:pt>
                <c:pt idx="82">
                  <c:v>0.61298947425191963</c:v>
                </c:pt>
                <c:pt idx="83">
                  <c:v>0.61124661714737893</c:v>
                </c:pt>
                <c:pt idx="84">
                  <c:v>0.60952224368644103</c:v>
                </c:pt>
                <c:pt idx="85">
                  <c:v>0.6077994581760906</c:v>
                </c:pt>
                <c:pt idx="86">
                  <c:v>0.60607496990295306</c:v>
                </c:pt>
                <c:pt idx="87">
                  <c:v>0.60433117843143602</c:v>
                </c:pt>
                <c:pt idx="88">
                  <c:v>0.60252022482565859</c:v>
                </c:pt>
                <c:pt idx="89">
                  <c:v>0.60076106038255705</c:v>
                </c:pt>
                <c:pt idx="90">
                  <c:v>0.59908108170808649</c:v>
                </c:pt>
                <c:pt idx="91">
                  <c:v>0.59735684993811933</c:v>
                </c:pt>
                <c:pt idx="92">
                  <c:v>0.59567738319695007</c:v>
                </c:pt>
                <c:pt idx="93">
                  <c:v>0.59402404173554757</c:v>
                </c:pt>
                <c:pt idx="94">
                  <c:v>0.59237835014886198</c:v>
                </c:pt>
                <c:pt idx="95">
                  <c:v>0.59085244367568501</c:v>
                </c:pt>
                <c:pt idx="96">
                  <c:v>0.58926838733221865</c:v>
                </c:pt>
                <c:pt idx="97">
                  <c:v>0.58783743218866802</c:v>
                </c:pt>
                <c:pt idx="98">
                  <c:v>0.58643124457871798</c:v>
                </c:pt>
                <c:pt idx="99">
                  <c:v>0.58504092782719797</c:v>
                </c:pt>
                <c:pt idx="100">
                  <c:v>0.58367700927831601</c:v>
                </c:pt>
                <c:pt idx="101">
                  <c:v>0.58237266114181307</c:v>
                </c:pt>
                <c:pt idx="102">
                  <c:v>0.58113098580068778</c:v>
                </c:pt>
                <c:pt idx="103">
                  <c:v>0.57990361649167721</c:v>
                </c:pt>
                <c:pt idx="104">
                  <c:v>0.57869212206055665</c:v>
                </c:pt>
                <c:pt idx="105">
                  <c:v>0.57748564540601599</c:v>
                </c:pt>
                <c:pt idx="106">
                  <c:v>0.57628160113246496</c:v>
                </c:pt>
                <c:pt idx="107">
                  <c:v>0.57503689185111251</c:v>
                </c:pt>
                <c:pt idx="108">
                  <c:v>0.573853864540258</c:v>
                </c:pt>
                <c:pt idx="109">
                  <c:v>0.57270243389344266</c:v>
                </c:pt>
                <c:pt idx="110">
                  <c:v>0.57158266607491859</c:v>
                </c:pt>
                <c:pt idx="111">
                  <c:v>0.57042303647484194</c:v>
                </c:pt>
                <c:pt idx="112">
                  <c:v>0.56931942385264556</c:v>
                </c:pt>
                <c:pt idx="113">
                  <c:v>0.56820952985596207</c:v>
                </c:pt>
                <c:pt idx="114">
                  <c:v>0.5671383482147655</c:v>
                </c:pt>
                <c:pt idx="115">
                  <c:v>0.56608695359396199</c:v>
                </c:pt>
                <c:pt idx="116">
                  <c:v>0.56501928853295558</c:v>
                </c:pt>
                <c:pt idx="117">
                  <c:v>0.56399086613713478</c:v>
                </c:pt>
                <c:pt idx="118">
                  <c:v>0.562943778821407</c:v>
                </c:pt>
                <c:pt idx="119">
                  <c:v>0.56194159030629065</c:v>
                </c:pt>
                <c:pt idx="120">
                  <c:v>0.56096668569445496</c:v>
                </c:pt>
                <c:pt idx="121">
                  <c:v>0.56000477058694298</c:v>
                </c:pt>
                <c:pt idx="122">
                  <c:v>0.55904617621671104</c:v>
                </c:pt>
                <c:pt idx="123">
                  <c:v>0.55813746075049098</c:v>
                </c:pt>
                <c:pt idx="124">
                  <c:v>0.55724839571704421</c:v>
                </c:pt>
                <c:pt idx="125">
                  <c:v>0.55629537755177494</c:v>
                </c:pt>
                <c:pt idx="126">
                  <c:v>0.55536668469169459</c:v>
                </c:pt>
                <c:pt idx="127">
                  <c:v>0.55443954082993108</c:v>
                </c:pt>
                <c:pt idx="128">
                  <c:v>0.55357744673461196</c:v>
                </c:pt>
                <c:pt idx="129">
                  <c:v>0.55273728371861097</c:v>
                </c:pt>
                <c:pt idx="130">
                  <c:v>0.55187234993278733</c:v>
                </c:pt>
                <c:pt idx="131">
                  <c:v>0.5510595417061015</c:v>
                </c:pt>
                <c:pt idx="132">
                  <c:v>0.55016002791219987</c:v>
                </c:pt>
                <c:pt idx="133">
                  <c:v>0.54933715797970251</c:v>
                </c:pt>
                <c:pt idx="134">
                  <c:v>0.54847873246519896</c:v>
                </c:pt>
                <c:pt idx="135">
                  <c:v>0.54758701073625005</c:v>
                </c:pt>
                <c:pt idx="136">
                  <c:v>0.54664224683643803</c:v>
                </c:pt>
                <c:pt idx="137">
                  <c:v>0.54577798426399804</c:v>
                </c:pt>
                <c:pt idx="138">
                  <c:v>0.54485432117403998</c:v>
                </c:pt>
                <c:pt idx="139">
                  <c:v>0.54394055070235459</c:v>
                </c:pt>
                <c:pt idx="140">
                  <c:v>0.54299574252040195</c:v>
                </c:pt>
                <c:pt idx="141">
                  <c:v>0.54205415305831861</c:v>
                </c:pt>
                <c:pt idx="142">
                  <c:v>0.54110358875170805</c:v>
                </c:pt>
                <c:pt idx="143">
                  <c:v>0.54010493013134497</c:v>
                </c:pt>
                <c:pt idx="144">
                  <c:v>0.5391130841774382</c:v>
                </c:pt>
                <c:pt idx="145">
                  <c:v>0.53809784832683005</c:v>
                </c:pt>
                <c:pt idx="146">
                  <c:v>0.53709222726687567</c:v>
                </c:pt>
                <c:pt idx="147">
                  <c:v>0.53609754676691357</c:v>
                </c:pt>
                <c:pt idx="148">
                  <c:v>0.53507418369974502</c:v>
                </c:pt>
                <c:pt idx="149">
                  <c:v>0.53408128366631802</c:v>
                </c:pt>
                <c:pt idx="150">
                  <c:v>0.53305640691603551</c:v>
                </c:pt>
                <c:pt idx="151">
                  <c:v>0.53204036857215198</c:v>
                </c:pt>
                <c:pt idx="152">
                  <c:v>0.53103774292318462</c:v>
                </c:pt>
                <c:pt idx="153">
                  <c:v>0.53003175167457595</c:v>
                </c:pt>
                <c:pt idx="154">
                  <c:v>0.52902587792392564</c:v>
                </c:pt>
                <c:pt idx="155">
                  <c:v>0.52799552845747666</c:v>
                </c:pt>
                <c:pt idx="156">
                  <c:v>0.52698491705890904</c:v>
                </c:pt>
                <c:pt idx="157">
                  <c:v>0.52597983717820196</c:v>
                </c:pt>
                <c:pt idx="158">
                  <c:v>0.52496376591107019</c:v>
                </c:pt>
                <c:pt idx="159">
                  <c:v>0.52395893612759192</c:v>
                </c:pt>
                <c:pt idx="160">
                  <c:v>0.52295408696398704</c:v>
                </c:pt>
                <c:pt idx="161">
                  <c:v>0.52194376783161456</c:v>
                </c:pt>
                <c:pt idx="162">
                  <c:v>0.52094858306526659</c:v>
                </c:pt>
                <c:pt idx="163">
                  <c:v>0.51996450566489105</c:v>
                </c:pt>
                <c:pt idx="164">
                  <c:v>0.51897046192587304</c:v>
                </c:pt>
                <c:pt idx="165">
                  <c:v>0.51798102451120009</c:v>
                </c:pt>
                <c:pt idx="166">
                  <c:v>0.51697870669931478</c:v>
                </c:pt>
                <c:pt idx="167">
                  <c:v>0.51596803312742401</c:v>
                </c:pt>
                <c:pt idx="168">
                  <c:v>0.51496179241410778</c:v>
                </c:pt>
                <c:pt idx="169">
                  <c:v>0.51396760086684856</c:v>
                </c:pt>
                <c:pt idx="170">
                  <c:v>0.51299211554327662</c:v>
                </c:pt>
                <c:pt idx="171">
                  <c:v>0.51200267385614551</c:v>
                </c:pt>
                <c:pt idx="172">
                  <c:v>0.51099425552551692</c:v>
                </c:pt>
                <c:pt idx="173">
                  <c:v>0.50999448216209664</c:v>
                </c:pt>
                <c:pt idx="174">
                  <c:v>0.50899894649632305</c:v>
                </c:pt>
                <c:pt idx="175">
                  <c:v>0.50799332429902999</c:v>
                </c:pt>
                <c:pt idx="176">
                  <c:v>0.50698705223998763</c:v>
                </c:pt>
                <c:pt idx="177">
                  <c:v>0.50598162733185603</c:v>
                </c:pt>
                <c:pt idx="178">
                  <c:v>0.504970975314465</c:v>
                </c:pt>
                <c:pt idx="179">
                  <c:v>0.50397316987731566</c:v>
                </c:pt>
                <c:pt idx="180">
                  <c:v>0.5029759525854568</c:v>
                </c:pt>
                <c:pt idx="181">
                  <c:v>0.50197706116454399</c:v>
                </c:pt>
                <c:pt idx="182">
                  <c:v>0.50098405785328504</c:v>
                </c:pt>
                <c:pt idx="183">
                  <c:v>0.49998710072839231</c:v>
                </c:pt>
                <c:pt idx="184">
                  <c:v>0.49899149201532</c:v>
                </c:pt>
                <c:pt idx="185">
                  <c:v>0.49799802146861433</c:v>
                </c:pt>
                <c:pt idx="186">
                  <c:v>0.49700898444101832</c:v>
                </c:pt>
                <c:pt idx="187">
                  <c:v>0.49601607626649946</c:v>
                </c:pt>
                <c:pt idx="188">
                  <c:v>0.49503281979035746</c:v>
                </c:pt>
                <c:pt idx="189">
                  <c:v>0.49404525416293599</c:v>
                </c:pt>
                <c:pt idx="190">
                  <c:v>0.49306758673801632</c:v>
                </c:pt>
                <c:pt idx="191">
                  <c:v>0.49209273963266548</c:v>
                </c:pt>
                <c:pt idx="192">
                  <c:v>0.49112441904444593</c:v>
                </c:pt>
                <c:pt idx="193">
                  <c:v>0.49015383771702908</c:v>
                </c:pt>
                <c:pt idx="194">
                  <c:v>0.48918756059984686</c:v>
                </c:pt>
                <c:pt idx="195">
                  <c:v>0.4882242410424304</c:v>
                </c:pt>
                <c:pt idx="196">
                  <c:v>0.487265227453828</c:v>
                </c:pt>
                <c:pt idx="197">
                  <c:v>0.48630365678816001</c:v>
                </c:pt>
                <c:pt idx="198">
                  <c:v>0.4853527632017568</c:v>
                </c:pt>
                <c:pt idx="199">
                  <c:v>0.48440341351681632</c:v>
                </c:pt>
                <c:pt idx="200">
                  <c:v>0.4834555689921744</c:v>
                </c:pt>
                <c:pt idx="201">
                  <c:v>0.48251081677384766</c:v>
                </c:pt>
                <c:pt idx="202">
                  <c:v>0.48157104239471732</c:v>
                </c:pt>
                <c:pt idx="203">
                  <c:v>0.480632627413557</c:v>
                </c:pt>
                <c:pt idx="204">
                  <c:v>0.47969963829753393</c:v>
                </c:pt>
                <c:pt idx="205">
                  <c:v>0.47876559547799002</c:v>
                </c:pt>
                <c:pt idx="206">
                  <c:v>0.47784098050758039</c:v>
                </c:pt>
                <c:pt idx="207">
                  <c:v>0.47692067668139332</c:v>
                </c:pt>
                <c:pt idx="208">
                  <c:v>0.47600303587549231</c:v>
                </c:pt>
                <c:pt idx="209">
                  <c:v>0.47509522206708893</c:v>
                </c:pt>
                <c:pt idx="210">
                  <c:v>0.47418423803935233</c:v>
                </c:pt>
                <c:pt idx="211">
                  <c:v>0.47328117225516608</c:v>
                </c:pt>
                <c:pt idx="212">
                  <c:v>0.47238226392454213</c:v>
                </c:pt>
                <c:pt idx="213">
                  <c:v>0.47148581843080634</c:v>
                </c:pt>
                <c:pt idx="214">
                  <c:v>0.47059348921158001</c:v>
                </c:pt>
                <c:pt idx="215">
                  <c:v>0.4697044808092854</c:v>
                </c:pt>
                <c:pt idx="216">
                  <c:v>0.46882296073111146</c:v>
                </c:pt>
                <c:pt idx="217">
                  <c:v>0.46794143565012875</c:v>
                </c:pt>
                <c:pt idx="218">
                  <c:v>0.46706911587605532</c:v>
                </c:pt>
                <c:pt idx="219">
                  <c:v>0.46620151159560502</c:v>
                </c:pt>
                <c:pt idx="220">
                  <c:v>0.46533514157082001</c:v>
                </c:pt>
                <c:pt idx="221">
                  <c:v>0.464471452529786</c:v>
                </c:pt>
                <c:pt idx="222">
                  <c:v>0.46361238376735348</c:v>
                </c:pt>
                <c:pt idx="223">
                  <c:v>0.46275726812367901</c:v>
                </c:pt>
                <c:pt idx="224">
                  <c:v>0.46190755591069033</c:v>
                </c:pt>
                <c:pt idx="225">
                  <c:v>0.46106418151359801</c:v>
                </c:pt>
                <c:pt idx="226">
                  <c:v>0.46022241550252002</c:v>
                </c:pt>
                <c:pt idx="227">
                  <c:v>0.45938909805379602</c:v>
                </c:pt>
                <c:pt idx="228">
                  <c:v>0.45855764410012573</c:v>
                </c:pt>
                <c:pt idx="229">
                  <c:v>0.45773270110975534</c:v>
                </c:pt>
                <c:pt idx="230">
                  <c:v>0.45690736679959831</c:v>
                </c:pt>
                <c:pt idx="231">
                  <c:v>0.45609133930184331</c:v>
                </c:pt>
                <c:pt idx="232">
                  <c:v>0.4552785481226434</c:v>
                </c:pt>
                <c:pt idx="233">
                  <c:v>0.45446827281961755</c:v>
                </c:pt>
                <c:pt idx="234">
                  <c:v>0.45366537970076432</c:v>
                </c:pt>
                <c:pt idx="235">
                  <c:v>0.45286288942428155</c:v>
                </c:pt>
                <c:pt idx="236">
                  <c:v>0.45206519687478702</c:v>
                </c:pt>
                <c:pt idx="237">
                  <c:v>0.45127307750913193</c:v>
                </c:pt>
                <c:pt idx="238">
                  <c:v>0.45048700720409446</c:v>
                </c:pt>
                <c:pt idx="239">
                  <c:v>0.44970144144164775</c:v>
                </c:pt>
                <c:pt idx="240">
                  <c:v>0.448918031211127</c:v>
                </c:pt>
                <c:pt idx="241">
                  <c:v>0.44814329320102575</c:v>
                </c:pt>
                <c:pt idx="242">
                  <c:v>0.44736811713456354</c:v>
                </c:pt>
                <c:pt idx="243">
                  <c:v>0.44660050049716793</c:v>
                </c:pt>
                <c:pt idx="244">
                  <c:v>0.44583457835723633</c:v>
                </c:pt>
                <c:pt idx="245">
                  <c:v>0.44507268231993646</c:v>
                </c:pt>
                <c:pt idx="246">
                  <c:v>0.4443163609813694</c:v>
                </c:pt>
                <c:pt idx="247">
                  <c:v>0.44356441026459131</c:v>
                </c:pt>
                <c:pt idx="248">
                  <c:v>0.44281545946704431</c:v>
                </c:pt>
                <c:pt idx="249">
                  <c:v>0.44206790596644147</c:v>
                </c:pt>
                <c:pt idx="250">
                  <c:v>0.44132493449201232</c:v>
                </c:pt>
                <c:pt idx="251">
                  <c:v>0.44058938113227547</c:v>
                </c:pt>
                <c:pt idx="252">
                  <c:v>0.43985666070440493</c:v>
                </c:pt>
                <c:pt idx="253">
                  <c:v>0.43912673944036046</c:v>
                </c:pt>
                <c:pt idx="254">
                  <c:v>0.43840232883535146</c:v>
                </c:pt>
                <c:pt idx="255">
                  <c:v>0.43768157313963874</c:v>
                </c:pt>
                <c:pt idx="256">
                  <c:v>0.43696482973408279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RDD!$C$91:$JI$91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0.99337070650000003</c:v>
                </c:pt>
                <c:pt idx="17">
                  <c:v>0.9950280298749975</c:v>
                </c:pt>
                <c:pt idx="18">
                  <c:v>0.99668535325000263</c:v>
                </c:pt>
                <c:pt idx="19">
                  <c:v>0.99834267662500265</c:v>
                </c:pt>
                <c:pt idx="20">
                  <c:v>1</c:v>
                </c:pt>
                <c:pt idx="21">
                  <c:v>0.9999277277999975</c:v>
                </c:pt>
                <c:pt idx="22">
                  <c:v>0.99985545560000266</c:v>
                </c:pt>
                <c:pt idx="23">
                  <c:v>0.9997831833999975</c:v>
                </c:pt>
                <c:pt idx="24">
                  <c:v>0.9997109112</c:v>
                </c:pt>
                <c:pt idx="25">
                  <c:v>0.99922345040000005</c:v>
                </c:pt>
                <c:pt idx="26">
                  <c:v>0.99873598959999998</c:v>
                </c:pt>
                <c:pt idx="27">
                  <c:v>0.99824852879999959</c:v>
                </c:pt>
                <c:pt idx="28">
                  <c:v>0.99776106799999997</c:v>
                </c:pt>
                <c:pt idx="29">
                  <c:v>0.99705240650000004</c:v>
                </c:pt>
                <c:pt idx="30">
                  <c:v>0.99634374499999956</c:v>
                </c:pt>
                <c:pt idx="31">
                  <c:v>0.99563508350000263</c:v>
                </c:pt>
                <c:pt idx="32">
                  <c:v>0.99492642200000003</c:v>
                </c:pt>
                <c:pt idx="33">
                  <c:v>0.99400464777499997</c:v>
                </c:pt>
                <c:pt idx="34">
                  <c:v>0.99308287355000002</c:v>
                </c:pt>
                <c:pt idx="35">
                  <c:v>0.99216109932499996</c:v>
                </c:pt>
                <c:pt idx="36">
                  <c:v>0.99123932509999957</c:v>
                </c:pt>
                <c:pt idx="37">
                  <c:v>0.99018829287499999</c:v>
                </c:pt>
                <c:pt idx="38">
                  <c:v>0.98913726064999996</c:v>
                </c:pt>
                <c:pt idx="39">
                  <c:v>0.98808622842499749</c:v>
                </c:pt>
                <c:pt idx="40">
                  <c:v>0.98703519620000002</c:v>
                </c:pt>
                <c:pt idx="41">
                  <c:v>0.98589302107499999</c:v>
                </c:pt>
                <c:pt idx="42">
                  <c:v>0.98475084594999751</c:v>
                </c:pt>
                <c:pt idx="43">
                  <c:v>0.98360867082500003</c:v>
                </c:pt>
                <c:pt idx="44">
                  <c:v>0.98246649569999756</c:v>
                </c:pt>
                <c:pt idx="45">
                  <c:v>0.98128969260000265</c:v>
                </c:pt>
                <c:pt idx="46">
                  <c:v>0.9801128894999972</c:v>
                </c:pt>
                <c:pt idx="47">
                  <c:v>0.97893608640000063</c:v>
                </c:pt>
                <c:pt idx="48">
                  <c:v>0.97775928330000295</c:v>
                </c:pt>
                <c:pt idx="49">
                  <c:v>0.97666686189999996</c:v>
                </c:pt>
                <c:pt idx="50">
                  <c:v>0.97557444050000064</c:v>
                </c:pt>
                <c:pt idx="51">
                  <c:v>0.97448201909999999</c:v>
                </c:pt>
                <c:pt idx="52">
                  <c:v>0.9733895977</c:v>
                </c:pt>
                <c:pt idx="53">
                  <c:v>0.97229177935000266</c:v>
                </c:pt>
                <c:pt idx="54">
                  <c:v>0.97119396099999999</c:v>
                </c:pt>
                <c:pt idx="55">
                  <c:v>0.97009614265000266</c:v>
                </c:pt>
                <c:pt idx="56">
                  <c:v>0.96899832430000266</c:v>
                </c:pt>
                <c:pt idx="57">
                  <c:v>0.96797622412500162</c:v>
                </c:pt>
                <c:pt idx="58">
                  <c:v>0.96695412395000002</c:v>
                </c:pt>
                <c:pt idx="59">
                  <c:v>0.96593202377499998</c:v>
                </c:pt>
                <c:pt idx="60">
                  <c:v>0.96490992360000294</c:v>
                </c:pt>
                <c:pt idx="61">
                  <c:v>0.96380560197500265</c:v>
                </c:pt>
                <c:pt idx="62">
                  <c:v>0.9627012803500028</c:v>
                </c:pt>
                <c:pt idx="63">
                  <c:v>0.96159695872499751</c:v>
                </c:pt>
                <c:pt idx="64">
                  <c:v>0.96049263710000266</c:v>
                </c:pt>
                <c:pt idx="65">
                  <c:v>0.95924394300000004</c:v>
                </c:pt>
                <c:pt idx="66">
                  <c:v>0.95799524890000265</c:v>
                </c:pt>
                <c:pt idx="67">
                  <c:v>0.95674655480000004</c:v>
                </c:pt>
                <c:pt idx="68">
                  <c:v>0.95549786070000009</c:v>
                </c:pt>
                <c:pt idx="69">
                  <c:v>0.95406238462499959</c:v>
                </c:pt>
                <c:pt idx="70">
                  <c:v>0.95262690855000265</c:v>
                </c:pt>
                <c:pt idx="71">
                  <c:v>0.9511914324750057</c:v>
                </c:pt>
                <c:pt idx="72">
                  <c:v>0.94975595640000421</c:v>
                </c:pt>
                <c:pt idx="73">
                  <c:v>0.94828101970000001</c:v>
                </c:pt>
                <c:pt idx="74">
                  <c:v>0.94680608300000002</c:v>
                </c:pt>
                <c:pt idx="75">
                  <c:v>0.94533114630000004</c:v>
                </c:pt>
                <c:pt idx="76">
                  <c:v>0.94385620960000005</c:v>
                </c:pt>
                <c:pt idx="77">
                  <c:v>0.94229022720000266</c:v>
                </c:pt>
                <c:pt idx="78">
                  <c:v>0.94072424480000005</c:v>
                </c:pt>
                <c:pt idx="79">
                  <c:v>0.93915826240000266</c:v>
                </c:pt>
                <c:pt idx="80">
                  <c:v>0.9375922799999975</c:v>
                </c:pt>
                <c:pt idx="81">
                  <c:v>0.93590482857500279</c:v>
                </c:pt>
                <c:pt idx="82">
                  <c:v>0.93421737714999997</c:v>
                </c:pt>
                <c:pt idx="83">
                  <c:v>0.93252992572499749</c:v>
                </c:pt>
                <c:pt idx="84">
                  <c:v>0.93084247430000266</c:v>
                </c:pt>
                <c:pt idx="85">
                  <c:v>0.92889976974999999</c:v>
                </c:pt>
                <c:pt idx="86">
                  <c:v>0.92695706519999999</c:v>
                </c:pt>
                <c:pt idx="87">
                  <c:v>0.92501436064999998</c:v>
                </c:pt>
                <c:pt idx="88">
                  <c:v>0.92307165610000308</c:v>
                </c:pt>
                <c:pt idx="89">
                  <c:v>0.92117382032500161</c:v>
                </c:pt>
                <c:pt idx="90">
                  <c:v>0.91927598455000004</c:v>
                </c:pt>
                <c:pt idx="91">
                  <c:v>0.91737814877499957</c:v>
                </c:pt>
                <c:pt idx="92">
                  <c:v>0.91548031299999999</c:v>
                </c:pt>
                <c:pt idx="93">
                  <c:v>0.9135776857249972</c:v>
                </c:pt>
                <c:pt idx="94">
                  <c:v>0.91167505845000296</c:v>
                </c:pt>
                <c:pt idx="95">
                  <c:v>0.90977243117500162</c:v>
                </c:pt>
                <c:pt idx="96">
                  <c:v>0.90786980390000005</c:v>
                </c:pt>
                <c:pt idx="97">
                  <c:v>0.905973104325</c:v>
                </c:pt>
                <c:pt idx="98">
                  <c:v>0.90407640474999751</c:v>
                </c:pt>
                <c:pt idx="99">
                  <c:v>0.90217970517500001</c:v>
                </c:pt>
                <c:pt idx="100">
                  <c:v>0.90028300559999996</c:v>
                </c:pt>
                <c:pt idx="101">
                  <c:v>0.89841106329999998</c:v>
                </c:pt>
                <c:pt idx="102">
                  <c:v>0.89653912099999733</c:v>
                </c:pt>
                <c:pt idx="103">
                  <c:v>0.8946671786999999</c:v>
                </c:pt>
                <c:pt idx="104">
                  <c:v>0.89279523640000547</c:v>
                </c:pt>
                <c:pt idx="105">
                  <c:v>0.89082175717500278</c:v>
                </c:pt>
                <c:pt idx="106">
                  <c:v>0.88884827795000265</c:v>
                </c:pt>
                <c:pt idx="107">
                  <c:v>0.88687479872499997</c:v>
                </c:pt>
                <c:pt idx="108">
                  <c:v>0.88490131950000162</c:v>
                </c:pt>
                <c:pt idx="109">
                  <c:v>0.88286869422500003</c:v>
                </c:pt>
                <c:pt idx="110">
                  <c:v>0.88083606894999733</c:v>
                </c:pt>
                <c:pt idx="111">
                  <c:v>0.87880344367500296</c:v>
                </c:pt>
                <c:pt idx="112">
                  <c:v>0.8767708184000057</c:v>
                </c:pt>
                <c:pt idx="113">
                  <c:v>0.87476611979999996</c:v>
                </c:pt>
                <c:pt idx="114">
                  <c:v>0.87276142120000266</c:v>
                </c:pt>
                <c:pt idx="115">
                  <c:v>0.87075672260000292</c:v>
                </c:pt>
                <c:pt idx="116">
                  <c:v>0.86875202400000262</c:v>
                </c:pt>
                <c:pt idx="117">
                  <c:v>0.86658178737500002</c:v>
                </c:pt>
                <c:pt idx="118">
                  <c:v>0.86441155074999998</c:v>
                </c:pt>
                <c:pt idx="119">
                  <c:v>0.86224131412500293</c:v>
                </c:pt>
                <c:pt idx="120">
                  <c:v>0.86007107750000433</c:v>
                </c:pt>
                <c:pt idx="121">
                  <c:v>0.85784210970000008</c:v>
                </c:pt>
                <c:pt idx="122">
                  <c:v>0.85561314189999749</c:v>
                </c:pt>
                <c:pt idx="123">
                  <c:v>0.8533841741</c:v>
                </c:pt>
                <c:pt idx="124">
                  <c:v>0.85115520630000296</c:v>
                </c:pt>
                <c:pt idx="125">
                  <c:v>0.84893188587500001</c:v>
                </c:pt>
                <c:pt idx="126">
                  <c:v>0.84670856545000162</c:v>
                </c:pt>
                <c:pt idx="127">
                  <c:v>0.844485245025</c:v>
                </c:pt>
                <c:pt idx="128">
                  <c:v>0.84226192460000004</c:v>
                </c:pt>
                <c:pt idx="129">
                  <c:v>0.83997174387500162</c:v>
                </c:pt>
                <c:pt idx="130">
                  <c:v>0.83768156315000264</c:v>
                </c:pt>
                <c:pt idx="131">
                  <c:v>0.83539138242500266</c:v>
                </c:pt>
                <c:pt idx="132">
                  <c:v>0.83310120170000002</c:v>
                </c:pt>
                <c:pt idx="133">
                  <c:v>0.83076452637500264</c:v>
                </c:pt>
                <c:pt idx="134">
                  <c:v>0.82842785105000005</c:v>
                </c:pt>
                <c:pt idx="135">
                  <c:v>0.82609117572500002</c:v>
                </c:pt>
                <c:pt idx="136">
                  <c:v>0.82375450040000264</c:v>
                </c:pt>
                <c:pt idx="137">
                  <c:v>0.82137121832500293</c:v>
                </c:pt>
                <c:pt idx="138">
                  <c:v>0.81898793625000266</c:v>
                </c:pt>
                <c:pt idx="139">
                  <c:v>0.81660465417500294</c:v>
                </c:pt>
                <c:pt idx="140">
                  <c:v>0.81422137210000278</c:v>
                </c:pt>
                <c:pt idx="141">
                  <c:v>0.81193329184999996</c:v>
                </c:pt>
                <c:pt idx="142">
                  <c:v>0.80964521160000447</c:v>
                </c:pt>
                <c:pt idx="143">
                  <c:v>0.80735713134999998</c:v>
                </c:pt>
                <c:pt idx="144">
                  <c:v>0.80506905110000004</c:v>
                </c:pt>
                <c:pt idx="145">
                  <c:v>0.80272157065000294</c:v>
                </c:pt>
                <c:pt idx="146">
                  <c:v>0.80037409020000005</c:v>
                </c:pt>
                <c:pt idx="147">
                  <c:v>0.79802660974999751</c:v>
                </c:pt>
                <c:pt idx="148">
                  <c:v>0.79567912930000162</c:v>
                </c:pt>
                <c:pt idx="149">
                  <c:v>0.79327688684999997</c:v>
                </c:pt>
                <c:pt idx="150">
                  <c:v>0.79087464440000266</c:v>
                </c:pt>
                <c:pt idx="151">
                  <c:v>0.78847240194999757</c:v>
                </c:pt>
                <c:pt idx="152">
                  <c:v>0.78607015950000003</c:v>
                </c:pt>
                <c:pt idx="153">
                  <c:v>0.78357355245000004</c:v>
                </c:pt>
                <c:pt idx="154">
                  <c:v>0.7810769453999975</c:v>
                </c:pt>
                <c:pt idx="155">
                  <c:v>0.77858033835000062</c:v>
                </c:pt>
                <c:pt idx="156">
                  <c:v>0.77608373130000063</c:v>
                </c:pt>
                <c:pt idx="157">
                  <c:v>0.77362029837500446</c:v>
                </c:pt>
                <c:pt idx="158">
                  <c:v>0.77115686545000062</c:v>
                </c:pt>
                <c:pt idx="159">
                  <c:v>0.76869343252500599</c:v>
                </c:pt>
                <c:pt idx="160">
                  <c:v>0.76622999960000293</c:v>
                </c:pt>
                <c:pt idx="161">
                  <c:v>0.76376733285000264</c:v>
                </c:pt>
                <c:pt idx="162">
                  <c:v>0.76130466610000291</c:v>
                </c:pt>
                <c:pt idx="163">
                  <c:v>0.75884199935000296</c:v>
                </c:pt>
                <c:pt idx="164">
                  <c:v>0.75637933260000334</c:v>
                </c:pt>
                <c:pt idx="165">
                  <c:v>0.75401659937499999</c:v>
                </c:pt>
                <c:pt idx="166">
                  <c:v>0.75165386615000296</c:v>
                </c:pt>
                <c:pt idx="167">
                  <c:v>0.74929113292500293</c:v>
                </c:pt>
                <c:pt idx="168">
                  <c:v>0.74692839970000002</c:v>
                </c:pt>
                <c:pt idx="169">
                  <c:v>0.74462494335000295</c:v>
                </c:pt>
                <c:pt idx="170">
                  <c:v>0.74232148700000278</c:v>
                </c:pt>
                <c:pt idx="171">
                  <c:v>0.74001803065000293</c:v>
                </c:pt>
                <c:pt idx="172">
                  <c:v>0.73771457430000265</c:v>
                </c:pt>
                <c:pt idx="173">
                  <c:v>0.73532559627500294</c:v>
                </c:pt>
                <c:pt idx="174">
                  <c:v>0.73293661825000278</c:v>
                </c:pt>
                <c:pt idx="175">
                  <c:v>0.73054764022500263</c:v>
                </c:pt>
                <c:pt idx="176">
                  <c:v>0.72815866220000292</c:v>
                </c:pt>
                <c:pt idx="177">
                  <c:v>0.72583057567500264</c:v>
                </c:pt>
                <c:pt idx="178">
                  <c:v>0.72350248914999959</c:v>
                </c:pt>
                <c:pt idx="179">
                  <c:v>0.72117440262500321</c:v>
                </c:pt>
                <c:pt idx="180">
                  <c:v>0.71884631610000294</c:v>
                </c:pt>
                <c:pt idx="181">
                  <c:v>0.71657176189999749</c:v>
                </c:pt>
                <c:pt idx="182">
                  <c:v>0.71429720770000005</c:v>
                </c:pt>
                <c:pt idx="183">
                  <c:v>0.71202265350000293</c:v>
                </c:pt>
                <c:pt idx="184">
                  <c:v>0.70974809930000293</c:v>
                </c:pt>
                <c:pt idx="185">
                  <c:v>0.70741552399999996</c:v>
                </c:pt>
                <c:pt idx="186">
                  <c:v>0.70508294869999988</c:v>
                </c:pt>
                <c:pt idx="187">
                  <c:v>0.70275037340000279</c:v>
                </c:pt>
                <c:pt idx="188">
                  <c:v>0.70041779809999749</c:v>
                </c:pt>
                <c:pt idx="189">
                  <c:v>0.6983122241499975</c:v>
                </c:pt>
                <c:pt idx="190">
                  <c:v>0.69620665020000005</c:v>
                </c:pt>
                <c:pt idx="191">
                  <c:v>0.69410107625000295</c:v>
                </c:pt>
                <c:pt idx="192">
                  <c:v>0.69199550230000295</c:v>
                </c:pt>
                <c:pt idx="193">
                  <c:v>0.6898348972500028</c:v>
                </c:pt>
                <c:pt idx="194">
                  <c:v>0.6876742922000032</c:v>
                </c:pt>
                <c:pt idx="195">
                  <c:v>0.6855136871499995</c:v>
                </c:pt>
                <c:pt idx="196">
                  <c:v>0.68335308210000001</c:v>
                </c:pt>
                <c:pt idx="197">
                  <c:v>0.68125748727500002</c:v>
                </c:pt>
                <c:pt idx="198">
                  <c:v>0.67916189245000447</c:v>
                </c:pt>
                <c:pt idx="199">
                  <c:v>0.67706629762500292</c:v>
                </c:pt>
                <c:pt idx="200">
                  <c:v>0.67497070280000293</c:v>
                </c:pt>
                <c:pt idx="201">
                  <c:v>0.67285327720000321</c:v>
                </c:pt>
                <c:pt idx="202">
                  <c:v>0.67073585160000559</c:v>
                </c:pt>
                <c:pt idx="203">
                  <c:v>0.66861842600000321</c:v>
                </c:pt>
                <c:pt idx="204">
                  <c:v>0.66650100040000293</c:v>
                </c:pt>
                <c:pt idx="205">
                  <c:v>0.66451402130000004</c:v>
                </c:pt>
                <c:pt idx="206">
                  <c:v>0.66252704220000291</c:v>
                </c:pt>
                <c:pt idx="207">
                  <c:v>0.66054006310000279</c:v>
                </c:pt>
                <c:pt idx="208">
                  <c:v>0.65855308400000001</c:v>
                </c:pt>
                <c:pt idx="209">
                  <c:v>0.65649505862500446</c:v>
                </c:pt>
                <c:pt idx="210">
                  <c:v>0.6544370332500028</c:v>
                </c:pt>
                <c:pt idx="211">
                  <c:v>0.65237900787500291</c:v>
                </c:pt>
                <c:pt idx="212">
                  <c:v>0.65032098250000292</c:v>
                </c:pt>
                <c:pt idx="213">
                  <c:v>0.64838414582499759</c:v>
                </c:pt>
                <c:pt idx="214">
                  <c:v>0.64644730915000004</c:v>
                </c:pt>
                <c:pt idx="215">
                  <c:v>0.64451047247500293</c:v>
                </c:pt>
                <c:pt idx="216">
                  <c:v>0.64257363580000004</c:v>
                </c:pt>
                <c:pt idx="217">
                  <c:v>0.64079920132500434</c:v>
                </c:pt>
                <c:pt idx="218">
                  <c:v>0.63902476685000265</c:v>
                </c:pt>
                <c:pt idx="219">
                  <c:v>0.63725033237500295</c:v>
                </c:pt>
                <c:pt idx="220">
                  <c:v>0.63547589790000292</c:v>
                </c:pt>
                <c:pt idx="221">
                  <c:v>0.63365218812500002</c:v>
                </c:pt>
                <c:pt idx="222">
                  <c:v>0.63182847835000333</c:v>
                </c:pt>
                <c:pt idx="223">
                  <c:v>0.63000476857500265</c:v>
                </c:pt>
                <c:pt idx="224">
                  <c:v>0.62818105880000263</c:v>
                </c:pt>
                <c:pt idx="225">
                  <c:v>0.62633281977499999</c:v>
                </c:pt>
                <c:pt idx="226">
                  <c:v>0.62448458074999758</c:v>
                </c:pt>
                <c:pt idx="227">
                  <c:v>0.62263634172499749</c:v>
                </c:pt>
                <c:pt idx="228">
                  <c:v>0.62078810270000262</c:v>
                </c:pt>
                <c:pt idx="229">
                  <c:v>0.61893334169999992</c:v>
                </c:pt>
                <c:pt idx="230">
                  <c:v>0.6170785807000001</c:v>
                </c:pt>
                <c:pt idx="231">
                  <c:v>0.61522381970000262</c:v>
                </c:pt>
                <c:pt idx="232">
                  <c:v>0.61336905870000002</c:v>
                </c:pt>
                <c:pt idx="233">
                  <c:v>0.61171646702500004</c:v>
                </c:pt>
                <c:pt idx="234">
                  <c:v>0.61006387535000162</c:v>
                </c:pt>
                <c:pt idx="235">
                  <c:v>0.60841128367500263</c:v>
                </c:pt>
                <c:pt idx="236">
                  <c:v>0.60675869200000321</c:v>
                </c:pt>
                <c:pt idx="237">
                  <c:v>0.60522676952499999</c:v>
                </c:pt>
                <c:pt idx="238">
                  <c:v>0.6036948470500032</c:v>
                </c:pt>
                <c:pt idx="239">
                  <c:v>0.60216292457499998</c:v>
                </c:pt>
                <c:pt idx="240">
                  <c:v>0.60063100210000309</c:v>
                </c:pt>
                <c:pt idx="241">
                  <c:v>0.59899767352500266</c:v>
                </c:pt>
                <c:pt idx="242">
                  <c:v>0.59736434494999691</c:v>
                </c:pt>
                <c:pt idx="243">
                  <c:v>0.59573101637500292</c:v>
                </c:pt>
                <c:pt idx="244">
                  <c:v>0.5940976877999995</c:v>
                </c:pt>
                <c:pt idx="245">
                  <c:v>0.59261559377499951</c:v>
                </c:pt>
                <c:pt idx="246">
                  <c:v>0.59113349974999707</c:v>
                </c:pt>
                <c:pt idx="247">
                  <c:v>0.58965140572499997</c:v>
                </c:pt>
                <c:pt idx="248">
                  <c:v>0.58816931169999986</c:v>
                </c:pt>
                <c:pt idx="249">
                  <c:v>0.58669128407500004</c:v>
                </c:pt>
                <c:pt idx="250">
                  <c:v>0.58521325645</c:v>
                </c:pt>
                <c:pt idx="251">
                  <c:v>0.58373522882499951</c:v>
                </c:pt>
                <c:pt idx="252">
                  <c:v>0.58225720119999957</c:v>
                </c:pt>
                <c:pt idx="253">
                  <c:v>0.58081358857499721</c:v>
                </c:pt>
                <c:pt idx="254">
                  <c:v>0.57936997594999751</c:v>
                </c:pt>
                <c:pt idx="255">
                  <c:v>0.57792636332500003</c:v>
                </c:pt>
                <c:pt idx="256">
                  <c:v>0.57648275069999988</c:v>
                </c:pt>
              </c:numCache>
            </c:numRef>
          </c:val>
          <c:smooth val="1"/>
        </c:ser>
        <c:marker val="1"/>
        <c:axId val="72152576"/>
        <c:axId val="72154112"/>
      </c:lineChart>
      <c:catAx>
        <c:axId val="72152576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2154112"/>
        <c:crosses val="autoZero"/>
        <c:auto val="1"/>
        <c:lblAlgn val="ctr"/>
        <c:lblOffset val="100"/>
        <c:tickLblSkip val="64"/>
        <c:tickMarkSkip val="64"/>
      </c:catAx>
      <c:valAx>
        <c:axId val="72154112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2152576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RDD!$A$147</c:f>
          <c:strCache>
            <c:ptCount val="1"/>
            <c:pt idx="0">
              <c:v>482.sphinx3</c:v>
            </c:pt>
          </c:strCache>
        </c:strRef>
      </c:tx>
      <c:layout>
        <c:manualLayout>
          <c:xMode val="edge"/>
          <c:yMode val="edge"/>
          <c:x val="0.36318111462241431"/>
          <c:y val="0.24202203300502723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RDD!$C$105:$JI$105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0.97230511609993064</c:v>
                </c:pt>
                <c:pt idx="258">
                  <c:v>0.97230511609993064</c:v>
                </c:pt>
                <c:pt idx="259">
                  <c:v>0.97230511609993064</c:v>
                </c:pt>
                <c:pt idx="260">
                  <c:v>0.97230511609993064</c:v>
                </c:pt>
                <c:pt idx="261">
                  <c:v>0.97230511609993064</c:v>
                </c:pt>
                <c:pt idx="262">
                  <c:v>0.97230511609993064</c:v>
                </c:pt>
                <c:pt idx="263">
                  <c:v>0.97230511609993064</c:v>
                </c:pt>
                <c:pt idx="264">
                  <c:v>0.97230511609993064</c:v>
                </c:pt>
                <c:pt idx="265">
                  <c:v>0.97230511609993064</c:v>
                </c:pt>
                <c:pt idx="266">
                  <c:v>0.97230511609993064</c:v>
                </c:pt>
              </c:numCache>
            </c:numRef>
          </c:val>
        </c:ser>
        <c:gapWidth val="0"/>
        <c:axId val="72217728"/>
        <c:axId val="72219264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RDD!$C$104:$JI$104</c:f>
              <c:numCache>
                <c:formatCode>0.00</c:formatCode>
                <c:ptCount val="267"/>
                <c:pt idx="0">
                  <c:v>0</c:v>
                </c:pt>
                <c:pt idx="1">
                  <c:v>5.4790398312840966E-2</c:v>
                </c:pt>
                <c:pt idx="2">
                  <c:v>0.176189268234451</c:v>
                </c:pt>
                <c:pt idx="3">
                  <c:v>0.27121881341769133</c:v>
                </c:pt>
                <c:pt idx="4">
                  <c:v>0.33762335362699508</c:v>
                </c:pt>
                <c:pt idx="5">
                  <c:v>0.33520104651625499</c:v>
                </c:pt>
                <c:pt idx="6">
                  <c:v>0.30783693446341232</c:v>
                </c:pt>
                <c:pt idx="7">
                  <c:v>0.26939586566392132</c:v>
                </c:pt>
                <c:pt idx="8">
                  <c:v>0.20473469022323001</c:v>
                </c:pt>
                <c:pt idx="9">
                  <c:v>0.17196390911623133</c:v>
                </c:pt>
                <c:pt idx="10">
                  <c:v>0.12733028928415097</c:v>
                </c:pt>
                <c:pt idx="11">
                  <c:v>0.12518652262146387</c:v>
                </c:pt>
                <c:pt idx="12">
                  <c:v>8.6914567665433207E-2</c:v>
                </c:pt>
                <c:pt idx="13">
                  <c:v>6.9560502964466198E-2</c:v>
                </c:pt>
                <c:pt idx="14">
                  <c:v>6.5583840674863683E-2</c:v>
                </c:pt>
                <c:pt idx="15">
                  <c:v>5.7953821972862224E-2</c:v>
                </c:pt>
                <c:pt idx="16">
                  <c:v>6.1736500736142834E-2</c:v>
                </c:pt>
                <c:pt idx="17">
                  <c:v>6.2398034300266893E-2</c:v>
                </c:pt>
                <c:pt idx="18">
                  <c:v>6.1010305996577897E-2</c:v>
                </c:pt>
                <c:pt idx="19">
                  <c:v>6.3773327762524409E-2</c:v>
                </c:pt>
                <c:pt idx="20">
                  <c:v>7.3049719469977306E-2</c:v>
                </c:pt>
                <c:pt idx="21">
                  <c:v>8.2480303211173417E-2</c:v>
                </c:pt>
                <c:pt idx="22">
                  <c:v>9.3144423222315226E-2</c:v>
                </c:pt>
                <c:pt idx="23">
                  <c:v>0.11226174843818422</c:v>
                </c:pt>
                <c:pt idx="24">
                  <c:v>0.13225448649078816</c:v>
                </c:pt>
                <c:pt idx="25">
                  <c:v>0.161155544944491</c:v>
                </c:pt>
                <c:pt idx="26">
                  <c:v>0.19113843460268201</c:v>
                </c:pt>
                <c:pt idx="27">
                  <c:v>0.22884584775774916</c:v>
                </c:pt>
                <c:pt idx="28">
                  <c:v>0.27137797938800973</c:v>
                </c:pt>
                <c:pt idx="29">
                  <c:v>0.31730482272890248</c:v>
                </c:pt>
                <c:pt idx="30">
                  <c:v>0.35551957741434947</c:v>
                </c:pt>
                <c:pt idx="31">
                  <c:v>0.39012574111654946</c:v>
                </c:pt>
                <c:pt idx="32">
                  <c:v>0.41489345827862001</c:v>
                </c:pt>
                <c:pt idx="33">
                  <c:v>0.419703254944093</c:v>
                </c:pt>
                <c:pt idx="34">
                  <c:v>0.42787294576419854</c:v>
                </c:pt>
                <c:pt idx="35">
                  <c:v>0.41247612510445586</c:v>
                </c:pt>
                <c:pt idx="36">
                  <c:v>0.38840973299908654</c:v>
                </c:pt>
                <c:pt idx="37">
                  <c:v>0.37249064899924667</c:v>
                </c:pt>
                <c:pt idx="38">
                  <c:v>0.35551211650949033</c:v>
                </c:pt>
                <c:pt idx="39">
                  <c:v>0.34057289801440754</c:v>
                </c:pt>
                <c:pt idx="40">
                  <c:v>0.32596444630138133</c:v>
                </c:pt>
                <c:pt idx="41">
                  <c:v>0.30759569853965246</c:v>
                </c:pt>
                <c:pt idx="42">
                  <c:v>0.30732959293303247</c:v>
                </c:pt>
                <c:pt idx="43">
                  <c:v>0.30486749432971466</c:v>
                </c:pt>
                <c:pt idx="44">
                  <c:v>0.31928942342127331</c:v>
                </c:pt>
                <c:pt idx="45">
                  <c:v>0.33971986789224801</c:v>
                </c:pt>
                <c:pt idx="46">
                  <c:v>0.36861097847280466</c:v>
                </c:pt>
                <c:pt idx="47">
                  <c:v>0.41060095101667332</c:v>
                </c:pt>
                <c:pt idx="48">
                  <c:v>0.45320271775894333</c:v>
                </c:pt>
                <c:pt idx="49">
                  <c:v>0.51017916119533557</c:v>
                </c:pt>
                <c:pt idx="50">
                  <c:v>0.55944600294457292</c:v>
                </c:pt>
                <c:pt idx="51">
                  <c:v>0.63196848513788062</c:v>
                </c:pt>
                <c:pt idx="52">
                  <c:v>0.69545829851577978</c:v>
                </c:pt>
                <c:pt idx="53">
                  <c:v>0.77136305757829293</c:v>
                </c:pt>
                <c:pt idx="54">
                  <c:v>0.84775277545660699</c:v>
                </c:pt>
                <c:pt idx="55">
                  <c:v>0.89335382595200907</c:v>
                </c:pt>
                <c:pt idx="56">
                  <c:v>0.92605497194699549</c:v>
                </c:pt>
                <c:pt idx="57">
                  <c:v>0.95988022760733804</c:v>
                </c:pt>
                <c:pt idx="58">
                  <c:v>0.97761977239266262</c:v>
                </c:pt>
                <c:pt idx="59">
                  <c:v>1</c:v>
                </c:pt>
                <c:pt idx="60">
                  <c:v>0.99273059169949762</c:v>
                </c:pt>
                <c:pt idx="61">
                  <c:v>0.98989296088496015</c:v>
                </c:pt>
                <c:pt idx="62">
                  <c:v>0.97381222394652001</c:v>
                </c:pt>
                <c:pt idx="63">
                  <c:v>0.912053340495802</c:v>
                </c:pt>
                <c:pt idx="64">
                  <c:v>0.86508943137957672</c:v>
                </c:pt>
                <c:pt idx="65">
                  <c:v>0.80709581791413321</c:v>
                </c:pt>
                <c:pt idx="66">
                  <c:v>0.73445644821137201</c:v>
                </c:pt>
                <c:pt idx="67">
                  <c:v>0.6669079025904292</c:v>
                </c:pt>
                <c:pt idx="68">
                  <c:v>0.60159016752218664</c:v>
                </c:pt>
                <c:pt idx="69">
                  <c:v>0.52783912299550562</c:v>
                </c:pt>
                <c:pt idx="70">
                  <c:v>0.46340426166885773</c:v>
                </c:pt>
                <c:pt idx="71">
                  <c:v>0.40165283912299532</c:v>
                </c:pt>
                <c:pt idx="72">
                  <c:v>0.34684254506386647</c:v>
                </c:pt>
                <c:pt idx="73">
                  <c:v>0.29396462536309748</c:v>
                </c:pt>
                <c:pt idx="74">
                  <c:v>0.24603577255182826</c:v>
                </c:pt>
                <c:pt idx="75">
                  <c:v>0.20384684254506433</c:v>
                </c:pt>
                <c:pt idx="76">
                  <c:v>0.16569426206677004</c:v>
                </c:pt>
                <c:pt idx="77">
                  <c:v>0.13714137917313304</c:v>
                </c:pt>
                <c:pt idx="78">
                  <c:v>0.11503471807727508</c:v>
                </c:pt>
                <c:pt idx="79">
                  <c:v>9.3810930723011526E-2</c:v>
                </c:pt>
                <c:pt idx="80">
                  <c:v>7.56162707413158E-2</c:v>
                </c:pt>
                <c:pt idx="81">
                  <c:v>6.4066790020294015E-2</c:v>
                </c:pt>
                <c:pt idx="82">
                  <c:v>5.1972663244598434E-2</c:v>
                </c:pt>
                <c:pt idx="83">
                  <c:v>4.2579384027694907E-2</c:v>
                </c:pt>
                <c:pt idx="84">
                  <c:v>3.3201026620508514E-2</c:v>
                </c:pt>
                <c:pt idx="85">
                  <c:v>2.8928415104850592E-2</c:v>
                </c:pt>
                <c:pt idx="86">
                  <c:v>2.2076817476423798E-2</c:v>
                </c:pt>
                <c:pt idx="87">
                  <c:v>1.7883788945923403E-2</c:v>
                </c:pt>
                <c:pt idx="88">
                  <c:v>1.3387350284509211E-2</c:v>
                </c:pt>
                <c:pt idx="89">
                  <c:v>1.1385340814133903E-2</c:v>
                </c:pt>
                <c:pt idx="90">
                  <c:v>9.5773148700808025E-3</c:v>
                </c:pt>
                <c:pt idx="91">
                  <c:v>8.4258485535792932E-3</c:v>
                </c:pt>
                <c:pt idx="92">
                  <c:v>6.7496319286936817E-3</c:v>
                </c:pt>
                <c:pt idx="93">
                  <c:v>5.3171381958537446E-3</c:v>
                </c:pt>
                <c:pt idx="94">
                  <c:v>4.5859695197166834E-3</c:v>
                </c:pt>
                <c:pt idx="95">
                  <c:v>4.3621423739604506E-3</c:v>
                </c:pt>
                <c:pt idx="96">
                  <c:v>3.790139668138977E-3</c:v>
                </c:pt>
                <c:pt idx="97">
                  <c:v>3.5339819346623838E-3</c:v>
                </c:pt>
                <c:pt idx="98">
                  <c:v>3.6135649198201412E-3</c:v>
                </c:pt>
                <c:pt idx="99">
                  <c:v>3.3424853766264801E-3</c:v>
                </c:pt>
                <c:pt idx="100">
                  <c:v>3.4568859177907803E-3</c:v>
                </c:pt>
                <c:pt idx="101">
                  <c:v>3.8548008435796413E-3</c:v>
                </c:pt>
                <c:pt idx="102">
                  <c:v>3.8498269070072802E-3</c:v>
                </c:pt>
                <c:pt idx="103">
                  <c:v>3.9940710676057648E-3</c:v>
                </c:pt>
                <c:pt idx="104">
                  <c:v>3.9667144164577612E-3</c:v>
                </c:pt>
                <c:pt idx="105">
                  <c:v>3.8896183995861711E-3</c:v>
                </c:pt>
                <c:pt idx="106">
                  <c:v>3.9642274481716047E-3</c:v>
                </c:pt>
                <c:pt idx="107">
                  <c:v>4.1855676256416533E-3</c:v>
                </c:pt>
                <c:pt idx="108">
                  <c:v>4.2750984839441787E-3</c:v>
                </c:pt>
                <c:pt idx="109">
                  <c:v>4.45913413712148E-3</c:v>
                </c:pt>
                <c:pt idx="110">
                  <c:v>4.3422466276710021E-3</c:v>
                </c:pt>
                <c:pt idx="111">
                  <c:v>4.4840038199832934E-3</c:v>
                </c:pt>
                <c:pt idx="112">
                  <c:v>4.5809955831443471E-3</c:v>
                </c:pt>
                <c:pt idx="113">
                  <c:v>4.6406828220126534E-3</c:v>
                </c:pt>
                <c:pt idx="114">
                  <c:v>4.4292905176873424E-3</c:v>
                </c:pt>
                <c:pt idx="115">
                  <c:v>4.6556046317297395E-3</c:v>
                </c:pt>
                <c:pt idx="116">
                  <c:v>4.6058652660061275E-3</c:v>
                </c:pt>
                <c:pt idx="117">
                  <c:v>4.7451354900322424E-3</c:v>
                </c:pt>
                <c:pt idx="118">
                  <c:v>4.9888583820779393E-3</c:v>
                </c:pt>
                <c:pt idx="119">
                  <c:v>5.2276073375512313E-3</c:v>
                </c:pt>
                <c:pt idx="120">
                  <c:v>5.3345469738569785E-3</c:v>
                </c:pt>
                <c:pt idx="121">
                  <c:v>5.0485456209462412E-3</c:v>
                </c:pt>
                <c:pt idx="122">
                  <c:v>4.9067884286339881E-3</c:v>
                </c:pt>
                <c:pt idx="123">
                  <c:v>5.0883371135251564E-3</c:v>
                </c:pt>
                <c:pt idx="124">
                  <c:v>5.1082328598145814E-3</c:v>
                </c:pt>
                <c:pt idx="125">
                  <c:v>5.0560065258047834E-3</c:v>
                </c:pt>
                <c:pt idx="126">
                  <c:v>5.1728940352552613E-3</c:v>
                </c:pt>
                <c:pt idx="127">
                  <c:v>4.9117623652063592E-3</c:v>
                </c:pt>
                <c:pt idx="128">
                  <c:v>4.8545620946241989E-3</c:v>
                </c:pt>
                <c:pt idx="129">
                  <c:v>4.6381958537264675E-3</c:v>
                </c:pt>
                <c:pt idx="130">
                  <c:v>4.337272691098671E-3</c:v>
                </c:pt>
                <c:pt idx="131">
                  <c:v>4.5760216465719821E-3</c:v>
                </c:pt>
                <c:pt idx="132">
                  <c:v>4.4292905176873424E-3</c:v>
                </c:pt>
                <c:pt idx="133">
                  <c:v>4.4367514225458907E-3</c:v>
                </c:pt>
                <c:pt idx="134">
                  <c:v>4.1109585770562037E-3</c:v>
                </c:pt>
                <c:pt idx="135">
                  <c:v>3.9144880824479754E-3</c:v>
                </c:pt>
                <c:pt idx="136">
                  <c:v>3.9990450041781107E-3</c:v>
                </c:pt>
                <c:pt idx="137">
                  <c:v>3.762783016990998E-3</c:v>
                </c:pt>
                <c:pt idx="138">
                  <c:v>3.91697505073415E-3</c:v>
                </c:pt>
                <c:pt idx="139">
                  <c:v>3.5613385858103653E-3</c:v>
                </c:pt>
                <c:pt idx="140">
                  <c:v>3.5538776809518136E-3</c:v>
                </c:pt>
                <c:pt idx="141">
                  <c:v>3.5115992200867537E-3</c:v>
                </c:pt>
                <c:pt idx="142">
                  <c:v>3.4568859177907803E-3</c:v>
                </c:pt>
                <c:pt idx="143">
                  <c:v>3.2877720743305252E-3</c:v>
                </c:pt>
                <c:pt idx="144">
                  <c:v>3.1161712625840756E-3</c:v>
                </c:pt>
                <c:pt idx="145">
                  <c:v>2.9420834825514336E-3</c:v>
                </c:pt>
                <c:pt idx="146">
                  <c:v>2.9619792288408746E-3</c:v>
                </c:pt>
                <c:pt idx="147">
                  <c:v>2.8873701802554635E-3</c:v>
                </c:pt>
                <c:pt idx="148">
                  <c:v>2.9943098165612211E-3</c:v>
                </c:pt>
                <c:pt idx="149">
                  <c:v>2.9097528948310802E-3</c:v>
                </c:pt>
                <c:pt idx="150">
                  <c:v>2.8749353388245612E-3</c:v>
                </c:pt>
                <c:pt idx="151">
                  <c:v>2.688412717361045E-3</c:v>
                </c:pt>
                <c:pt idx="152">
                  <c:v>2.6759778759301348E-3</c:v>
                </c:pt>
                <c:pt idx="153">
                  <c:v>2.7505869245155411E-3</c:v>
                </c:pt>
                <c:pt idx="154">
                  <c:v>2.7729696390911608E-3</c:v>
                </c:pt>
                <c:pt idx="155">
                  <c:v>2.6560821296406785E-3</c:v>
                </c:pt>
                <c:pt idx="156">
                  <c:v>2.6784648442163246E-3</c:v>
                </c:pt>
                <c:pt idx="157">
                  <c:v>2.5491424933349197E-3</c:v>
                </c:pt>
                <c:pt idx="158">
                  <c:v>2.4048983327364611E-3</c:v>
                </c:pt>
                <c:pt idx="159">
                  <c:v>2.5367076519040212E-3</c:v>
                </c:pt>
                <c:pt idx="160">
                  <c:v>2.3302892841510505E-3</c:v>
                </c:pt>
                <c:pt idx="161">
                  <c:v>2.5690382396243712E-3</c:v>
                </c:pt>
                <c:pt idx="162">
                  <c:v>2.5615773347658312E-3</c:v>
                </c:pt>
                <c:pt idx="163">
                  <c:v>2.3253153475786912E-3</c:v>
                </c:pt>
                <c:pt idx="164">
                  <c:v>2.4844813178942337E-3</c:v>
                </c:pt>
                <c:pt idx="165">
                  <c:v>2.4919422227527811E-3</c:v>
                </c:pt>
                <c:pt idx="166">
                  <c:v>2.5839600493414647E-3</c:v>
                </c:pt>
                <c:pt idx="167">
                  <c:v>2.4670725398909712E-3</c:v>
                </c:pt>
                <c:pt idx="168">
                  <c:v>2.4745334447495147E-3</c:v>
                </c:pt>
                <c:pt idx="169">
                  <c:v>2.5516294616211134E-3</c:v>
                </c:pt>
                <c:pt idx="170">
                  <c:v>2.3974374278779237E-3</c:v>
                </c:pt>
                <c:pt idx="171">
                  <c:v>2.5192988739007587E-3</c:v>
                </c:pt>
                <c:pt idx="172">
                  <c:v>2.5491424933349197E-3</c:v>
                </c:pt>
                <c:pt idx="173">
                  <c:v>2.4919422227527811E-3</c:v>
                </c:pt>
                <c:pt idx="174">
                  <c:v>2.3427241255819537E-3</c:v>
                </c:pt>
                <c:pt idx="175">
                  <c:v>2.3974374278779237E-3</c:v>
                </c:pt>
                <c:pt idx="176">
                  <c:v>2.6262385102065237E-3</c:v>
                </c:pt>
                <c:pt idx="177">
                  <c:v>2.2059408698420426E-3</c:v>
                </c:pt>
                <c:pt idx="178">
                  <c:v>2.2681150769965652E-3</c:v>
                </c:pt>
                <c:pt idx="179">
                  <c:v>2.6113167004894423E-3</c:v>
                </c:pt>
                <c:pt idx="180">
                  <c:v>2.4670725398909712E-3</c:v>
                </c:pt>
                <c:pt idx="181">
                  <c:v>2.3203414110063332E-3</c:v>
                </c:pt>
                <c:pt idx="182">
                  <c:v>2.4098722693088187E-3</c:v>
                </c:pt>
                <c:pt idx="183">
                  <c:v>2.5093510007560423E-3</c:v>
                </c:pt>
                <c:pt idx="184">
                  <c:v>2.4173331741673652E-3</c:v>
                </c:pt>
                <c:pt idx="185">
                  <c:v>2.3651068401575829E-3</c:v>
                </c:pt>
                <c:pt idx="186">
                  <c:v>2.3352632207234111E-3</c:v>
                </c:pt>
                <c:pt idx="187">
                  <c:v>2.3974374278779237E-3</c:v>
                </c:pt>
                <c:pt idx="188">
                  <c:v>2.3327762524372299E-3</c:v>
                </c:pt>
                <c:pt idx="189">
                  <c:v>2.3352632207234111E-3</c:v>
                </c:pt>
                <c:pt idx="190">
                  <c:v>2.4322549838844475E-3</c:v>
                </c:pt>
                <c:pt idx="191">
                  <c:v>2.2880108232859837E-3</c:v>
                </c:pt>
                <c:pt idx="192">
                  <c:v>2.4148462058811797E-3</c:v>
                </c:pt>
                <c:pt idx="193">
                  <c:v>2.3327762524372299E-3</c:v>
                </c:pt>
                <c:pt idx="194">
                  <c:v>2.3352632207234111E-3</c:v>
                </c:pt>
                <c:pt idx="195">
                  <c:v>2.2084278381282129E-3</c:v>
                </c:pt>
                <c:pt idx="196">
                  <c:v>2.2631411404241838E-3</c:v>
                </c:pt>
                <c:pt idx="197">
                  <c:v>2.0169312800923447E-3</c:v>
                </c:pt>
                <c:pt idx="198">
                  <c:v>2.1736102821216827E-3</c:v>
                </c:pt>
                <c:pt idx="199">
                  <c:v>2.1885320918387623E-3</c:v>
                </c:pt>
                <c:pt idx="200">
                  <c:v>2.1487405992598814E-3</c:v>
                </c:pt>
                <c:pt idx="201">
                  <c:v>2.1089491066809932E-3</c:v>
                </c:pt>
                <c:pt idx="202">
                  <c:v>2.2134017747005843E-3</c:v>
                </c:pt>
                <c:pt idx="203">
                  <c:v>2.0194182483785012E-3</c:v>
                </c:pt>
                <c:pt idx="204">
                  <c:v>2.0915403286777346E-3</c:v>
                </c:pt>
                <c:pt idx="205">
                  <c:v>2.2283235844176774E-3</c:v>
                </c:pt>
                <c:pt idx="206">
                  <c:v>1.8751740877800303E-3</c:v>
                </c:pt>
                <c:pt idx="207">
                  <c:v>1.9920615972305127E-3</c:v>
                </c:pt>
                <c:pt idx="208">
                  <c:v>1.9199395169312826E-3</c:v>
                </c:pt>
                <c:pt idx="209">
                  <c:v>1.8503044049182329E-3</c:v>
                </c:pt>
                <c:pt idx="210">
                  <c:v>1.8751740877800303E-3</c:v>
                </c:pt>
                <c:pt idx="211">
                  <c:v>1.9075046755003806E-3</c:v>
                </c:pt>
                <c:pt idx="212">
                  <c:v>1.8229477537702423E-3</c:v>
                </c:pt>
                <c:pt idx="213">
                  <c:v>1.8304086586287923E-3</c:v>
                </c:pt>
                <c:pt idx="214">
                  <c:v>1.8304086586287923E-3</c:v>
                </c:pt>
                <c:pt idx="215">
                  <c:v>1.8751740877800303E-3</c:v>
                </c:pt>
                <c:pt idx="216">
                  <c:v>1.8154868489117031E-3</c:v>
                </c:pt>
                <c:pt idx="217">
                  <c:v>1.8229477537702423E-3</c:v>
                </c:pt>
                <c:pt idx="218">
                  <c:v>1.9075046755003806E-3</c:v>
                </c:pt>
                <c:pt idx="219">
                  <c:v>1.8229477537702423E-3</c:v>
                </c:pt>
                <c:pt idx="220">
                  <c:v>1.7831562611913625E-3</c:v>
                </c:pt>
                <c:pt idx="221">
                  <c:v>1.9547570729378247E-3</c:v>
                </c:pt>
                <c:pt idx="222">
                  <c:v>1.7707214197604602E-3</c:v>
                </c:pt>
                <c:pt idx="223">
                  <c:v>1.7756953563328201E-3</c:v>
                </c:pt>
                <c:pt idx="224">
                  <c:v>1.7632605149019123E-3</c:v>
                </c:pt>
                <c:pt idx="225">
                  <c:v>1.6911384346026824E-3</c:v>
                </c:pt>
                <c:pt idx="226">
                  <c:v>1.6712426883132418E-3</c:v>
                </c:pt>
                <c:pt idx="227">
                  <c:v>1.6662687517408814E-3</c:v>
                </c:pt>
                <c:pt idx="228">
                  <c:v>1.5866857665831028E-3</c:v>
                </c:pt>
                <c:pt idx="229">
                  <c:v>1.7433647686124706E-3</c:v>
                </c:pt>
                <c:pt idx="230">
                  <c:v>1.6389121005928929E-3</c:v>
                </c:pt>
                <c:pt idx="231">
                  <c:v>1.6190163543034525E-3</c:v>
                </c:pt>
                <c:pt idx="232">
                  <c:v>1.5195376228562324E-3</c:v>
                </c:pt>
                <c:pt idx="233">
                  <c:v>1.5742509251522032E-3</c:v>
                </c:pt>
                <c:pt idx="234">
                  <c:v>1.5071027814253313E-3</c:v>
                </c:pt>
                <c:pt idx="235">
                  <c:v>1.6140424177310923E-3</c:v>
                </c:pt>
                <c:pt idx="236">
                  <c:v>1.5493812422903998E-3</c:v>
                </c:pt>
                <c:pt idx="237">
                  <c:v>1.6090684811587322E-3</c:v>
                </c:pt>
                <c:pt idx="238">
                  <c:v>1.5767378934383816E-3</c:v>
                </c:pt>
                <c:pt idx="239">
                  <c:v>1.4921809717082534E-3</c:v>
                </c:pt>
                <c:pt idx="240">
                  <c:v>1.4822330985635303E-3</c:v>
                </c:pt>
                <c:pt idx="241">
                  <c:v>1.5021288448529718E-3</c:v>
                </c:pt>
                <c:pt idx="242">
                  <c:v>1.4648243205602606E-3</c:v>
                </c:pt>
                <c:pt idx="243">
                  <c:v>1.4971549082806116E-3</c:v>
                </c:pt>
                <c:pt idx="244">
                  <c:v>1.4722852254188121E-3</c:v>
                </c:pt>
                <c:pt idx="245">
                  <c:v>1.494667939994432E-3</c:v>
                </c:pt>
                <c:pt idx="246">
                  <c:v>1.4449285742708215E-3</c:v>
                </c:pt>
                <c:pt idx="247">
                  <c:v>1.4474155425570005E-3</c:v>
                </c:pt>
                <c:pt idx="248">
                  <c:v>1.5071027814253313E-3</c:v>
                </c:pt>
                <c:pt idx="249">
                  <c:v>1.4474155425570005E-3</c:v>
                </c:pt>
                <c:pt idx="250">
                  <c:v>1.4026501134057521E-3</c:v>
                </c:pt>
                <c:pt idx="251">
                  <c:v>1.4573634157017212E-3</c:v>
                </c:pt>
                <c:pt idx="252">
                  <c:v>1.3180931916756213E-3</c:v>
                </c:pt>
                <c:pt idx="253">
                  <c:v>1.4474155425570005E-3</c:v>
                </c:pt>
                <c:pt idx="254">
                  <c:v>1.469798257132629E-3</c:v>
                </c:pt>
                <c:pt idx="255">
                  <c:v>1.2957104771000013E-3</c:v>
                </c:pt>
                <c:pt idx="256">
                  <c:v>1.3180931916756213E-3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RDD!$C$106:$JI$106</c:f>
              <c:numCache>
                <c:formatCode>0.00</c:formatCode>
                <c:ptCount val="267"/>
                <c:pt idx="0">
                  <c:v>0</c:v>
                </c:pt>
                <c:pt idx="1">
                  <c:v>3.6541182762752436E-3</c:v>
                </c:pt>
                <c:pt idx="2">
                  <c:v>1.4886482998059704E-2</c:v>
                </c:pt>
                <c:pt idx="3">
                  <c:v>3.1401585705519638E-2</c:v>
                </c:pt>
                <c:pt idx="4">
                  <c:v>5.1099078922068802E-2</c:v>
                </c:pt>
                <c:pt idx="5">
                  <c:v>6.9641656790726189E-2</c:v>
                </c:pt>
                <c:pt idx="6">
                  <c:v>8.5637320883314064E-2</c:v>
                </c:pt>
                <c:pt idx="7">
                  <c:v>9.8607211147675844E-2</c:v>
                </c:pt>
                <c:pt idx="8">
                  <c:v>0.107243327627443</c:v>
                </c:pt>
                <c:pt idx="9">
                  <c:v>0.11362353875415308</c:v>
                </c:pt>
                <c:pt idx="10">
                  <c:v>0.117256857950368</c:v>
                </c:pt>
                <c:pt idx="11">
                  <c:v>0.12060419742315917</c:v>
                </c:pt>
                <c:pt idx="12">
                  <c:v>0.121807163787525</c:v>
                </c:pt>
                <c:pt idx="13">
                  <c:v>0.12207947704226908</c:v>
                </c:pt>
                <c:pt idx="14">
                  <c:v>0.12214908031228602</c:v>
                </c:pt>
                <c:pt idx="15">
                  <c:v>0.12185390056071202</c:v>
                </c:pt>
                <c:pt idx="16">
                  <c:v>0.1217566378732631</c:v>
                </c:pt>
                <c:pt idx="17">
                  <c:v>0.12170032512225912</c:v>
                </c:pt>
                <c:pt idx="18">
                  <c:v>0.121590035159393</c:v>
                </c:pt>
                <c:pt idx="19">
                  <c:v>0.12161190743304102</c:v>
                </c:pt>
                <c:pt idx="20">
                  <c:v>0.122038522333365</c:v>
                </c:pt>
                <c:pt idx="21">
                  <c:v>0.12285245122365208</c:v>
                </c:pt>
                <c:pt idx="22">
                  <c:v>0.124082924509322</c:v>
                </c:pt>
                <c:pt idx="23">
                  <c:v>0.126051354720913</c:v>
                </c:pt>
                <c:pt idx="24">
                  <c:v>0.12875543292230227</c:v>
                </c:pt>
                <c:pt idx="25">
                  <c:v>0.13251117753985101</c:v>
                </c:pt>
                <c:pt idx="26">
                  <c:v>0.13731560933043901</c:v>
                </c:pt>
                <c:pt idx="27">
                  <c:v>0.14342455132283116</c:v>
                </c:pt>
                <c:pt idx="28">
                  <c:v>0.15097760470629326</c:v>
                </c:pt>
                <c:pt idx="29">
                  <c:v>0.160062792948863</c:v>
                </c:pt>
                <c:pt idx="30">
                  <c:v>0.17036152987463887</c:v>
                </c:pt>
                <c:pt idx="31">
                  <c:v>0.18172424884064517</c:v>
                </c:pt>
                <c:pt idx="32">
                  <c:v>0.19378283089610626</c:v>
                </c:pt>
                <c:pt idx="33">
                  <c:v>0.20581164229237123</c:v>
                </c:pt>
                <c:pt idx="34">
                  <c:v>0.21794586364183727</c:v>
                </c:pt>
                <c:pt idx="35">
                  <c:v>0.22934571479954388</c:v>
                </c:pt>
                <c:pt idx="36">
                  <c:v>0.239720105326578</c:v>
                </c:pt>
                <c:pt idx="37">
                  <c:v>0.24938299728904001</c:v>
                </c:pt>
                <c:pt idx="38">
                  <c:v>0.25831491716548555</c:v>
                </c:pt>
                <c:pt idx="39">
                  <c:v>0.26660542643394175</c:v>
                </c:pt>
                <c:pt idx="40">
                  <c:v>0.27428181962534232</c:v>
                </c:pt>
                <c:pt idx="41">
                  <c:v>0.28122793697242232</c:v>
                </c:pt>
                <c:pt idx="42">
                  <c:v>0.28808560155399132</c:v>
                </c:pt>
                <c:pt idx="43">
                  <c:v>0.29478518657187902</c:v>
                </c:pt>
                <c:pt idx="44">
                  <c:v>0.30190989387830447</c:v>
                </c:pt>
                <c:pt idx="45">
                  <c:v>0.30966333168108501</c:v>
                </c:pt>
                <c:pt idx="46">
                  <c:v>0.31833083084576946</c:v>
                </c:pt>
                <c:pt idx="47">
                  <c:v>0.32835430671983173</c:v>
                </c:pt>
                <c:pt idx="48">
                  <c:v>0.33975792753709333</c:v>
                </c:pt>
                <c:pt idx="49">
                  <c:v>0.35303720555813767</c:v>
                </c:pt>
                <c:pt idx="50">
                  <c:v>0.36795507308119002</c:v>
                </c:pt>
                <c:pt idx="51">
                  <c:v>0.38533216193805286</c:v>
                </c:pt>
                <c:pt idx="52">
                  <c:v>0.40492073110052046</c:v>
                </c:pt>
                <c:pt idx="53">
                  <c:v>0.42722043823822131</c:v>
                </c:pt>
                <c:pt idx="54">
                  <c:v>0.452355640492624</c:v>
                </c:pt>
                <c:pt idx="55">
                  <c:v>0.47937773561324748</c:v>
                </c:pt>
                <c:pt idx="56">
                  <c:v>0.50793649688730158</c:v>
                </c:pt>
                <c:pt idx="57">
                  <c:v>0.53817466933463398</c:v>
                </c:pt>
                <c:pt idx="58">
                  <c:v>0.569616953600659</c:v>
                </c:pt>
                <c:pt idx="59">
                  <c:v>0.60253228563099359</c:v>
                </c:pt>
                <c:pt idx="60">
                  <c:v>0.63590508736090878</c:v>
                </c:pt>
                <c:pt idx="61">
                  <c:v>0.66995919707160179</c:v>
                </c:pt>
                <c:pt idx="62">
                  <c:v>0.70423572003224932</c:v>
                </c:pt>
                <c:pt idx="63">
                  <c:v>0.73692515254666191</c:v>
                </c:pt>
                <c:pt idx="64">
                  <c:v>0.76854575626470134</c:v>
                </c:pt>
                <c:pt idx="65">
                  <c:v>0.7985821466099482</c:v>
                </c:pt>
                <c:pt idx="66">
                  <c:v>0.82632749385062898</c:v>
                </c:pt>
                <c:pt idx="67">
                  <c:v>0.85187718026327364</c:v>
                </c:pt>
                <c:pt idx="68">
                  <c:v>0.87521687521815805</c:v>
                </c:pt>
                <c:pt idx="69">
                  <c:v>0.89587020529443262</c:v>
                </c:pt>
                <c:pt idx="70">
                  <c:v>0.91413226985810259</c:v>
                </c:pt>
                <c:pt idx="71">
                  <c:v>0.93002669314501063</c:v>
                </c:pt>
                <c:pt idx="72">
                  <c:v>0.94377944652990065</c:v>
                </c:pt>
                <c:pt idx="73">
                  <c:v>0.95540655632868965</c:v>
                </c:pt>
                <c:pt idx="74">
                  <c:v>0.96506953473853863</c:v>
                </c:pt>
                <c:pt idx="75">
                  <c:v>0.97297792325075305</c:v>
                </c:pt>
                <c:pt idx="76">
                  <c:v>0.97927439730856591</c:v>
                </c:pt>
                <c:pt idx="77">
                  <c:v>0.98436564556255057</c:v>
                </c:pt>
                <c:pt idx="78">
                  <c:v>0.98852488668895699</c:v>
                </c:pt>
                <c:pt idx="79">
                  <c:v>0.99177569124893705</c:v>
                </c:pt>
                <c:pt idx="80">
                  <c:v>0.99424257743622058</c:v>
                </c:pt>
                <c:pt idx="81">
                  <c:v>0.99622033089367501</c:v>
                </c:pt>
                <c:pt idx="82">
                  <c:v>0.99767638044817963</c:v>
                </c:pt>
                <c:pt idx="83">
                  <c:v>0.99872819218205799</c:v>
                </c:pt>
                <c:pt idx="84">
                  <c:v>0.99937097563802402</c:v>
                </c:pt>
                <c:pt idx="85">
                  <c:v>0.99983538678294115</c:v>
                </c:pt>
                <c:pt idx="86">
                  <c:v>1</c:v>
                </c:pt>
                <c:pt idx="87">
                  <c:v>0.99998391895185057</c:v>
                </c:pt>
                <c:pt idx="88">
                  <c:v>0.99977100401250063</c:v>
                </c:pt>
                <c:pt idx="89">
                  <c:v>0.99947397213946898</c:v>
                </c:pt>
                <c:pt idx="90">
                  <c:v>0.99910076464423958</c:v>
                </c:pt>
                <c:pt idx="91">
                  <c:v>0.99868070459194558</c:v>
                </c:pt>
                <c:pt idx="92">
                  <c:v>0.99818910453903897</c:v>
                </c:pt>
                <c:pt idx="93">
                  <c:v>0.99763635664641503</c:v>
                </c:pt>
                <c:pt idx="94">
                  <c:v>0.99705396458082096</c:v>
                </c:pt>
                <c:pt idx="95">
                  <c:v>0.99646483800890651</c:v>
                </c:pt>
                <c:pt idx="96">
                  <c:v>0.99585291444395796</c:v>
                </c:pt>
                <c:pt idx="97">
                  <c:v>0.99523237437316658</c:v>
                </c:pt>
                <c:pt idx="98">
                  <c:v>0.99461843992459364</c:v>
                </c:pt>
                <c:pt idx="99">
                  <c:v>0.99399511994301804</c:v>
                </c:pt>
                <c:pt idx="100">
                  <c:v>0.99337987205259393</c:v>
                </c:pt>
                <c:pt idx="101">
                  <c:v>0.99278566451973804</c:v>
                </c:pt>
                <c:pt idx="102">
                  <c:v>0.99219431595516649</c:v>
                </c:pt>
                <c:pt idx="103">
                  <c:v>0.99161260457281497</c:v>
                </c:pt>
                <c:pt idx="104">
                  <c:v>0.99103278266394856</c:v>
                </c:pt>
                <c:pt idx="105">
                  <c:v>0.99045256737813558</c:v>
                </c:pt>
                <c:pt idx="106">
                  <c:v>0.9898787990079122</c:v>
                </c:pt>
                <c:pt idx="107">
                  <c:v>0.98931815547492907</c:v>
                </c:pt>
                <c:pt idx="108">
                  <c:v>0.98876475469639602</c:v>
                </c:pt>
                <c:pt idx="109">
                  <c:v>0.98822290527250256</c:v>
                </c:pt>
                <c:pt idx="110">
                  <c:v>0.987679068425658</c:v>
                </c:pt>
                <c:pt idx="111">
                  <c:v>0.98714486946110203</c:v>
                </c:pt>
                <c:pt idx="112">
                  <c:v>0.98661834088094491</c:v>
                </c:pt>
                <c:pt idx="113">
                  <c:v>0.98609783297791997</c:v>
                </c:pt>
                <c:pt idx="114">
                  <c:v>0.98557114122659251</c:v>
                </c:pt>
                <c:pt idx="115">
                  <c:v>0.98505787459900562</c:v>
                </c:pt>
                <c:pt idx="116">
                  <c:v>0.98454570140992859</c:v>
                </c:pt>
                <c:pt idx="117">
                  <c:v>0.98404308811289987</c:v>
                </c:pt>
                <c:pt idx="118">
                  <c:v>0.98355478135783103</c:v>
                </c:pt>
                <c:pt idx="119">
                  <c:v>0.98308065881050499</c:v>
                </c:pt>
                <c:pt idx="120">
                  <c:v>0.98261490569821197</c:v>
                </c:pt>
                <c:pt idx="121">
                  <c:v>0.98213994503414159</c:v>
                </c:pt>
                <c:pt idx="122">
                  <c:v>0.98166209553619799</c:v>
                </c:pt>
                <c:pt idx="123">
                  <c:v>0.98119575195751796</c:v>
                </c:pt>
                <c:pt idx="124">
                  <c:v>0.98073375746028901</c:v>
                </c:pt>
                <c:pt idx="125">
                  <c:v>0.98027288750373598</c:v>
                </c:pt>
                <c:pt idx="126">
                  <c:v>0.97982065924251494</c:v>
                </c:pt>
                <c:pt idx="127">
                  <c:v>0.97936024855965098</c:v>
                </c:pt>
                <c:pt idx="128">
                  <c:v>0.97890061774461179</c:v>
                </c:pt>
                <c:pt idx="129">
                  <c:v>0.97843463934220498</c:v>
                </c:pt>
                <c:pt idx="130">
                  <c:v>0.97795844016251166</c:v>
                </c:pt>
                <c:pt idx="131">
                  <c:v>0.97749587970987895</c:v>
                </c:pt>
                <c:pt idx="132">
                  <c:v>0.97702992338613293</c:v>
                </c:pt>
                <c:pt idx="133">
                  <c:v>0.97656734341913998</c:v>
                </c:pt>
                <c:pt idx="134">
                  <c:v>0.97609334344906162</c:v>
                </c:pt>
                <c:pt idx="135">
                  <c:v>0.9756135012656395</c:v>
                </c:pt>
                <c:pt idx="136">
                  <c:v>0.97514017258360708</c:v>
                </c:pt>
                <c:pt idx="137">
                  <c:v>0.97465918131642204</c:v>
                </c:pt>
                <c:pt idx="138">
                  <c:v>0.97418768849420001</c:v>
                </c:pt>
                <c:pt idx="139">
                  <c:v>0.97370321445281194</c:v>
                </c:pt>
                <c:pt idx="140">
                  <c:v>0.97322097251360695</c:v>
                </c:pt>
                <c:pt idx="141">
                  <c:v>0.97273941460180646</c:v>
                </c:pt>
                <c:pt idx="142">
                  <c:v>0.972257965496099</c:v>
                </c:pt>
                <c:pt idx="143">
                  <c:v>0.97177155015387373</c:v>
                </c:pt>
                <c:pt idx="144">
                  <c:v>0.97127997536254462</c:v>
                </c:pt>
                <c:pt idx="145">
                  <c:v>0.97078304727615261</c:v>
                </c:pt>
                <c:pt idx="146">
                  <c:v>0.97028921232184295</c:v>
                </c:pt>
                <c:pt idx="147">
                  <c:v>0.96979431970760499</c:v>
                </c:pt>
                <c:pt idx="148">
                  <c:v>0.96930630206026058</c:v>
                </c:pt>
                <c:pt idx="149">
                  <c:v>0.96881679789678299</c:v>
                </c:pt>
                <c:pt idx="150">
                  <c:v>0.96832794382204856</c:v>
                </c:pt>
                <c:pt idx="151">
                  <c:v>0.96783307077991698</c:v>
                </c:pt>
                <c:pt idx="152">
                  <c:v>0.96733971115751805</c:v>
                </c:pt>
                <c:pt idx="153">
                  <c:v>0.96685166172100701</c:v>
                </c:pt>
                <c:pt idx="154">
                  <c:v>0.96636666675468297</c:v>
                </c:pt>
                <c:pt idx="155">
                  <c:v>0.96587864615253594</c:v>
                </c:pt>
                <c:pt idx="156">
                  <c:v>0.9653936214235368</c:v>
                </c:pt>
                <c:pt idx="157">
                  <c:v>0.96490497918189866</c:v>
                </c:pt>
                <c:pt idx="158">
                  <c:v>0.964412005553823</c:v>
                </c:pt>
                <c:pt idx="159">
                  <c:v>0.96392665491039964</c:v>
                </c:pt>
                <c:pt idx="160">
                  <c:v>0.96343425914952463</c:v>
                </c:pt>
                <c:pt idx="161">
                  <c:v>0.96295408286290296</c:v>
                </c:pt>
                <c:pt idx="162">
                  <c:v>0.96247552642223999</c:v>
                </c:pt>
                <c:pt idx="163">
                  <c:v>0.96198864412747964</c:v>
                </c:pt>
                <c:pt idx="164">
                  <c:v>0.96151048670616157</c:v>
                </c:pt>
                <c:pt idx="165">
                  <c:v>0.96103454075558004</c:v>
                </c:pt>
                <c:pt idx="166">
                  <c:v>0.96056446875326107</c:v>
                </c:pt>
                <c:pt idx="167">
                  <c:v>0.96009125960922093</c:v>
                </c:pt>
                <c:pt idx="168">
                  <c:v>0.9596202372398297</c:v>
                </c:pt>
                <c:pt idx="169">
                  <c:v>0.95915441110397592</c:v>
                </c:pt>
                <c:pt idx="170">
                  <c:v>0.95868381563031679</c:v>
                </c:pt>
                <c:pt idx="171">
                  <c:v>0.95822029793463603</c:v>
                </c:pt>
                <c:pt idx="172">
                  <c:v>0.95775993630691392</c:v>
                </c:pt>
                <c:pt idx="173">
                  <c:v>0.95729898539905101</c:v>
                </c:pt>
                <c:pt idx="174">
                  <c:v>0.95683344961996297</c:v>
                </c:pt>
                <c:pt idx="175">
                  <c:v>0.95637203949414062</c:v>
                </c:pt>
                <c:pt idx="176">
                  <c:v>0.95592226560645199</c:v>
                </c:pt>
                <c:pt idx="177">
                  <c:v>0.95545631225148364</c:v>
                </c:pt>
                <c:pt idx="178">
                  <c:v>0.95499472118598905</c:v>
                </c:pt>
                <c:pt idx="179">
                  <c:v>0.95454958297298698</c:v>
                </c:pt>
                <c:pt idx="180">
                  <c:v>0.95410012731234051</c:v>
                </c:pt>
                <c:pt idx="181">
                  <c:v>0.95364617892250203</c:v>
                </c:pt>
                <c:pt idx="182">
                  <c:v>0.95319779285629502</c:v>
                </c:pt>
                <c:pt idx="183">
                  <c:v>0.95275542998190998</c:v>
                </c:pt>
                <c:pt idx="184">
                  <c:v>0.95231093444520798</c:v>
                </c:pt>
                <c:pt idx="185">
                  <c:v>0.95186596266820078</c:v>
                </c:pt>
                <c:pt idx="186">
                  <c:v>0.95142144360608494</c:v>
                </c:pt>
                <c:pt idx="187">
                  <c:v>0.95098128944969562</c:v>
                </c:pt>
                <c:pt idx="188">
                  <c:v>0.95054010986801496</c:v>
                </c:pt>
                <c:pt idx="189">
                  <c:v>0.95010073579775856</c:v>
                </c:pt>
                <c:pt idx="190">
                  <c:v>0.94966719183109449</c:v>
                </c:pt>
                <c:pt idx="191">
                  <c:v>0.94922924115679963</c:v>
                </c:pt>
                <c:pt idx="192">
                  <c:v>0.94879835440209892</c:v>
                </c:pt>
                <c:pt idx="193">
                  <c:v>0.94836569678722549</c:v>
                </c:pt>
                <c:pt idx="194">
                  <c:v>0.94793482227261605</c:v>
                </c:pt>
                <c:pt idx="195">
                  <c:v>0.94750023400251604</c:v>
                </c:pt>
                <c:pt idx="196">
                  <c:v>0.94706957929130298</c:v>
                </c:pt>
                <c:pt idx="197">
                  <c:v>0.94663011159399379</c:v>
                </c:pt>
                <c:pt idx="198">
                  <c:v>0.94619880004700063</c:v>
                </c:pt>
                <c:pt idx="199">
                  <c:v>0.94576970322389509</c:v>
                </c:pt>
                <c:pt idx="200">
                  <c:v>0.94534050703903405</c:v>
                </c:pt>
                <c:pt idx="201">
                  <c:v>0.94491119012011004</c:v>
                </c:pt>
                <c:pt idx="202">
                  <c:v>0.94448783053718466</c:v>
                </c:pt>
                <c:pt idx="203">
                  <c:v>0.94405785873583903</c:v>
                </c:pt>
                <c:pt idx="204">
                  <c:v>0.94363242393754698</c:v>
                </c:pt>
                <c:pt idx="205">
                  <c:v>0.94321428266435003</c:v>
                </c:pt>
                <c:pt idx="206">
                  <c:v>0.94278282743599362</c:v>
                </c:pt>
                <c:pt idx="207">
                  <c:v>0.94235771209706798</c:v>
                </c:pt>
                <c:pt idx="208">
                  <c:v>0.94193102261468609</c:v>
                </c:pt>
                <c:pt idx="209">
                  <c:v>0.94150282876570757</c:v>
                </c:pt>
                <c:pt idx="210">
                  <c:v>0.94107707233771865</c:v>
                </c:pt>
                <c:pt idx="211">
                  <c:v>0.94065407432304393</c:v>
                </c:pt>
                <c:pt idx="212">
                  <c:v>0.94022893452671363</c:v>
                </c:pt>
                <c:pt idx="213">
                  <c:v>0.93980547634035694</c:v>
                </c:pt>
                <c:pt idx="214">
                  <c:v>0.93938338658774356</c:v>
                </c:pt>
                <c:pt idx="215">
                  <c:v>0.93896453903412003</c:v>
                </c:pt>
                <c:pt idx="216">
                  <c:v>0.93854457253754364</c:v>
                </c:pt>
                <c:pt idx="217">
                  <c:v>0.93812627006765859</c:v>
                </c:pt>
                <c:pt idx="218">
                  <c:v>0.93771285822273298</c:v>
                </c:pt>
                <c:pt idx="219">
                  <c:v>0.93729729679783702</c:v>
                </c:pt>
                <c:pt idx="220">
                  <c:v>0.9368814171892732</c:v>
                </c:pt>
                <c:pt idx="221">
                  <c:v>0.93647402964922999</c:v>
                </c:pt>
                <c:pt idx="222">
                  <c:v>0.93606035789033959</c:v>
                </c:pt>
                <c:pt idx="223">
                  <c:v>0.93564820514853608</c:v>
                </c:pt>
                <c:pt idx="224">
                  <c:v>0.93523684455288403</c:v>
                </c:pt>
                <c:pt idx="225">
                  <c:v>0.93482378049309278</c:v>
                </c:pt>
                <c:pt idx="226">
                  <c:v>0.93441115380508</c:v>
                </c:pt>
                <c:pt idx="227">
                  <c:v>0.93399957396114064</c:v>
                </c:pt>
                <c:pt idx="228">
                  <c:v>0.93358593273856305</c:v>
                </c:pt>
                <c:pt idx="229">
                  <c:v>0.93318001357239866</c:v>
                </c:pt>
                <c:pt idx="230">
                  <c:v>0.93277103317252896</c:v>
                </c:pt>
                <c:pt idx="231">
                  <c:v>0.932362454202188</c:v>
                </c:pt>
                <c:pt idx="232">
                  <c:v>0.93195096344438866</c:v>
                </c:pt>
                <c:pt idx="233">
                  <c:v>0.93154290893089498</c:v>
                </c:pt>
                <c:pt idx="234">
                  <c:v>0.931133261581088</c:v>
                </c:pt>
                <c:pt idx="235">
                  <c:v>0.93072919943169263</c:v>
                </c:pt>
                <c:pt idx="236">
                  <c:v>0.93032366327035598</c:v>
                </c:pt>
                <c:pt idx="237">
                  <c:v>0.92992176607680965</c:v>
                </c:pt>
                <c:pt idx="238">
                  <c:v>0.92951972680981598</c:v>
                </c:pt>
                <c:pt idx="239">
                  <c:v>0.92911537136910405</c:v>
                </c:pt>
                <c:pt idx="240">
                  <c:v>0.92871174146015401</c:v>
                </c:pt>
                <c:pt idx="241">
                  <c:v>0.92831006164836449</c:v>
                </c:pt>
                <c:pt idx="242">
                  <c:v>0.927907979031388</c:v>
                </c:pt>
                <c:pt idx="243">
                  <c:v>0.92750834498040058</c:v>
                </c:pt>
                <c:pt idx="244">
                  <c:v>0.92710881474003404</c:v>
                </c:pt>
                <c:pt idx="245">
                  <c:v>0.92671132021866698</c:v>
                </c:pt>
                <c:pt idx="246">
                  <c:v>0.92631290141944356</c:v>
                </c:pt>
                <c:pt idx="247">
                  <c:v>0.92591568192388163</c:v>
                </c:pt>
                <c:pt idx="248">
                  <c:v>0.925522010577152</c:v>
                </c:pt>
                <c:pt idx="249">
                  <c:v>0.92512700813239201</c:v>
                </c:pt>
                <c:pt idx="250">
                  <c:v>0.92473125921831578</c:v>
                </c:pt>
                <c:pt idx="251">
                  <c:v>0.92433882262241063</c:v>
                </c:pt>
                <c:pt idx="252">
                  <c:v>0.92394176746726797</c:v>
                </c:pt>
                <c:pt idx="253">
                  <c:v>0.92355103591020349</c:v>
                </c:pt>
                <c:pt idx="254">
                  <c:v>0.92316230180419956</c:v>
                </c:pt>
                <c:pt idx="255">
                  <c:v>0.92276753290861602</c:v>
                </c:pt>
                <c:pt idx="256">
                  <c:v>0.92237468802477762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RDD!$C$107:$JI$107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0.22382851299999987</c:v>
                </c:pt>
                <c:pt idx="17">
                  <c:v>0.22565611159999999</c:v>
                </c:pt>
                <c:pt idx="18">
                  <c:v>0.22748371019999999</c:v>
                </c:pt>
                <c:pt idx="19">
                  <c:v>0.22931130880000017</c:v>
                </c:pt>
                <c:pt idx="20">
                  <c:v>0.23113890740000001</c:v>
                </c:pt>
                <c:pt idx="21">
                  <c:v>0.23620812657500026</c:v>
                </c:pt>
                <c:pt idx="22">
                  <c:v>0.24127734575000026</c:v>
                </c:pt>
                <c:pt idx="23">
                  <c:v>0.24634656492500001</c:v>
                </c:pt>
                <c:pt idx="24">
                  <c:v>0.25141578410000032</c:v>
                </c:pt>
                <c:pt idx="25">
                  <c:v>0.2616677288</c:v>
                </c:pt>
                <c:pt idx="26">
                  <c:v>0.27191967350000046</c:v>
                </c:pt>
                <c:pt idx="27">
                  <c:v>0.28217161820000008</c:v>
                </c:pt>
                <c:pt idx="28">
                  <c:v>0.29242356290000254</c:v>
                </c:pt>
                <c:pt idx="29">
                  <c:v>0.30826880695000047</c:v>
                </c:pt>
                <c:pt idx="30">
                  <c:v>0.32411405100000046</c:v>
                </c:pt>
                <c:pt idx="31">
                  <c:v>0.33995929505000266</c:v>
                </c:pt>
                <c:pt idx="32">
                  <c:v>0.35580453910000154</c:v>
                </c:pt>
                <c:pt idx="33">
                  <c:v>0.37218447550000266</c:v>
                </c:pt>
                <c:pt idx="34">
                  <c:v>0.38856441190000279</c:v>
                </c:pt>
                <c:pt idx="35">
                  <c:v>0.40494434830000031</c:v>
                </c:pt>
                <c:pt idx="36">
                  <c:v>0.42132428470000266</c:v>
                </c:pt>
                <c:pt idx="37">
                  <c:v>0.43414323967500001</c:v>
                </c:pt>
                <c:pt idx="38">
                  <c:v>0.44696219465000031</c:v>
                </c:pt>
                <c:pt idx="39">
                  <c:v>0.459781149625</c:v>
                </c:pt>
                <c:pt idx="40">
                  <c:v>0.47260010460000001</c:v>
                </c:pt>
                <c:pt idx="41">
                  <c:v>0.48326502537500032</c:v>
                </c:pt>
                <c:pt idx="42">
                  <c:v>0.49392994615000047</c:v>
                </c:pt>
                <c:pt idx="43">
                  <c:v>0.504594866925</c:v>
                </c:pt>
                <c:pt idx="44">
                  <c:v>0.51525978769999992</c:v>
                </c:pt>
                <c:pt idx="45">
                  <c:v>0.52802890915</c:v>
                </c:pt>
                <c:pt idx="46">
                  <c:v>0.54079803060000309</c:v>
                </c:pt>
                <c:pt idx="47">
                  <c:v>0.55356715204999996</c:v>
                </c:pt>
                <c:pt idx="48">
                  <c:v>0.56633627350000004</c:v>
                </c:pt>
                <c:pt idx="49">
                  <c:v>0.58413534654999999</c:v>
                </c:pt>
                <c:pt idx="50">
                  <c:v>0.60193441960000293</c:v>
                </c:pt>
                <c:pt idx="51">
                  <c:v>0.61973349265000333</c:v>
                </c:pt>
                <c:pt idx="52">
                  <c:v>0.6375325656999975</c:v>
                </c:pt>
                <c:pt idx="53">
                  <c:v>0.66051609337500161</c:v>
                </c:pt>
                <c:pt idx="54">
                  <c:v>0.68349962105000162</c:v>
                </c:pt>
                <c:pt idx="55">
                  <c:v>0.70648314872499707</c:v>
                </c:pt>
                <c:pt idx="56">
                  <c:v>0.72946667640000262</c:v>
                </c:pt>
                <c:pt idx="57">
                  <c:v>0.75270770697500278</c:v>
                </c:pt>
                <c:pt idx="58">
                  <c:v>0.7759487375500046</c:v>
                </c:pt>
                <c:pt idx="59">
                  <c:v>0.79918976812499998</c:v>
                </c:pt>
                <c:pt idx="60">
                  <c:v>0.82243079869999991</c:v>
                </c:pt>
                <c:pt idx="61">
                  <c:v>0.84180927947500295</c:v>
                </c:pt>
                <c:pt idx="62">
                  <c:v>0.86118776024999999</c:v>
                </c:pt>
                <c:pt idx="63">
                  <c:v>0.88056624102499703</c:v>
                </c:pt>
                <c:pt idx="64">
                  <c:v>0.89994472179999996</c:v>
                </c:pt>
                <c:pt idx="65">
                  <c:v>0.91277347717500279</c:v>
                </c:pt>
                <c:pt idx="66">
                  <c:v>0.92560223255000296</c:v>
                </c:pt>
                <c:pt idx="67">
                  <c:v>0.93843098792499957</c:v>
                </c:pt>
                <c:pt idx="68">
                  <c:v>0.95125974330000262</c:v>
                </c:pt>
                <c:pt idx="69">
                  <c:v>0.9580357225250028</c:v>
                </c:pt>
                <c:pt idx="70">
                  <c:v>0.96481170174999997</c:v>
                </c:pt>
                <c:pt idx="71">
                  <c:v>0.97158768097499759</c:v>
                </c:pt>
                <c:pt idx="72">
                  <c:v>0.97836366019999998</c:v>
                </c:pt>
                <c:pt idx="73">
                  <c:v>0.98127176379999959</c:v>
                </c:pt>
                <c:pt idx="74">
                  <c:v>0.98417986740000263</c:v>
                </c:pt>
                <c:pt idx="75">
                  <c:v>0.98708797099999956</c:v>
                </c:pt>
                <c:pt idx="76">
                  <c:v>0.98999607460000005</c:v>
                </c:pt>
                <c:pt idx="77">
                  <c:v>0.99112714564999749</c:v>
                </c:pt>
                <c:pt idx="78">
                  <c:v>0.99225821670000003</c:v>
                </c:pt>
                <c:pt idx="79">
                  <c:v>0.99338928774999957</c:v>
                </c:pt>
                <c:pt idx="80">
                  <c:v>0.99452035879999956</c:v>
                </c:pt>
                <c:pt idx="81">
                  <c:v>0.995177374575</c:v>
                </c:pt>
                <c:pt idx="82">
                  <c:v>0.99583439034999999</c:v>
                </c:pt>
                <c:pt idx="83">
                  <c:v>0.99649140612500264</c:v>
                </c:pt>
                <c:pt idx="84">
                  <c:v>0.99714842189999997</c:v>
                </c:pt>
                <c:pt idx="85">
                  <c:v>0.9971877818749969</c:v>
                </c:pt>
                <c:pt idx="86">
                  <c:v>0.99722714184999706</c:v>
                </c:pt>
                <c:pt idx="87">
                  <c:v>0.99726650182499565</c:v>
                </c:pt>
                <c:pt idx="88">
                  <c:v>0.99730586179999958</c:v>
                </c:pt>
                <c:pt idx="89">
                  <c:v>0.99740579282499997</c:v>
                </c:pt>
                <c:pt idx="90">
                  <c:v>0.99750572384999958</c:v>
                </c:pt>
                <c:pt idx="91">
                  <c:v>0.99760565487500263</c:v>
                </c:pt>
                <c:pt idx="92">
                  <c:v>0.99770558589999958</c:v>
                </c:pt>
                <c:pt idx="93">
                  <c:v>0.99775587477500005</c:v>
                </c:pt>
                <c:pt idx="94">
                  <c:v>0.99780616364999997</c:v>
                </c:pt>
                <c:pt idx="95">
                  <c:v>0.99785645252500266</c:v>
                </c:pt>
                <c:pt idx="96">
                  <c:v>0.99790674139999958</c:v>
                </c:pt>
                <c:pt idx="97">
                  <c:v>0.99775846837500004</c:v>
                </c:pt>
                <c:pt idx="98">
                  <c:v>0.99761019534999751</c:v>
                </c:pt>
                <c:pt idx="99">
                  <c:v>0.99746192232499997</c:v>
                </c:pt>
                <c:pt idx="100">
                  <c:v>0.99731364929999733</c:v>
                </c:pt>
                <c:pt idx="101">
                  <c:v>0.99742896397499958</c:v>
                </c:pt>
                <c:pt idx="102">
                  <c:v>0.99754427865000161</c:v>
                </c:pt>
                <c:pt idx="103">
                  <c:v>0.99765959332500265</c:v>
                </c:pt>
                <c:pt idx="104">
                  <c:v>0.99777490800000002</c:v>
                </c:pt>
                <c:pt idx="105">
                  <c:v>0.99785870962500001</c:v>
                </c:pt>
                <c:pt idx="106">
                  <c:v>0.99794251125</c:v>
                </c:pt>
                <c:pt idx="107">
                  <c:v>0.99802631287499999</c:v>
                </c:pt>
                <c:pt idx="108">
                  <c:v>0.99811011449999998</c:v>
                </c:pt>
                <c:pt idx="109">
                  <c:v>0.99823795517499958</c:v>
                </c:pt>
                <c:pt idx="110">
                  <c:v>0.99836579584999707</c:v>
                </c:pt>
                <c:pt idx="111">
                  <c:v>0.99849363652500278</c:v>
                </c:pt>
                <c:pt idx="112">
                  <c:v>0.99862147720000294</c:v>
                </c:pt>
                <c:pt idx="113">
                  <c:v>0.99885017947499999</c:v>
                </c:pt>
                <c:pt idx="114">
                  <c:v>0.99907888174999959</c:v>
                </c:pt>
                <c:pt idx="115">
                  <c:v>0.9993075840249972</c:v>
                </c:pt>
                <c:pt idx="116">
                  <c:v>0.99953628629999958</c:v>
                </c:pt>
                <c:pt idx="117">
                  <c:v>0.99965221472499999</c:v>
                </c:pt>
                <c:pt idx="118">
                  <c:v>0.99976814314999896</c:v>
                </c:pt>
                <c:pt idx="119">
                  <c:v>0.99988407157500003</c:v>
                </c:pt>
                <c:pt idx="120">
                  <c:v>1</c:v>
                </c:pt>
                <c:pt idx="121">
                  <c:v>0.99983943192500002</c:v>
                </c:pt>
                <c:pt idx="122">
                  <c:v>0.99967886385000004</c:v>
                </c:pt>
                <c:pt idx="123">
                  <c:v>0.99951829577499707</c:v>
                </c:pt>
                <c:pt idx="124">
                  <c:v>0.99935772769999986</c:v>
                </c:pt>
                <c:pt idx="125">
                  <c:v>0.99929561235000308</c:v>
                </c:pt>
                <c:pt idx="126">
                  <c:v>0.99923349699999997</c:v>
                </c:pt>
                <c:pt idx="127">
                  <c:v>0.99917138164999997</c:v>
                </c:pt>
                <c:pt idx="128">
                  <c:v>0.99910926630000263</c:v>
                </c:pt>
                <c:pt idx="129">
                  <c:v>0.99902771512499999</c:v>
                </c:pt>
                <c:pt idx="130">
                  <c:v>0.99894616394999958</c:v>
                </c:pt>
                <c:pt idx="131">
                  <c:v>0.99886461277500005</c:v>
                </c:pt>
                <c:pt idx="132">
                  <c:v>0.99878306159999997</c:v>
                </c:pt>
                <c:pt idx="133">
                  <c:v>0.99870598497499996</c:v>
                </c:pt>
                <c:pt idx="134">
                  <c:v>0.99862890835000262</c:v>
                </c:pt>
                <c:pt idx="135">
                  <c:v>0.99855183172499751</c:v>
                </c:pt>
                <c:pt idx="136">
                  <c:v>0.9984747550999985</c:v>
                </c:pt>
                <c:pt idx="137">
                  <c:v>0.9984376059999972</c:v>
                </c:pt>
                <c:pt idx="138">
                  <c:v>0.99840045690000001</c:v>
                </c:pt>
                <c:pt idx="139">
                  <c:v>0.99836330779999705</c:v>
                </c:pt>
                <c:pt idx="140">
                  <c:v>0.99832615869999897</c:v>
                </c:pt>
                <c:pt idx="141">
                  <c:v>0.9983795559999975</c:v>
                </c:pt>
                <c:pt idx="142">
                  <c:v>0.99843295329999959</c:v>
                </c:pt>
                <c:pt idx="143">
                  <c:v>0.99848635059999957</c:v>
                </c:pt>
                <c:pt idx="144">
                  <c:v>0.99853974789999733</c:v>
                </c:pt>
                <c:pt idx="145">
                  <c:v>0.99863160102500004</c:v>
                </c:pt>
                <c:pt idx="146">
                  <c:v>0.99872345415000263</c:v>
                </c:pt>
                <c:pt idx="147">
                  <c:v>0.99881530727500001</c:v>
                </c:pt>
                <c:pt idx="148">
                  <c:v>0.9989071603999975</c:v>
                </c:pt>
                <c:pt idx="149">
                  <c:v>0.99879286865000005</c:v>
                </c:pt>
                <c:pt idx="150">
                  <c:v>0.99867857690000161</c:v>
                </c:pt>
                <c:pt idx="151">
                  <c:v>0.99856428514999707</c:v>
                </c:pt>
                <c:pt idx="152">
                  <c:v>0.99844999340000262</c:v>
                </c:pt>
                <c:pt idx="153">
                  <c:v>0.99828943194999997</c:v>
                </c:pt>
                <c:pt idx="154">
                  <c:v>0.99812887050000265</c:v>
                </c:pt>
                <c:pt idx="155">
                  <c:v>0.99796830904999956</c:v>
                </c:pt>
                <c:pt idx="156">
                  <c:v>0.99780774760000002</c:v>
                </c:pt>
                <c:pt idx="157">
                  <c:v>0.99789452562500003</c:v>
                </c:pt>
                <c:pt idx="158">
                  <c:v>0.99798130365000004</c:v>
                </c:pt>
                <c:pt idx="159">
                  <c:v>0.9980680816749975</c:v>
                </c:pt>
                <c:pt idx="160">
                  <c:v>0.99815485969999995</c:v>
                </c:pt>
                <c:pt idx="161">
                  <c:v>0.99806829944999997</c:v>
                </c:pt>
                <c:pt idx="162">
                  <c:v>0.9979817392</c:v>
                </c:pt>
                <c:pt idx="163">
                  <c:v>0.99789517895000002</c:v>
                </c:pt>
                <c:pt idx="164">
                  <c:v>0.99780861870000004</c:v>
                </c:pt>
                <c:pt idx="165">
                  <c:v>0.99779060182500001</c:v>
                </c:pt>
                <c:pt idx="166">
                  <c:v>0.99777258494999721</c:v>
                </c:pt>
                <c:pt idx="167">
                  <c:v>0.99775456807499996</c:v>
                </c:pt>
                <c:pt idx="168">
                  <c:v>0.99773655119999749</c:v>
                </c:pt>
                <c:pt idx="169">
                  <c:v>0.99777254537499749</c:v>
                </c:pt>
                <c:pt idx="170">
                  <c:v>0.99780853955000004</c:v>
                </c:pt>
                <c:pt idx="171">
                  <c:v>0.99784453372500004</c:v>
                </c:pt>
                <c:pt idx="172">
                  <c:v>0.99788052789999959</c:v>
                </c:pt>
                <c:pt idx="173">
                  <c:v>0.99780704142499999</c:v>
                </c:pt>
                <c:pt idx="174">
                  <c:v>0.99773355494999749</c:v>
                </c:pt>
                <c:pt idx="175">
                  <c:v>0.99766006847499999</c:v>
                </c:pt>
                <c:pt idx="176">
                  <c:v>0.99758658199999428</c:v>
                </c:pt>
                <c:pt idx="177">
                  <c:v>0.99754437102499749</c:v>
                </c:pt>
                <c:pt idx="178">
                  <c:v>0.99750216004999714</c:v>
                </c:pt>
                <c:pt idx="179">
                  <c:v>0.99745994907499957</c:v>
                </c:pt>
                <c:pt idx="180">
                  <c:v>0.99741773809999956</c:v>
                </c:pt>
                <c:pt idx="181">
                  <c:v>0.99743422387499958</c:v>
                </c:pt>
                <c:pt idx="182">
                  <c:v>0.99745070964999749</c:v>
                </c:pt>
                <c:pt idx="183">
                  <c:v>0.99746719542499707</c:v>
                </c:pt>
                <c:pt idx="184">
                  <c:v>0.9974836811999972</c:v>
                </c:pt>
                <c:pt idx="185">
                  <c:v>0.99747873809999998</c:v>
                </c:pt>
                <c:pt idx="186">
                  <c:v>0.99747379499999733</c:v>
                </c:pt>
                <c:pt idx="187">
                  <c:v>0.99746885189999956</c:v>
                </c:pt>
                <c:pt idx="188">
                  <c:v>0.99746390879999702</c:v>
                </c:pt>
                <c:pt idx="189">
                  <c:v>0.99734360484999796</c:v>
                </c:pt>
                <c:pt idx="190">
                  <c:v>0.99722330089999756</c:v>
                </c:pt>
                <c:pt idx="191">
                  <c:v>0.99710299694999749</c:v>
                </c:pt>
                <c:pt idx="192">
                  <c:v>0.99698269299999998</c:v>
                </c:pt>
                <c:pt idx="193">
                  <c:v>0.99685481930000264</c:v>
                </c:pt>
                <c:pt idx="194">
                  <c:v>0.99672694559999997</c:v>
                </c:pt>
                <c:pt idx="195">
                  <c:v>0.99659907189999997</c:v>
                </c:pt>
                <c:pt idx="196">
                  <c:v>0.99647119819999996</c:v>
                </c:pt>
                <c:pt idx="197">
                  <c:v>0.99635258372499691</c:v>
                </c:pt>
                <c:pt idx="198">
                  <c:v>0.99623396924999708</c:v>
                </c:pt>
                <c:pt idx="199">
                  <c:v>0.99611535477499957</c:v>
                </c:pt>
                <c:pt idx="200">
                  <c:v>0.99599674029999996</c:v>
                </c:pt>
                <c:pt idx="201">
                  <c:v>0.99588609814999896</c:v>
                </c:pt>
                <c:pt idx="202">
                  <c:v>0.99577545600000195</c:v>
                </c:pt>
                <c:pt idx="203">
                  <c:v>0.99566481385000005</c:v>
                </c:pt>
                <c:pt idx="204">
                  <c:v>0.99555417169999749</c:v>
                </c:pt>
                <c:pt idx="205">
                  <c:v>0.99547712147499956</c:v>
                </c:pt>
                <c:pt idx="206">
                  <c:v>0.99540007124999996</c:v>
                </c:pt>
                <c:pt idx="207">
                  <c:v>0.99532302102499959</c:v>
                </c:pt>
                <c:pt idx="208">
                  <c:v>0.99524597079999999</c:v>
                </c:pt>
                <c:pt idx="209">
                  <c:v>0.99526806622499997</c:v>
                </c:pt>
                <c:pt idx="210">
                  <c:v>0.99529016164999751</c:v>
                </c:pt>
                <c:pt idx="211">
                  <c:v>0.99531225707499749</c:v>
                </c:pt>
                <c:pt idx="212">
                  <c:v>0.99533435250000002</c:v>
                </c:pt>
                <c:pt idx="213">
                  <c:v>0.99524837960000001</c:v>
                </c:pt>
                <c:pt idx="214">
                  <c:v>0.99516240669999989</c:v>
                </c:pt>
                <c:pt idx="215">
                  <c:v>0.99507643379999999</c:v>
                </c:pt>
                <c:pt idx="216">
                  <c:v>0.99499046089999998</c:v>
                </c:pt>
                <c:pt idx="217">
                  <c:v>0.99483119295</c:v>
                </c:pt>
                <c:pt idx="218">
                  <c:v>0.99467192500000001</c:v>
                </c:pt>
                <c:pt idx="219">
                  <c:v>0.99451265704999958</c:v>
                </c:pt>
                <c:pt idx="220">
                  <c:v>0.99435338909999693</c:v>
                </c:pt>
                <c:pt idx="221">
                  <c:v>0.99433675154999956</c:v>
                </c:pt>
                <c:pt idx="222">
                  <c:v>0.99432011399999998</c:v>
                </c:pt>
                <c:pt idx="223">
                  <c:v>0.99430347645000161</c:v>
                </c:pt>
                <c:pt idx="224">
                  <c:v>0.99428683889999958</c:v>
                </c:pt>
                <c:pt idx="225">
                  <c:v>0.99420401400000002</c:v>
                </c:pt>
                <c:pt idx="226">
                  <c:v>0.99412118909999958</c:v>
                </c:pt>
                <c:pt idx="227">
                  <c:v>0.99403836419999958</c:v>
                </c:pt>
                <c:pt idx="228">
                  <c:v>0.99395553930000002</c:v>
                </c:pt>
                <c:pt idx="229">
                  <c:v>0.99385620225000004</c:v>
                </c:pt>
                <c:pt idx="230">
                  <c:v>0.99375686519999751</c:v>
                </c:pt>
                <c:pt idx="231">
                  <c:v>0.99365752814999997</c:v>
                </c:pt>
                <c:pt idx="232">
                  <c:v>0.99355819109999732</c:v>
                </c:pt>
                <c:pt idx="233">
                  <c:v>0.99339879774999751</c:v>
                </c:pt>
                <c:pt idx="234">
                  <c:v>0.99323940440000003</c:v>
                </c:pt>
                <c:pt idx="235">
                  <c:v>0.99308001104999999</c:v>
                </c:pt>
                <c:pt idx="236">
                  <c:v>0.99292061770000262</c:v>
                </c:pt>
                <c:pt idx="237">
                  <c:v>0.99293687250000262</c:v>
                </c:pt>
                <c:pt idx="238">
                  <c:v>0.99295312729999996</c:v>
                </c:pt>
                <c:pt idx="239">
                  <c:v>0.99296938209999996</c:v>
                </c:pt>
                <c:pt idx="240">
                  <c:v>0.99298563690000263</c:v>
                </c:pt>
                <c:pt idx="241">
                  <c:v>0.99281320937499751</c:v>
                </c:pt>
                <c:pt idx="242">
                  <c:v>0.99264078184999749</c:v>
                </c:pt>
                <c:pt idx="243">
                  <c:v>0.99246835432499958</c:v>
                </c:pt>
                <c:pt idx="244">
                  <c:v>0.99229592680000001</c:v>
                </c:pt>
                <c:pt idx="245">
                  <c:v>0.99210382587499957</c:v>
                </c:pt>
                <c:pt idx="246">
                  <c:v>0.99191172494999957</c:v>
                </c:pt>
                <c:pt idx="247">
                  <c:v>0.99171962402500002</c:v>
                </c:pt>
                <c:pt idx="248">
                  <c:v>0.99152752309999959</c:v>
                </c:pt>
                <c:pt idx="249">
                  <c:v>0.99169439377500002</c:v>
                </c:pt>
                <c:pt idx="250">
                  <c:v>0.99186126445</c:v>
                </c:pt>
                <c:pt idx="251">
                  <c:v>0.99202813512499999</c:v>
                </c:pt>
                <c:pt idx="252">
                  <c:v>0.99219500579999997</c:v>
                </c:pt>
                <c:pt idx="253">
                  <c:v>0.99208565715000263</c:v>
                </c:pt>
                <c:pt idx="254">
                  <c:v>0.99197630849999996</c:v>
                </c:pt>
                <c:pt idx="255">
                  <c:v>0.99186695984999707</c:v>
                </c:pt>
                <c:pt idx="256">
                  <c:v>0.99175761120000105</c:v>
                </c:pt>
              </c:numCache>
            </c:numRef>
          </c:val>
          <c:smooth val="1"/>
        </c:ser>
        <c:marker val="1"/>
        <c:axId val="72217728"/>
        <c:axId val="72219264"/>
      </c:lineChart>
      <c:catAx>
        <c:axId val="72217728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2219264"/>
        <c:crosses val="autoZero"/>
        <c:auto val="1"/>
        <c:lblAlgn val="ctr"/>
        <c:lblOffset val="100"/>
        <c:tickLblSkip val="64"/>
        <c:tickMarkSkip val="64"/>
      </c:catAx>
      <c:valAx>
        <c:axId val="72219264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2217728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RDD!$A$148</c:f>
          <c:strCache>
            <c:ptCount val="1"/>
            <c:pt idx="0">
              <c:v>483.xalancbmk.1</c:v>
            </c:pt>
          </c:strCache>
        </c:strRef>
      </c:tx>
      <c:layout>
        <c:manualLayout>
          <c:xMode val="edge"/>
          <c:yMode val="edge"/>
          <c:x val="0.20667950162221588"/>
          <c:y val="0.24202203300502723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RDD!$C$109:$JI$109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0.95676696774045533</c:v>
                </c:pt>
                <c:pt idx="258">
                  <c:v>0.95676696774045533</c:v>
                </c:pt>
                <c:pt idx="259">
                  <c:v>0.95676696774045533</c:v>
                </c:pt>
                <c:pt idx="260">
                  <c:v>0.95676696774045533</c:v>
                </c:pt>
                <c:pt idx="261">
                  <c:v>0.95676696774045533</c:v>
                </c:pt>
                <c:pt idx="262">
                  <c:v>0.95676696774045533</c:v>
                </c:pt>
                <c:pt idx="263">
                  <c:v>0.95676696774045533</c:v>
                </c:pt>
                <c:pt idx="264">
                  <c:v>0.95676696774045533</c:v>
                </c:pt>
                <c:pt idx="265">
                  <c:v>0.95676696774045533</c:v>
                </c:pt>
                <c:pt idx="266">
                  <c:v>0.95676696774045533</c:v>
                </c:pt>
              </c:numCache>
            </c:numRef>
          </c:val>
        </c:ser>
        <c:gapWidth val="0"/>
        <c:axId val="72279168"/>
        <c:axId val="72280704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RDD!$C$108:$JI$108</c:f>
              <c:numCache>
                <c:formatCode>0.00</c:formatCode>
                <c:ptCount val="267"/>
                <c:pt idx="0">
                  <c:v>0</c:v>
                </c:pt>
                <c:pt idx="1">
                  <c:v>1.6738231806966403E-2</c:v>
                </c:pt>
                <c:pt idx="2">
                  <c:v>5.9845547473323303E-2</c:v>
                </c:pt>
                <c:pt idx="3">
                  <c:v>0.11589226776043808</c:v>
                </c:pt>
                <c:pt idx="4">
                  <c:v>0.15728202005960201</c:v>
                </c:pt>
                <c:pt idx="5">
                  <c:v>0.18599352709328001</c:v>
                </c:pt>
                <c:pt idx="6">
                  <c:v>0.20321402249495304</c:v>
                </c:pt>
                <c:pt idx="7">
                  <c:v>0.22813631557022526</c:v>
                </c:pt>
                <c:pt idx="8">
                  <c:v>0.22779184157400623</c:v>
                </c:pt>
                <c:pt idx="9">
                  <c:v>0.23091453840484516</c:v>
                </c:pt>
                <c:pt idx="10">
                  <c:v>0.232675361297145</c:v>
                </c:pt>
                <c:pt idx="11">
                  <c:v>0.236820264684205</c:v>
                </c:pt>
                <c:pt idx="12">
                  <c:v>0.24839138654789253</c:v>
                </c:pt>
                <c:pt idx="13">
                  <c:v>0.27066203095459401</c:v>
                </c:pt>
                <c:pt idx="14">
                  <c:v>0.31884192649085147</c:v>
                </c:pt>
                <c:pt idx="15">
                  <c:v>0.3892860576152794</c:v>
                </c:pt>
                <c:pt idx="16">
                  <c:v>0.47517383920274447</c:v>
                </c:pt>
                <c:pt idx="17">
                  <c:v>0.58343640849809297</c:v>
                </c:pt>
                <c:pt idx="18">
                  <c:v>0.69685327009965703</c:v>
                </c:pt>
                <c:pt idx="19">
                  <c:v>0.79418720158938705</c:v>
                </c:pt>
                <c:pt idx="20">
                  <c:v>0.89285576953888779</c:v>
                </c:pt>
                <c:pt idx="21">
                  <c:v>0.95480661390072963</c:v>
                </c:pt>
                <c:pt idx="22">
                  <c:v>0.98405005287275049</c:v>
                </c:pt>
                <c:pt idx="23">
                  <c:v>1</c:v>
                </c:pt>
                <c:pt idx="24">
                  <c:v>0.97613996859679064</c:v>
                </c:pt>
                <c:pt idx="25">
                  <c:v>0.91704585509661563</c:v>
                </c:pt>
                <c:pt idx="26">
                  <c:v>0.85825936488608301</c:v>
                </c:pt>
                <c:pt idx="27">
                  <c:v>0.76597718460601805</c:v>
                </c:pt>
                <c:pt idx="28">
                  <c:v>0.69490979587913004</c:v>
                </c:pt>
                <c:pt idx="29">
                  <c:v>0.652991316050892</c:v>
                </c:pt>
                <c:pt idx="30">
                  <c:v>0.6059986541481136</c:v>
                </c:pt>
                <c:pt idx="31">
                  <c:v>0.57174992790079393</c:v>
                </c:pt>
                <c:pt idx="32">
                  <c:v>0.52968084083699196</c:v>
                </c:pt>
                <c:pt idx="33">
                  <c:v>0.51417470439324497</c:v>
                </c:pt>
                <c:pt idx="34">
                  <c:v>0.4925914057743464</c:v>
                </c:pt>
                <c:pt idx="35">
                  <c:v>0.49032108180857048</c:v>
                </c:pt>
                <c:pt idx="36">
                  <c:v>0.50467523312077833</c:v>
                </c:pt>
                <c:pt idx="37">
                  <c:v>0.49447239401416454</c:v>
                </c:pt>
                <c:pt idx="38">
                  <c:v>0.49376742397539031</c:v>
                </c:pt>
                <c:pt idx="39">
                  <c:v>0.49293587977056447</c:v>
                </c:pt>
                <c:pt idx="40">
                  <c:v>0.46968468612811232</c:v>
                </c:pt>
                <c:pt idx="41">
                  <c:v>0.45817605024513675</c:v>
                </c:pt>
                <c:pt idx="42">
                  <c:v>0.43773993014387802</c:v>
                </c:pt>
                <c:pt idx="43">
                  <c:v>0.41493254718492639</c:v>
                </c:pt>
                <c:pt idx="44">
                  <c:v>0.385269330598904</c:v>
                </c:pt>
                <c:pt idx="45">
                  <c:v>0.34346460729964701</c:v>
                </c:pt>
                <c:pt idx="46">
                  <c:v>0.31456404011920447</c:v>
                </c:pt>
                <c:pt idx="47">
                  <c:v>0.28261607972570346</c:v>
                </c:pt>
                <c:pt idx="48">
                  <c:v>0.26683276188034954</c:v>
                </c:pt>
                <c:pt idx="49">
                  <c:v>0.2449450443810684</c:v>
                </c:pt>
                <c:pt idx="50">
                  <c:v>0.223264011279521</c:v>
                </c:pt>
                <c:pt idx="51">
                  <c:v>0.20498766302432123</c:v>
                </c:pt>
                <c:pt idx="52">
                  <c:v>0.19766078123497888</c:v>
                </c:pt>
                <c:pt idx="53">
                  <c:v>0.18929567084308016</c:v>
                </c:pt>
                <c:pt idx="54">
                  <c:v>0.17835261319575688</c:v>
                </c:pt>
                <c:pt idx="55">
                  <c:v>0.17954465344313816</c:v>
                </c:pt>
                <c:pt idx="56">
                  <c:v>0.16894286538276726</c:v>
                </c:pt>
                <c:pt idx="57">
                  <c:v>0.16823148652545933</c:v>
                </c:pt>
                <c:pt idx="58">
                  <c:v>0.17394815265805716</c:v>
                </c:pt>
                <c:pt idx="59">
                  <c:v>0.17275290800141016</c:v>
                </c:pt>
                <c:pt idx="60">
                  <c:v>0.17500240330695016</c:v>
                </c:pt>
                <c:pt idx="61">
                  <c:v>0.170399269394687</c:v>
                </c:pt>
                <c:pt idx="62">
                  <c:v>0.16885314192328588</c:v>
                </c:pt>
                <c:pt idx="63">
                  <c:v>0.16602044413112427</c:v>
                </c:pt>
                <c:pt idx="64">
                  <c:v>0.15783317845355188</c:v>
                </c:pt>
                <c:pt idx="65">
                  <c:v>0.15414169897779323</c:v>
                </c:pt>
                <c:pt idx="66">
                  <c:v>0.15179286698497116</c:v>
                </c:pt>
                <c:pt idx="67">
                  <c:v>0.14726343448585333</c:v>
                </c:pt>
                <c:pt idx="68">
                  <c:v>0.14498830390617523</c:v>
                </c:pt>
                <c:pt idx="69">
                  <c:v>0.1427307975774674</c:v>
                </c:pt>
                <c:pt idx="70">
                  <c:v>0.13560579357195501</c:v>
                </c:pt>
                <c:pt idx="71">
                  <c:v>0.13410773223956188</c:v>
                </c:pt>
                <c:pt idx="72">
                  <c:v>0.13276027814272423</c:v>
                </c:pt>
                <c:pt idx="73">
                  <c:v>0.13258563783766517</c:v>
                </c:pt>
                <c:pt idx="74">
                  <c:v>0.13075271573685388</c:v>
                </c:pt>
                <c:pt idx="75">
                  <c:v>0.121930977024386</c:v>
                </c:pt>
                <c:pt idx="76">
                  <c:v>0.123837600538341</c:v>
                </c:pt>
                <c:pt idx="77">
                  <c:v>0.11943314000064113</c:v>
                </c:pt>
                <c:pt idx="78">
                  <c:v>0.117000993366873</c:v>
                </c:pt>
                <c:pt idx="79">
                  <c:v>0.11802480212772798</c:v>
                </c:pt>
                <c:pt idx="80">
                  <c:v>0.112385041817541</c:v>
                </c:pt>
                <c:pt idx="81">
                  <c:v>0.111085653859711</c:v>
                </c:pt>
                <c:pt idx="82">
                  <c:v>0.111354824238152</c:v>
                </c:pt>
                <c:pt idx="83">
                  <c:v>0.10675169032588802</c:v>
                </c:pt>
                <c:pt idx="84">
                  <c:v>0.10361136924408</c:v>
                </c:pt>
                <c:pt idx="85">
                  <c:v>0.10171275675329317</c:v>
                </c:pt>
                <c:pt idx="86">
                  <c:v>9.8985804466946548E-2</c:v>
                </c:pt>
                <c:pt idx="87">
                  <c:v>0.10135546512000491</c:v>
                </c:pt>
                <c:pt idx="88">
                  <c:v>9.8048514756304689E-2</c:v>
                </c:pt>
                <c:pt idx="89">
                  <c:v>9.5774986381261182E-2</c:v>
                </c:pt>
                <c:pt idx="90">
                  <c:v>9.6002499439228506E-2</c:v>
                </c:pt>
                <c:pt idx="91">
                  <c:v>9.3213061172173206E-2</c:v>
                </c:pt>
                <c:pt idx="92">
                  <c:v>8.8992854167334517E-2</c:v>
                </c:pt>
                <c:pt idx="93">
                  <c:v>8.6563911942833346E-2</c:v>
                </c:pt>
                <c:pt idx="94">
                  <c:v>8.6006344730349446E-2</c:v>
                </c:pt>
                <c:pt idx="95">
                  <c:v>8.6437337776780948E-2</c:v>
                </c:pt>
                <c:pt idx="96">
                  <c:v>8.4819111096869307E-2</c:v>
                </c:pt>
                <c:pt idx="97">
                  <c:v>8.2644919409106926E-2</c:v>
                </c:pt>
                <c:pt idx="98">
                  <c:v>8.1324702791040981E-2</c:v>
                </c:pt>
                <c:pt idx="99">
                  <c:v>7.9339571250040528E-2</c:v>
                </c:pt>
                <c:pt idx="100">
                  <c:v>7.6397923542794913E-2</c:v>
                </c:pt>
                <c:pt idx="101">
                  <c:v>7.4254173743070528E-2</c:v>
                </c:pt>
                <c:pt idx="102">
                  <c:v>7.5550357291633313E-2</c:v>
                </c:pt>
                <c:pt idx="103">
                  <c:v>7.1943794661454202E-2</c:v>
                </c:pt>
                <c:pt idx="104">
                  <c:v>6.9864133047072924E-2</c:v>
                </c:pt>
                <c:pt idx="105">
                  <c:v>6.9452366456244072E-2</c:v>
                </c:pt>
                <c:pt idx="106">
                  <c:v>7.0426506873457917E-2</c:v>
                </c:pt>
                <c:pt idx="107">
                  <c:v>6.883551767231709E-2</c:v>
                </c:pt>
                <c:pt idx="108">
                  <c:v>6.3902329605537184E-2</c:v>
                </c:pt>
                <c:pt idx="109">
                  <c:v>6.440381965584667E-2</c:v>
                </c:pt>
                <c:pt idx="110">
                  <c:v>6.3514596084211922E-2</c:v>
                </c:pt>
                <c:pt idx="111">
                  <c:v>6.1420514628128413E-2</c:v>
                </c:pt>
                <c:pt idx="112">
                  <c:v>6.3777357644118321E-2</c:v>
                </c:pt>
                <c:pt idx="113">
                  <c:v>6.0765212932995943E-2</c:v>
                </c:pt>
                <c:pt idx="114">
                  <c:v>5.8009420963245434E-2</c:v>
                </c:pt>
                <c:pt idx="115">
                  <c:v>5.8639087384240722E-2</c:v>
                </c:pt>
                <c:pt idx="116">
                  <c:v>5.7868426955491117E-2</c:v>
                </c:pt>
                <c:pt idx="117">
                  <c:v>5.4380427468196497E-2</c:v>
                </c:pt>
                <c:pt idx="118">
                  <c:v>5.4542250136187423E-2</c:v>
                </c:pt>
                <c:pt idx="119">
                  <c:v>5.5276059858365104E-2</c:v>
                </c:pt>
                <c:pt idx="120">
                  <c:v>5.2851924247764914E-2</c:v>
                </c:pt>
                <c:pt idx="121">
                  <c:v>5.1683917069888223E-2</c:v>
                </c:pt>
                <c:pt idx="122">
                  <c:v>5.1623033293812307E-2</c:v>
                </c:pt>
                <c:pt idx="123">
                  <c:v>4.9429615150447151E-2</c:v>
                </c:pt>
                <c:pt idx="124">
                  <c:v>5.1933860992726032E-2</c:v>
                </c:pt>
                <c:pt idx="125">
                  <c:v>4.9556189316499508E-2</c:v>
                </c:pt>
                <c:pt idx="126">
                  <c:v>5.0078508027045214E-2</c:v>
                </c:pt>
                <c:pt idx="127">
                  <c:v>4.6592110744384317E-2</c:v>
                </c:pt>
                <c:pt idx="128">
                  <c:v>4.910596981446471E-2</c:v>
                </c:pt>
                <c:pt idx="129">
                  <c:v>4.6731502547505417E-2</c:v>
                </c:pt>
                <c:pt idx="130">
                  <c:v>4.6409459416156609E-2</c:v>
                </c:pt>
                <c:pt idx="131">
                  <c:v>4.5576313006697212E-2</c:v>
                </c:pt>
                <c:pt idx="132">
                  <c:v>4.483769667061907E-2</c:v>
                </c:pt>
                <c:pt idx="133">
                  <c:v>4.4475598423430622E-2</c:v>
                </c:pt>
                <c:pt idx="134">
                  <c:v>4.4563719678277318E-2</c:v>
                </c:pt>
                <c:pt idx="135">
                  <c:v>4.1200692152401734E-2</c:v>
                </c:pt>
                <c:pt idx="136">
                  <c:v>4.1992181241388392E-2</c:v>
                </c:pt>
                <c:pt idx="137">
                  <c:v>4.2488864677796612E-2</c:v>
                </c:pt>
                <c:pt idx="138">
                  <c:v>4.2054667222097823E-2</c:v>
                </c:pt>
                <c:pt idx="139">
                  <c:v>4.3030409843945593E-2</c:v>
                </c:pt>
                <c:pt idx="140">
                  <c:v>3.990611080847254E-2</c:v>
                </c:pt>
                <c:pt idx="141">
                  <c:v>3.9750696959015605E-2</c:v>
                </c:pt>
                <c:pt idx="142">
                  <c:v>3.72624731630724E-2</c:v>
                </c:pt>
                <c:pt idx="143">
                  <c:v>3.6930816803922212E-2</c:v>
                </c:pt>
                <c:pt idx="144">
                  <c:v>3.8116448232768281E-2</c:v>
                </c:pt>
                <c:pt idx="145">
                  <c:v>3.5343032012048602E-2</c:v>
                </c:pt>
                <c:pt idx="146">
                  <c:v>3.6501425962123933E-2</c:v>
                </c:pt>
                <c:pt idx="147">
                  <c:v>3.45082833979556E-2</c:v>
                </c:pt>
                <c:pt idx="148">
                  <c:v>3.52324798923319E-2</c:v>
                </c:pt>
                <c:pt idx="149">
                  <c:v>3.4034030826417129E-2</c:v>
                </c:pt>
                <c:pt idx="150">
                  <c:v>3.5141154228218015E-2</c:v>
                </c:pt>
                <c:pt idx="151">
                  <c:v>3.4681321498381809E-2</c:v>
                </c:pt>
                <c:pt idx="152">
                  <c:v>3.2138622744897018E-2</c:v>
                </c:pt>
                <c:pt idx="153">
                  <c:v>3.3925080911333991E-2</c:v>
                </c:pt>
                <c:pt idx="154">
                  <c:v>3.2314865254590305E-2</c:v>
                </c:pt>
                <c:pt idx="155">
                  <c:v>3.1747684814304511E-2</c:v>
                </c:pt>
                <c:pt idx="156">
                  <c:v>2.9857083346684993E-2</c:v>
                </c:pt>
                <c:pt idx="157">
                  <c:v>2.9080014099400808E-2</c:v>
                </c:pt>
                <c:pt idx="158">
                  <c:v>3.0696638574678827E-2</c:v>
                </c:pt>
                <c:pt idx="159">
                  <c:v>2.9043163392828506E-2</c:v>
                </c:pt>
                <c:pt idx="160">
                  <c:v>2.7633223315281816E-2</c:v>
                </c:pt>
                <c:pt idx="161">
                  <c:v>2.7849520940814602E-2</c:v>
                </c:pt>
                <c:pt idx="162">
                  <c:v>2.7631621110648312E-2</c:v>
                </c:pt>
                <c:pt idx="163">
                  <c:v>2.6409138975230038E-2</c:v>
                </c:pt>
                <c:pt idx="164">
                  <c:v>2.6506873457878031E-2</c:v>
                </c:pt>
                <c:pt idx="165">
                  <c:v>2.748261607972596E-2</c:v>
                </c:pt>
                <c:pt idx="166">
                  <c:v>2.4867818117730006E-2</c:v>
                </c:pt>
                <c:pt idx="167">
                  <c:v>2.6218476623834412E-2</c:v>
                </c:pt>
                <c:pt idx="168">
                  <c:v>2.5454225013618732E-2</c:v>
                </c:pt>
                <c:pt idx="169">
                  <c:v>2.4424007434229539E-2</c:v>
                </c:pt>
                <c:pt idx="170">
                  <c:v>2.4226936264299712E-2</c:v>
                </c:pt>
                <c:pt idx="171">
                  <c:v>2.283782484698952E-2</c:v>
                </c:pt>
                <c:pt idx="172">
                  <c:v>2.3909699746851681E-2</c:v>
                </c:pt>
                <c:pt idx="173">
                  <c:v>2.2607107379754764E-2</c:v>
                </c:pt>
                <c:pt idx="174">
                  <c:v>2.3629313935975921E-2</c:v>
                </c:pt>
                <c:pt idx="175">
                  <c:v>2.2530201557342922E-2</c:v>
                </c:pt>
                <c:pt idx="176">
                  <c:v>2.2395616368122512E-2</c:v>
                </c:pt>
                <c:pt idx="177">
                  <c:v>2.1051366680552436E-2</c:v>
                </c:pt>
                <c:pt idx="178">
                  <c:v>2.2253020155734337E-2</c:v>
                </c:pt>
                <c:pt idx="179">
                  <c:v>1.9965071938988041E-2</c:v>
                </c:pt>
                <c:pt idx="180">
                  <c:v>2.0569103085846099E-2</c:v>
                </c:pt>
                <c:pt idx="181">
                  <c:v>2.1145896753933406E-2</c:v>
                </c:pt>
                <c:pt idx="182">
                  <c:v>2.027429743326823E-2</c:v>
                </c:pt>
                <c:pt idx="183">
                  <c:v>2.0750152209440199E-2</c:v>
                </c:pt>
                <c:pt idx="184">
                  <c:v>1.9377062838465707E-2</c:v>
                </c:pt>
                <c:pt idx="185">
                  <c:v>1.8201044637421105E-2</c:v>
                </c:pt>
                <c:pt idx="186">
                  <c:v>1.9428333386740205E-2</c:v>
                </c:pt>
                <c:pt idx="187">
                  <c:v>1.90742461627199E-2</c:v>
                </c:pt>
                <c:pt idx="188">
                  <c:v>1.9296952606786901E-2</c:v>
                </c:pt>
                <c:pt idx="189">
                  <c:v>1.8458999583426804E-2</c:v>
                </c:pt>
                <c:pt idx="190">
                  <c:v>1.8502259108533318E-2</c:v>
                </c:pt>
                <c:pt idx="191">
                  <c:v>1.90790527766206E-2</c:v>
                </c:pt>
                <c:pt idx="192">
                  <c:v>1.8449386355625302E-2</c:v>
                </c:pt>
                <c:pt idx="193">
                  <c:v>1.7994360239689807E-2</c:v>
                </c:pt>
                <c:pt idx="194">
                  <c:v>1.70138110039414E-2</c:v>
                </c:pt>
                <c:pt idx="195">
                  <c:v>1.7282981382382219E-2</c:v>
                </c:pt>
                <c:pt idx="196">
                  <c:v>1.6988175729804232E-2</c:v>
                </c:pt>
                <c:pt idx="197">
                  <c:v>1.6603646617746003E-2</c:v>
                </c:pt>
                <c:pt idx="198">
                  <c:v>1.6076521293299624E-2</c:v>
                </c:pt>
                <c:pt idx="199">
                  <c:v>1.50543147370782E-2</c:v>
                </c:pt>
                <c:pt idx="200">
                  <c:v>1.6470663633159209E-2</c:v>
                </c:pt>
                <c:pt idx="201">
                  <c:v>1.6512320953632205E-2</c:v>
                </c:pt>
                <c:pt idx="202">
                  <c:v>1.5579837856891106E-2</c:v>
                </c:pt>
                <c:pt idx="203">
                  <c:v>1.4751498061332401E-2</c:v>
                </c:pt>
                <c:pt idx="204">
                  <c:v>1.4217963918351688E-2</c:v>
                </c:pt>
                <c:pt idx="205">
                  <c:v>1.5150447015092799E-2</c:v>
                </c:pt>
                <c:pt idx="206">
                  <c:v>1.5541384945685318E-2</c:v>
                </c:pt>
                <c:pt idx="207">
                  <c:v>1.4967795686865119E-2</c:v>
                </c:pt>
                <c:pt idx="208">
                  <c:v>1.5832986188996097E-2</c:v>
                </c:pt>
                <c:pt idx="209">
                  <c:v>1.4754702470599488E-2</c:v>
                </c:pt>
                <c:pt idx="210">
                  <c:v>1.4134649277405702E-2</c:v>
                </c:pt>
                <c:pt idx="211">
                  <c:v>1.4964591277598012E-2</c:v>
                </c:pt>
                <c:pt idx="212">
                  <c:v>1.4971000096132316E-2</c:v>
                </c:pt>
                <c:pt idx="213">
                  <c:v>1.3799788508988407E-2</c:v>
                </c:pt>
                <c:pt idx="214">
                  <c:v>1.3271060979908406E-2</c:v>
                </c:pt>
                <c:pt idx="215">
                  <c:v>1.4187522030313707E-2</c:v>
                </c:pt>
                <c:pt idx="216">
                  <c:v>1.5589451084692511E-2</c:v>
                </c:pt>
                <c:pt idx="217">
                  <c:v>1.3577082064921302E-2</c:v>
                </c:pt>
                <c:pt idx="218">
                  <c:v>1.3439292466433798E-2</c:v>
                </c:pt>
                <c:pt idx="219">
                  <c:v>1.2618963694042999E-2</c:v>
                </c:pt>
                <c:pt idx="220">
                  <c:v>1.3573877655654215E-2</c:v>
                </c:pt>
                <c:pt idx="221">
                  <c:v>1.34697343544718E-2</c:v>
                </c:pt>
                <c:pt idx="222">
                  <c:v>1.3386419713525817E-2</c:v>
                </c:pt>
                <c:pt idx="223">
                  <c:v>1.3615534976127205E-2</c:v>
                </c:pt>
                <c:pt idx="224">
                  <c:v>1.3301502867946303E-2</c:v>
                </c:pt>
                <c:pt idx="225">
                  <c:v>1.2123882462268115E-2</c:v>
                </c:pt>
                <c:pt idx="226">
                  <c:v>1.242830134264751E-2</c:v>
                </c:pt>
                <c:pt idx="227">
                  <c:v>1.2513218188227E-2</c:v>
                </c:pt>
                <c:pt idx="228">
                  <c:v>1.2106258211298702E-2</c:v>
                </c:pt>
                <c:pt idx="229">
                  <c:v>1.1388470535456803E-2</c:v>
                </c:pt>
                <c:pt idx="230">
                  <c:v>1.1630403435126705E-2</c:v>
                </c:pt>
                <c:pt idx="231">
                  <c:v>1.2003717114749898E-2</c:v>
                </c:pt>
                <c:pt idx="232">
                  <c:v>1.1962059794276924E-2</c:v>
                </c:pt>
                <c:pt idx="233">
                  <c:v>1.1574326272951602E-2</c:v>
                </c:pt>
                <c:pt idx="234">
                  <c:v>1.2660621014516026E-2</c:v>
                </c:pt>
                <c:pt idx="235">
                  <c:v>1.2311340404396394E-2</c:v>
                </c:pt>
                <c:pt idx="236">
                  <c:v>1.13019514852437E-2</c:v>
                </c:pt>
                <c:pt idx="237">
                  <c:v>1.0484827122120005E-2</c:v>
                </c:pt>
                <c:pt idx="238">
                  <c:v>1.166084532316472E-2</c:v>
                </c:pt>
                <c:pt idx="239">
                  <c:v>1.0569743967699594E-2</c:v>
                </c:pt>
                <c:pt idx="240">
                  <c:v>1.1473387381036303E-2</c:v>
                </c:pt>
                <c:pt idx="241">
                  <c:v>1.1686480597301901E-2</c:v>
                </c:pt>
                <c:pt idx="242">
                  <c:v>1.0103502419329009E-2</c:v>
                </c:pt>
                <c:pt idx="243">
                  <c:v>1.1061620790207324E-2</c:v>
                </c:pt>
                <c:pt idx="244">
                  <c:v>1.0552119716730222E-2</c:v>
                </c:pt>
                <c:pt idx="245">
                  <c:v>9.9208510911013726E-3</c:v>
                </c:pt>
                <c:pt idx="246">
                  <c:v>9.3488640369148047E-3</c:v>
                </c:pt>
                <c:pt idx="247">
                  <c:v>9.7333931489729918E-3</c:v>
                </c:pt>
                <c:pt idx="248">
                  <c:v>1.0282949338289505E-2</c:v>
                </c:pt>
                <c:pt idx="249">
                  <c:v>1.0377479411670503E-2</c:v>
                </c:pt>
                <c:pt idx="250">
                  <c:v>1.0991123786330013E-2</c:v>
                </c:pt>
                <c:pt idx="251">
                  <c:v>9.2078700291601239E-3</c:v>
                </c:pt>
                <c:pt idx="252">
                  <c:v>1.0310186817060312E-2</c:v>
                </c:pt>
                <c:pt idx="253">
                  <c:v>9.5907969365848084E-3</c:v>
                </c:pt>
                <c:pt idx="254">
                  <c:v>9.4578139519979811E-3</c:v>
                </c:pt>
                <c:pt idx="255">
                  <c:v>8.8746114653763721E-3</c:v>
                </c:pt>
                <c:pt idx="256">
                  <c:v>8.2273207934117389E-3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RDD!$C$110:$JI$110</c:f>
              <c:numCache>
                <c:formatCode>0.00</c:formatCode>
                <c:ptCount val="267"/>
                <c:pt idx="0">
                  <c:v>0</c:v>
                </c:pt>
                <c:pt idx="1">
                  <c:v>1.1472660563673106E-3</c:v>
                </c:pt>
                <c:pt idx="2">
                  <c:v>5.0550904954763613E-3</c:v>
                </c:pt>
                <c:pt idx="3">
                  <c:v>1.2269704178874798E-2</c:v>
                </c:pt>
                <c:pt idx="4">
                  <c:v>2.158163616414191E-2</c:v>
                </c:pt>
                <c:pt idx="5">
                  <c:v>3.2058531884696699E-2</c:v>
                </c:pt>
                <c:pt idx="6">
                  <c:v>4.2944916125797906E-2</c:v>
                </c:pt>
                <c:pt idx="7">
                  <c:v>5.4669883143984917E-2</c:v>
                </c:pt>
                <c:pt idx="8">
                  <c:v>6.5766163842812725E-2</c:v>
                </c:pt>
                <c:pt idx="9">
                  <c:v>7.6480116096704978E-2</c:v>
                </c:pt>
                <c:pt idx="10">
                  <c:v>8.6775042196354985E-2</c:v>
                </c:pt>
                <c:pt idx="11">
                  <c:v>9.681464873239326E-2</c:v>
                </c:pt>
                <c:pt idx="12">
                  <c:v>0.10701135239290098</c:v>
                </c:pt>
                <c:pt idx="13">
                  <c:v>0.11791481861181298</c:v>
                </c:pt>
                <c:pt idx="14">
                  <c:v>0.13080510879298404</c:v>
                </c:pt>
                <c:pt idx="15">
                  <c:v>0.1467180611424114</c:v>
                </c:pt>
                <c:pt idx="16">
                  <c:v>0.16633279552109917</c:v>
                </c:pt>
                <c:pt idx="17">
                  <c:v>0.19068899781600501</c:v>
                </c:pt>
                <c:pt idx="18">
                  <c:v>0.220031219991081</c:v>
                </c:pt>
                <c:pt idx="19">
                  <c:v>0.25363923024162061</c:v>
                </c:pt>
                <c:pt idx="20">
                  <c:v>0.29171099348565355</c:v>
                </c:pt>
                <c:pt idx="21">
                  <c:v>0.3326100756492878</c:v>
                </c:pt>
                <c:pt idx="22">
                  <c:v>0.37487030335539773</c:v>
                </c:pt>
                <c:pt idx="23">
                  <c:v>0.417956973193649</c:v>
                </c:pt>
                <c:pt idx="24">
                  <c:v>0.45993305542880975</c:v>
                </c:pt>
                <c:pt idx="25">
                  <c:v>0.49899044443513779</c:v>
                </c:pt>
                <c:pt idx="26">
                  <c:v>0.53510676344721519</c:v>
                </c:pt>
                <c:pt idx="27">
                  <c:v>0.56646321153778201</c:v>
                </c:pt>
                <c:pt idx="28">
                  <c:v>0.59411539460763008</c:v>
                </c:pt>
                <c:pt idx="29">
                  <c:v>0.61958622535783159</c:v>
                </c:pt>
                <c:pt idx="30">
                  <c:v>0.64259716886992357</c:v>
                </c:pt>
                <c:pt idx="31">
                  <c:v>0.66382449806729593</c:v>
                </c:pt>
                <c:pt idx="32">
                  <c:v>0.68284792311593301</c:v>
                </c:pt>
                <c:pt idx="33">
                  <c:v>0.70109411882792749</c:v>
                </c:pt>
                <c:pt idx="34">
                  <c:v>0.71824586037735005</c:v>
                </c:pt>
                <c:pt idx="35">
                  <c:v>0.73534905572555864</c:v>
                </c:pt>
                <c:pt idx="36">
                  <c:v>0.75331512957287605</c:v>
                </c:pt>
                <c:pt idx="37">
                  <c:v>0.77084420839949086</c:v>
                </c:pt>
                <c:pt idx="38">
                  <c:v>0.7884591011605665</c:v>
                </c:pt>
                <c:pt idx="39">
                  <c:v>0.80616858454970497</c:v>
                </c:pt>
                <c:pt idx="40">
                  <c:v>0.82277029703367133</c:v>
                </c:pt>
                <c:pt idx="41">
                  <c:v>0.83889862526953995</c:v>
                </c:pt>
                <c:pt idx="42">
                  <c:v>0.85407159273962663</c:v>
                </c:pt>
                <c:pt idx="43">
                  <c:v>0.86815639627707364</c:v>
                </c:pt>
                <c:pt idx="44">
                  <c:v>0.88077359036080105</c:v>
                </c:pt>
                <c:pt idx="45">
                  <c:v>0.89125210378480457</c:v>
                </c:pt>
                <c:pt idx="46">
                  <c:v>0.90028082312346802</c:v>
                </c:pt>
                <c:pt idx="47">
                  <c:v>0.90768865866511594</c:v>
                </c:pt>
                <c:pt idx="48">
                  <c:v>0.91434594104792133</c:v>
                </c:pt>
                <c:pt idx="49">
                  <c:v>0.91992235925048804</c:v>
                </c:pt>
                <c:pt idx="50">
                  <c:v>0.92442785031827879</c:v>
                </c:pt>
                <c:pt idx="51">
                  <c:v>0.9280445687189165</c:v>
                </c:pt>
                <c:pt idx="52">
                  <c:v>0.9313573334172065</c:v>
                </c:pt>
                <c:pt idx="53">
                  <c:v>0.93431109878455698</c:v>
                </c:pt>
                <c:pt idx="54">
                  <c:v>0.93676945337313033</c:v>
                </c:pt>
                <c:pt idx="55">
                  <c:v>0.93937268957748299</c:v>
                </c:pt>
                <c:pt idx="56">
                  <c:v>0.94150077134429699</c:v>
                </c:pt>
                <c:pt idx="57">
                  <c:v>0.94367128791450194</c:v>
                </c:pt>
                <c:pt idx="58">
                  <c:v>0.94621902988959705</c:v>
                </c:pt>
                <c:pt idx="59">
                  <c:v>0.94878471268361808</c:v>
                </c:pt>
                <c:pt idx="60">
                  <c:v>0.95154651162402704</c:v>
                </c:pt>
                <c:pt idx="61">
                  <c:v>0.95415070506892696</c:v>
                </c:pt>
                <c:pt idx="62">
                  <c:v>0.95675411230347773</c:v>
                </c:pt>
                <c:pt idx="63">
                  <c:v>0.9592904662345042</c:v>
                </c:pt>
                <c:pt idx="64">
                  <c:v>0.96148549602710065</c:v>
                </c:pt>
                <c:pt idx="65">
                  <c:v>0.96356739056910001</c:v>
                </c:pt>
                <c:pt idx="66">
                  <c:v>0.965603770852837</c:v>
                </c:pt>
                <c:pt idx="67">
                  <c:v>0.96748366584483458</c:v>
                </c:pt>
                <c:pt idx="68">
                  <c:v>0.96932015770767099</c:v>
                </c:pt>
                <c:pt idx="69">
                  <c:v>0.97111358913019297</c:v>
                </c:pt>
                <c:pt idx="70">
                  <c:v>0.97261906086271399</c:v>
                </c:pt>
                <c:pt idx="71">
                  <c:v>0.97411700085182396</c:v>
                </c:pt>
                <c:pt idx="72">
                  <c:v>0.97561440469513394</c:v>
                </c:pt>
                <c:pt idx="73">
                  <c:v>0.97716912226174002</c:v>
                </c:pt>
                <c:pt idx="74">
                  <c:v>0.97869856594038562</c:v>
                </c:pt>
                <c:pt idx="75">
                  <c:v>0.97985642606544665</c:v>
                </c:pt>
                <c:pt idx="76">
                  <c:v>0.98117027825340064</c:v>
                </c:pt>
                <c:pt idx="77">
                  <c:v>0.98232965106366099</c:v>
                </c:pt>
                <c:pt idx="78">
                  <c:v>0.9834302756054345</c:v>
                </c:pt>
                <c:pt idx="79">
                  <c:v>0.98464049491922601</c:v>
                </c:pt>
                <c:pt idx="80">
                  <c:v>0.98563506845596649</c:v>
                </c:pt>
                <c:pt idx="81">
                  <c:v>0.98662390102898201</c:v>
                </c:pt>
                <c:pt idx="82">
                  <c:v>0.98768257140958404</c:v>
                </c:pt>
                <c:pt idx="83">
                  <c:v>0.98857498542270306</c:v>
                </c:pt>
                <c:pt idx="84">
                  <c:v>0.98937060756616502</c:v>
                </c:pt>
                <c:pt idx="85">
                  <c:v>0.99012833506426057</c:v>
                </c:pt>
                <c:pt idx="86">
                  <c:v>0.99080771455613004</c:v>
                </c:pt>
                <c:pt idx="87">
                  <c:v>0.99165208371586056</c:v>
                </c:pt>
                <c:pt idx="88">
                  <c:v>0.99239033578152958</c:v>
                </c:pt>
                <c:pt idx="89">
                  <c:v>0.99307077431743751</c:v>
                </c:pt>
                <c:pt idx="90">
                  <c:v>0.99381159956794107</c:v>
                </c:pt>
                <c:pt idx="91">
                  <c:v>0.99446943158242596</c:v>
                </c:pt>
                <c:pt idx="92">
                  <c:v>0.99497565985254599</c:v>
                </c:pt>
                <c:pt idx="93">
                  <c:v>0.99541369408611957</c:v>
                </c:pt>
                <c:pt idx="94">
                  <c:v>0.99587090083157304</c:v>
                </c:pt>
                <c:pt idx="95">
                  <c:v>0.99639335717752497</c:v>
                </c:pt>
                <c:pt idx="96">
                  <c:v>0.99688479497325133</c:v>
                </c:pt>
                <c:pt idx="97">
                  <c:v>0.99731856977632527</c:v>
                </c:pt>
                <c:pt idx="98">
                  <c:v>0.99773379963678199</c:v>
                </c:pt>
                <c:pt idx="99">
                  <c:v>0.99809894826538004</c:v>
                </c:pt>
                <c:pt idx="100">
                  <c:v>0.99836883212699501</c:v>
                </c:pt>
                <c:pt idx="101">
                  <c:v>0.9985795218131065</c:v>
                </c:pt>
                <c:pt idx="102">
                  <c:v>0.99888948701837765</c:v>
                </c:pt>
                <c:pt idx="103">
                  <c:v>0.99907236285740419</c:v>
                </c:pt>
                <c:pt idx="104">
                  <c:v>0.99919741129082662</c:v>
                </c:pt>
                <c:pt idx="105">
                  <c:v>0.99934060277822001</c:v>
                </c:pt>
                <c:pt idx="106">
                  <c:v>0.99956522106196166</c:v>
                </c:pt>
                <c:pt idx="107">
                  <c:v>0.99975381249738593</c:v>
                </c:pt>
                <c:pt idx="108">
                  <c:v>0.999752986969492</c:v>
                </c:pt>
                <c:pt idx="109">
                  <c:v>0.9998091852119052</c:v>
                </c:pt>
                <c:pt idx="110">
                  <c:v>0.99985902003311466</c:v>
                </c:pt>
                <c:pt idx="111">
                  <c:v>0.99984732159138501</c:v>
                </c:pt>
                <c:pt idx="112">
                  <c:v>0.9999751599402622</c:v>
                </c:pt>
                <c:pt idx="113">
                  <c:v>1</c:v>
                </c:pt>
                <c:pt idx="114">
                  <c:v>0.99993242802706006</c:v>
                </c:pt>
                <c:pt idx="115">
                  <c:v>0.99992413994951801</c:v>
                </c:pt>
                <c:pt idx="116">
                  <c:v>0.99991211889953258</c:v>
                </c:pt>
                <c:pt idx="117">
                  <c:v>0.99977394468852865</c:v>
                </c:pt>
                <c:pt idx="118">
                  <c:v>0.99967209727095196</c:v>
                </c:pt>
                <c:pt idx="119">
                  <c:v>0.9996320411181655</c:v>
                </c:pt>
                <c:pt idx="120">
                  <c:v>0.9995127840615009</c:v>
                </c:pt>
                <c:pt idx="121">
                  <c:v>0.99936948492392119</c:v>
                </c:pt>
                <c:pt idx="122">
                  <c:v>0.99925092105903357</c:v>
                </c:pt>
                <c:pt idx="123">
                  <c:v>0.9990622014582452</c:v>
                </c:pt>
                <c:pt idx="124">
                  <c:v>0.99901083426748605</c:v>
                </c:pt>
                <c:pt idx="125">
                  <c:v>0.99888131400747604</c:v>
                </c:pt>
                <c:pt idx="126">
                  <c:v>0.99880094615425097</c:v>
                </c:pt>
                <c:pt idx="127">
                  <c:v>0.99859291789829796</c:v>
                </c:pt>
                <c:pt idx="128">
                  <c:v>0.9985202968146375</c:v>
                </c:pt>
                <c:pt idx="129">
                  <c:v>0.9983687884573722</c:v>
                </c:pt>
                <c:pt idx="130">
                  <c:v>0.99822763905850365</c:v>
                </c:pt>
                <c:pt idx="131">
                  <c:v>0.998074229425297</c:v>
                </c:pt>
                <c:pt idx="132">
                  <c:v>0.99791232081729142</c:v>
                </c:pt>
                <c:pt idx="133">
                  <c:v>0.99775801420211363</c:v>
                </c:pt>
                <c:pt idx="134">
                  <c:v>0.99763071434210104</c:v>
                </c:pt>
                <c:pt idx="135">
                  <c:v>0.99738006973321403</c:v>
                </c:pt>
                <c:pt idx="136">
                  <c:v>0.99718554420609951</c:v>
                </c:pt>
                <c:pt idx="137">
                  <c:v>0.99703447165517878</c:v>
                </c:pt>
                <c:pt idx="138">
                  <c:v>0.99688655491662803</c:v>
                </c:pt>
                <c:pt idx="139">
                  <c:v>0.9968025683082945</c:v>
                </c:pt>
                <c:pt idx="140">
                  <c:v>0.99660554783616651</c:v>
                </c:pt>
                <c:pt idx="141">
                  <c:v>0.9964225106676502</c:v>
                </c:pt>
                <c:pt idx="142">
                  <c:v>0.99615280356846703</c:v>
                </c:pt>
                <c:pt idx="143">
                  <c:v>0.99588832473014732</c:v>
                </c:pt>
                <c:pt idx="144">
                  <c:v>0.99569405002121802</c:v>
                </c:pt>
                <c:pt idx="145">
                  <c:v>0.99540044014430296</c:v>
                </c:pt>
                <c:pt idx="146">
                  <c:v>0.99517493512282496</c:v>
                </c:pt>
                <c:pt idx="147">
                  <c:v>0.99488301736647966</c:v>
                </c:pt>
                <c:pt idx="148">
                  <c:v>0.99464002432775001</c:v>
                </c:pt>
                <c:pt idx="149">
                  <c:v>0.99436409852070351</c:v>
                </c:pt>
                <c:pt idx="150">
                  <c:v>0.99415297054667751</c:v>
                </c:pt>
                <c:pt idx="151">
                  <c:v>0.99394026652425405</c:v>
                </c:pt>
                <c:pt idx="152">
                  <c:v>0.9936372812993165</c:v>
                </c:pt>
                <c:pt idx="153">
                  <c:v>0.99342675691800997</c:v>
                </c:pt>
                <c:pt idx="154">
                  <c:v>0.99316530009425907</c:v>
                </c:pt>
                <c:pt idx="155">
                  <c:v>0.992896439106421</c:v>
                </c:pt>
                <c:pt idx="156">
                  <c:v>0.99256399696415021</c:v>
                </c:pt>
                <c:pt idx="157">
                  <c:v>0.99221427420289798</c:v>
                </c:pt>
                <c:pt idx="158">
                  <c:v>0.99194781779301466</c:v>
                </c:pt>
                <c:pt idx="159">
                  <c:v>0.99162746064707463</c:v>
                </c:pt>
                <c:pt idx="160">
                  <c:v>0.99126282942861133</c:v>
                </c:pt>
                <c:pt idx="161">
                  <c:v>0.99092166134501103</c:v>
                </c:pt>
                <c:pt idx="162">
                  <c:v>0.99058575843178998</c:v>
                </c:pt>
                <c:pt idx="163">
                  <c:v>0.99021292315641607</c:v>
                </c:pt>
                <c:pt idx="164">
                  <c:v>0.98985789821339465</c:v>
                </c:pt>
                <c:pt idx="165">
                  <c:v>0.98955732346766279</c:v>
                </c:pt>
                <c:pt idx="166">
                  <c:v>0.98916168886716915</c:v>
                </c:pt>
                <c:pt idx="167">
                  <c:v>0.98883527654327497</c:v>
                </c:pt>
                <c:pt idx="168">
                  <c:v>0.98849047383541599</c:v>
                </c:pt>
                <c:pt idx="169">
                  <c:v>0.98811591614010463</c:v>
                </c:pt>
                <c:pt idx="170">
                  <c:v>0.98774578914251898</c:v>
                </c:pt>
                <c:pt idx="171">
                  <c:v>0.98733055217132359</c:v>
                </c:pt>
                <c:pt idx="172">
                  <c:v>0.98697159723577765</c:v>
                </c:pt>
                <c:pt idx="173">
                  <c:v>0.98657102151314402</c:v>
                </c:pt>
                <c:pt idx="174">
                  <c:v>0.98622437813158803</c:v>
                </c:pt>
                <c:pt idx="175">
                  <c:v>0.98584442716416365</c:v>
                </c:pt>
                <c:pt idx="176">
                  <c:v>0.9854705035267195</c:v>
                </c:pt>
                <c:pt idx="177">
                  <c:v>0.98505271553485796</c:v>
                </c:pt>
                <c:pt idx="178">
                  <c:v>0.98469525100645061</c:v>
                </c:pt>
                <c:pt idx="179">
                  <c:v>0.98425514093403133</c:v>
                </c:pt>
                <c:pt idx="180">
                  <c:v>0.98385021626607194</c:v>
                </c:pt>
                <c:pt idx="181">
                  <c:v>0.98347951854522797</c:v>
                </c:pt>
                <c:pt idx="182">
                  <c:v>0.98308391156890007</c:v>
                </c:pt>
                <c:pt idx="183">
                  <c:v>0.98271815144568098</c:v>
                </c:pt>
                <c:pt idx="184">
                  <c:v>0.98230684152376158</c:v>
                </c:pt>
                <c:pt idx="185">
                  <c:v>0.981857517508953</c:v>
                </c:pt>
                <c:pt idx="186">
                  <c:v>0.98146768026548559</c:v>
                </c:pt>
                <c:pt idx="187">
                  <c:v>0.98107333169454303</c:v>
                </c:pt>
                <c:pt idx="188">
                  <c:v>0.98069776670202158</c:v>
                </c:pt>
                <c:pt idx="189">
                  <c:v>0.98029793818434396</c:v>
                </c:pt>
                <c:pt idx="190">
                  <c:v>0.97990928027630464</c:v>
                </c:pt>
                <c:pt idx="191">
                  <c:v>0.97955339712051703</c:v>
                </c:pt>
                <c:pt idx="192">
                  <c:v>0.97918159642141966</c:v>
                </c:pt>
                <c:pt idx="193">
                  <c:v>0.9788006909894198</c:v>
                </c:pt>
                <c:pt idx="194">
                  <c:v>0.97838925412146904</c:v>
                </c:pt>
                <c:pt idx="195">
                  <c:v>0.97799736460446363</c:v>
                </c:pt>
                <c:pt idx="196">
                  <c:v>0.97760233775828964</c:v>
                </c:pt>
                <c:pt idx="197">
                  <c:v>0.97720042505412263</c:v>
                </c:pt>
                <c:pt idx="198">
                  <c:v>0.97678572388333862</c:v>
                </c:pt>
                <c:pt idx="199">
                  <c:v>0.97633811908692159</c:v>
                </c:pt>
                <c:pt idx="200">
                  <c:v>0.97595516805223959</c:v>
                </c:pt>
                <c:pt idx="201">
                  <c:v>0.9755821696457212</c:v>
                </c:pt>
                <c:pt idx="202">
                  <c:v>0.97518006063712803</c:v>
                </c:pt>
                <c:pt idx="203">
                  <c:v>0.97475266151059792</c:v>
                </c:pt>
                <c:pt idx="204">
                  <c:v>0.97431145345722203</c:v>
                </c:pt>
                <c:pt idx="205">
                  <c:v>0.97391481397540491</c:v>
                </c:pt>
                <c:pt idx="206">
                  <c:v>0.97354141379366965</c:v>
                </c:pt>
                <c:pt idx="207">
                  <c:v>0.97315288642722897</c:v>
                </c:pt>
                <c:pt idx="208">
                  <c:v>0.97280634326933502</c:v>
                </c:pt>
                <c:pt idx="209">
                  <c:v>0.97242467900870266</c:v>
                </c:pt>
                <c:pt idx="210">
                  <c:v>0.97202572086261196</c:v>
                </c:pt>
                <c:pt idx="211">
                  <c:v>0.97166685141864861</c:v>
                </c:pt>
                <c:pt idx="212">
                  <c:v>0.97131563575819579</c:v>
                </c:pt>
                <c:pt idx="213">
                  <c:v>0.9709253366445586</c:v>
                </c:pt>
                <c:pt idx="214">
                  <c:v>0.9705209862152635</c:v>
                </c:pt>
                <c:pt idx="215">
                  <c:v>0.97015960030148296</c:v>
                </c:pt>
                <c:pt idx="216">
                  <c:v>0.96986068047609064</c:v>
                </c:pt>
                <c:pt idx="217">
                  <c:v>0.96948973642738179</c:v>
                </c:pt>
                <c:pt idx="218">
                  <c:v>0.96912007319753479</c:v>
                </c:pt>
                <c:pt idx="219">
                  <c:v>0.96872468935231903</c:v>
                </c:pt>
                <c:pt idx="220">
                  <c:v>0.96837326154818193</c:v>
                </c:pt>
                <c:pt idx="221">
                  <c:v>0.96802438677029001</c:v>
                </c:pt>
                <c:pt idx="222">
                  <c:v>0.9676788266499452</c:v>
                </c:pt>
                <c:pt idx="223">
                  <c:v>0.9673488161660817</c:v>
                </c:pt>
                <c:pt idx="224">
                  <c:v>0.96701307479892951</c:v>
                </c:pt>
                <c:pt idx="225">
                  <c:v>0.96663756999851502</c:v>
                </c:pt>
                <c:pt idx="226">
                  <c:v>0.96627999999525349</c:v>
                </c:pt>
                <c:pt idx="227">
                  <c:v>0.96593184940539079</c:v>
                </c:pt>
                <c:pt idx="228">
                  <c:v>0.96557386745558393</c:v>
                </c:pt>
                <c:pt idx="229">
                  <c:v>0.96519373100180461</c:v>
                </c:pt>
                <c:pt idx="230">
                  <c:v>0.96482868907560404</c:v>
                </c:pt>
                <c:pt idx="231">
                  <c:v>0.96448394020723704</c:v>
                </c:pt>
                <c:pt idx="232">
                  <c:v>0.96414340104233598</c:v>
                </c:pt>
                <c:pt idx="233">
                  <c:v>0.96379354223314195</c:v>
                </c:pt>
                <c:pt idx="234">
                  <c:v>0.9634916504253902</c:v>
                </c:pt>
                <c:pt idx="235">
                  <c:v>0.96318219290246421</c:v>
                </c:pt>
                <c:pt idx="236">
                  <c:v>0.96283934436474305</c:v>
                </c:pt>
                <c:pt idx="237">
                  <c:v>0.96247020680296058</c:v>
                </c:pt>
                <c:pt idx="238">
                  <c:v>0.96215190491718505</c:v>
                </c:pt>
                <c:pt idx="239">
                  <c:v>0.96179683293605778</c:v>
                </c:pt>
                <c:pt idx="240">
                  <c:v>0.96148196205158165</c:v>
                </c:pt>
                <c:pt idx="241">
                  <c:v>0.96118083142889332</c:v>
                </c:pt>
                <c:pt idx="242">
                  <c:v>0.96082393823396761</c:v>
                </c:pt>
                <c:pt idx="243">
                  <c:v>0.96050905037251366</c:v>
                </c:pt>
                <c:pt idx="244">
                  <c:v>0.96017973594009864</c:v>
                </c:pt>
                <c:pt idx="245">
                  <c:v>0.95983109421461266</c:v>
                </c:pt>
                <c:pt idx="246">
                  <c:v>0.95946517716865898</c:v>
                </c:pt>
                <c:pt idx="247">
                  <c:v>0.95911867664423478</c:v>
                </c:pt>
                <c:pt idx="248">
                  <c:v>0.95879807768262493</c:v>
                </c:pt>
                <c:pt idx="249">
                  <c:v>0.95848602951797857</c:v>
                </c:pt>
                <c:pt idx="250">
                  <c:v>0.95820253913458464</c:v>
                </c:pt>
                <c:pt idx="251">
                  <c:v>0.95785559032519096</c:v>
                </c:pt>
                <c:pt idx="252">
                  <c:v>0.95755547948681563</c:v>
                </c:pt>
                <c:pt idx="253">
                  <c:v>0.9572325946200605</c:v>
                </c:pt>
                <c:pt idx="254">
                  <c:v>0.95690918136446401</c:v>
                </c:pt>
                <c:pt idx="255">
                  <c:v>0.95656790685586457</c:v>
                </c:pt>
                <c:pt idx="256">
                  <c:v>0.95620609553137903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RDD!$C$111:$JI$111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0.26884550820000008</c:v>
                </c:pt>
                <c:pt idx="17">
                  <c:v>0.30565776232500147</c:v>
                </c:pt>
                <c:pt idx="18">
                  <c:v>0.34247001645000008</c:v>
                </c:pt>
                <c:pt idx="19">
                  <c:v>0.37928227057500047</c:v>
                </c:pt>
                <c:pt idx="20">
                  <c:v>0.41609452470000002</c:v>
                </c:pt>
                <c:pt idx="21">
                  <c:v>0.45662991575000039</c:v>
                </c:pt>
                <c:pt idx="22">
                  <c:v>0.49716530680000032</c:v>
                </c:pt>
                <c:pt idx="23">
                  <c:v>0.53770069785000263</c:v>
                </c:pt>
                <c:pt idx="24">
                  <c:v>0.57823608889999956</c:v>
                </c:pt>
                <c:pt idx="25">
                  <c:v>0.60582707647500333</c:v>
                </c:pt>
                <c:pt idx="26">
                  <c:v>0.63341806405000001</c:v>
                </c:pt>
                <c:pt idx="27">
                  <c:v>0.66100905162500334</c:v>
                </c:pt>
                <c:pt idx="28">
                  <c:v>0.68860003920000279</c:v>
                </c:pt>
                <c:pt idx="29">
                  <c:v>0.70553821252500293</c:v>
                </c:pt>
                <c:pt idx="30">
                  <c:v>0.72247638584999707</c:v>
                </c:pt>
                <c:pt idx="31">
                  <c:v>0.73941455917499999</c:v>
                </c:pt>
                <c:pt idx="32">
                  <c:v>0.75635273250000279</c:v>
                </c:pt>
                <c:pt idx="33">
                  <c:v>0.76906971692500292</c:v>
                </c:pt>
                <c:pt idx="34">
                  <c:v>0.7817867013499975</c:v>
                </c:pt>
                <c:pt idx="35">
                  <c:v>0.79450368577499719</c:v>
                </c:pt>
                <c:pt idx="36">
                  <c:v>0.80722067020000265</c:v>
                </c:pt>
                <c:pt idx="37">
                  <c:v>0.8198208921500032</c:v>
                </c:pt>
                <c:pt idx="38">
                  <c:v>0.83242111410000263</c:v>
                </c:pt>
                <c:pt idx="39">
                  <c:v>0.84502133605000296</c:v>
                </c:pt>
                <c:pt idx="40">
                  <c:v>0.85762155800000295</c:v>
                </c:pt>
                <c:pt idx="41">
                  <c:v>0.86802125147500309</c:v>
                </c:pt>
                <c:pt idx="42">
                  <c:v>0.87842094495</c:v>
                </c:pt>
                <c:pt idx="43">
                  <c:v>0.88882063842500292</c:v>
                </c:pt>
                <c:pt idx="44">
                  <c:v>0.8992203318999995</c:v>
                </c:pt>
                <c:pt idx="45">
                  <c:v>0.90575654559999996</c:v>
                </c:pt>
                <c:pt idx="46">
                  <c:v>0.91229275929999998</c:v>
                </c:pt>
                <c:pt idx="47">
                  <c:v>0.91882897300000266</c:v>
                </c:pt>
                <c:pt idx="48">
                  <c:v>0.9253651866999999</c:v>
                </c:pt>
                <c:pt idx="49">
                  <c:v>0.92936144929999998</c:v>
                </c:pt>
                <c:pt idx="50">
                  <c:v>0.9333577118999975</c:v>
                </c:pt>
                <c:pt idx="51">
                  <c:v>0.93735397450000002</c:v>
                </c:pt>
                <c:pt idx="52">
                  <c:v>0.94135023710000265</c:v>
                </c:pt>
                <c:pt idx="53">
                  <c:v>0.94422334122499996</c:v>
                </c:pt>
                <c:pt idx="54">
                  <c:v>0.94709644535000004</c:v>
                </c:pt>
                <c:pt idx="55">
                  <c:v>0.94996954947500001</c:v>
                </c:pt>
                <c:pt idx="56">
                  <c:v>0.95284265360000309</c:v>
                </c:pt>
                <c:pt idx="57">
                  <c:v>0.95531510542499998</c:v>
                </c:pt>
                <c:pt idx="58">
                  <c:v>0.95778755725000264</c:v>
                </c:pt>
                <c:pt idx="59">
                  <c:v>0.96026000907499998</c:v>
                </c:pt>
                <c:pt idx="60">
                  <c:v>0.96273246089999998</c:v>
                </c:pt>
                <c:pt idx="61">
                  <c:v>0.96525362827500005</c:v>
                </c:pt>
                <c:pt idx="62">
                  <c:v>0.96777479565000279</c:v>
                </c:pt>
                <c:pt idx="63">
                  <c:v>0.97029596302500265</c:v>
                </c:pt>
                <c:pt idx="64">
                  <c:v>0.97281713040000062</c:v>
                </c:pt>
                <c:pt idx="65">
                  <c:v>0.9747289283250028</c:v>
                </c:pt>
                <c:pt idx="66">
                  <c:v>0.9766407262500032</c:v>
                </c:pt>
                <c:pt idx="67">
                  <c:v>0.9785525241749975</c:v>
                </c:pt>
                <c:pt idx="68">
                  <c:v>0.98046432209999956</c:v>
                </c:pt>
                <c:pt idx="69">
                  <c:v>0.98220633629999998</c:v>
                </c:pt>
                <c:pt idx="70">
                  <c:v>0.98394835050000262</c:v>
                </c:pt>
                <c:pt idx="71">
                  <c:v>0.98569036469999993</c:v>
                </c:pt>
                <c:pt idx="72">
                  <c:v>0.98743237889999691</c:v>
                </c:pt>
                <c:pt idx="73">
                  <c:v>0.98872623382500002</c:v>
                </c:pt>
                <c:pt idx="74">
                  <c:v>0.99002008874999958</c:v>
                </c:pt>
                <c:pt idx="75">
                  <c:v>0.99131394367499959</c:v>
                </c:pt>
                <c:pt idx="76">
                  <c:v>0.99260779860000004</c:v>
                </c:pt>
                <c:pt idx="77">
                  <c:v>0.99333455374999957</c:v>
                </c:pt>
                <c:pt idx="78">
                  <c:v>0.99406130889999733</c:v>
                </c:pt>
                <c:pt idx="79">
                  <c:v>0.99478806404999998</c:v>
                </c:pt>
                <c:pt idx="80">
                  <c:v>0.99551481919999996</c:v>
                </c:pt>
                <c:pt idx="81">
                  <c:v>0.99581938747499998</c:v>
                </c:pt>
                <c:pt idx="82">
                  <c:v>0.99612395574999957</c:v>
                </c:pt>
                <c:pt idx="83">
                  <c:v>0.99642852402499749</c:v>
                </c:pt>
                <c:pt idx="84">
                  <c:v>0.99673309230000262</c:v>
                </c:pt>
                <c:pt idx="85">
                  <c:v>0.99705537417500001</c:v>
                </c:pt>
                <c:pt idx="86">
                  <c:v>0.99737765605000162</c:v>
                </c:pt>
                <c:pt idx="87">
                  <c:v>0.99769993792500278</c:v>
                </c:pt>
                <c:pt idx="88">
                  <c:v>0.9980222197999975</c:v>
                </c:pt>
                <c:pt idx="89">
                  <c:v>0.99822510165</c:v>
                </c:pt>
                <c:pt idx="90">
                  <c:v>0.99842798349999751</c:v>
                </c:pt>
                <c:pt idx="91">
                  <c:v>0.99863086535000001</c:v>
                </c:pt>
                <c:pt idx="92">
                  <c:v>0.99883374719999996</c:v>
                </c:pt>
                <c:pt idx="93">
                  <c:v>0.99906087667500265</c:v>
                </c:pt>
                <c:pt idx="94">
                  <c:v>0.99928800615000002</c:v>
                </c:pt>
                <c:pt idx="95">
                  <c:v>0.9995151356249975</c:v>
                </c:pt>
                <c:pt idx="96">
                  <c:v>0.99974226509999997</c:v>
                </c:pt>
                <c:pt idx="97">
                  <c:v>0.99980669882499751</c:v>
                </c:pt>
                <c:pt idx="98">
                  <c:v>0.99987113255000293</c:v>
                </c:pt>
                <c:pt idx="99">
                  <c:v>0.99993556627500002</c:v>
                </c:pt>
                <c:pt idx="100">
                  <c:v>1</c:v>
                </c:pt>
                <c:pt idx="101">
                  <c:v>0.99995248674999959</c:v>
                </c:pt>
                <c:pt idx="102">
                  <c:v>0.99990497350000263</c:v>
                </c:pt>
                <c:pt idx="103">
                  <c:v>0.99985746025</c:v>
                </c:pt>
                <c:pt idx="104">
                  <c:v>0.99980994700000003</c:v>
                </c:pt>
                <c:pt idx="105">
                  <c:v>0.99961023772500002</c:v>
                </c:pt>
                <c:pt idx="106">
                  <c:v>0.99941052844999956</c:v>
                </c:pt>
                <c:pt idx="107">
                  <c:v>0.99921081917499999</c:v>
                </c:pt>
                <c:pt idx="108">
                  <c:v>0.9990111098999972</c:v>
                </c:pt>
                <c:pt idx="109">
                  <c:v>0.99870738512499957</c:v>
                </c:pt>
                <c:pt idx="110">
                  <c:v>0.9984036603499985</c:v>
                </c:pt>
                <c:pt idx="111">
                  <c:v>0.99809993557500265</c:v>
                </c:pt>
                <c:pt idx="112">
                  <c:v>0.99779621080000003</c:v>
                </c:pt>
                <c:pt idx="113">
                  <c:v>0.99731481492499996</c:v>
                </c:pt>
                <c:pt idx="114">
                  <c:v>0.99683341905</c:v>
                </c:pt>
                <c:pt idx="115">
                  <c:v>0.99635202317499749</c:v>
                </c:pt>
                <c:pt idx="116">
                  <c:v>0.99587062730000264</c:v>
                </c:pt>
                <c:pt idx="117">
                  <c:v>0.99501992097499958</c:v>
                </c:pt>
                <c:pt idx="118">
                  <c:v>0.99416921465000263</c:v>
                </c:pt>
                <c:pt idx="119">
                  <c:v>0.99331850832499957</c:v>
                </c:pt>
                <c:pt idx="120">
                  <c:v>0.99246780199999707</c:v>
                </c:pt>
                <c:pt idx="121">
                  <c:v>0.99181175650000264</c:v>
                </c:pt>
                <c:pt idx="122">
                  <c:v>0.99115571099999999</c:v>
                </c:pt>
                <c:pt idx="123">
                  <c:v>0.99049966550000001</c:v>
                </c:pt>
                <c:pt idx="124">
                  <c:v>0.98984362000000004</c:v>
                </c:pt>
                <c:pt idx="125">
                  <c:v>0.98887741642500293</c:v>
                </c:pt>
                <c:pt idx="126">
                  <c:v>0.98791121285000005</c:v>
                </c:pt>
                <c:pt idx="127">
                  <c:v>0.98694500927500162</c:v>
                </c:pt>
                <c:pt idx="128">
                  <c:v>0.98597880570000007</c:v>
                </c:pt>
                <c:pt idx="129">
                  <c:v>0.98487024489999997</c:v>
                </c:pt>
                <c:pt idx="130">
                  <c:v>0.98376168409999998</c:v>
                </c:pt>
                <c:pt idx="131">
                  <c:v>0.98265312329999999</c:v>
                </c:pt>
                <c:pt idx="132">
                  <c:v>0.9815445625</c:v>
                </c:pt>
                <c:pt idx="133">
                  <c:v>0.98060178192499958</c:v>
                </c:pt>
                <c:pt idx="134">
                  <c:v>0.97965900135000294</c:v>
                </c:pt>
                <c:pt idx="135">
                  <c:v>0.97871622077499998</c:v>
                </c:pt>
                <c:pt idx="136">
                  <c:v>0.97777344020000279</c:v>
                </c:pt>
                <c:pt idx="137">
                  <c:v>0.976623125925</c:v>
                </c:pt>
                <c:pt idx="138">
                  <c:v>0.97547281165000266</c:v>
                </c:pt>
                <c:pt idx="139">
                  <c:v>0.97432249737500265</c:v>
                </c:pt>
                <c:pt idx="140">
                  <c:v>0.97317218309999998</c:v>
                </c:pt>
                <c:pt idx="141">
                  <c:v>0.9719602048</c:v>
                </c:pt>
                <c:pt idx="142">
                  <c:v>0.97074822650000447</c:v>
                </c:pt>
                <c:pt idx="143">
                  <c:v>0.96953624819999751</c:v>
                </c:pt>
                <c:pt idx="144">
                  <c:v>0.96832426989999998</c:v>
                </c:pt>
                <c:pt idx="145">
                  <c:v>0.96711011362500265</c:v>
                </c:pt>
                <c:pt idx="146">
                  <c:v>0.96589595735000433</c:v>
                </c:pt>
                <c:pt idx="147">
                  <c:v>0.96468180107500279</c:v>
                </c:pt>
                <c:pt idx="148">
                  <c:v>0.96346764479999958</c:v>
                </c:pt>
                <c:pt idx="149">
                  <c:v>0.962596908375</c:v>
                </c:pt>
                <c:pt idx="150">
                  <c:v>0.96172617194999999</c:v>
                </c:pt>
                <c:pt idx="151">
                  <c:v>0.96085543552500297</c:v>
                </c:pt>
                <c:pt idx="152">
                  <c:v>0.95998469910000161</c:v>
                </c:pt>
                <c:pt idx="153">
                  <c:v>0.95899040177500161</c:v>
                </c:pt>
                <c:pt idx="154">
                  <c:v>0.95799610445000005</c:v>
                </c:pt>
                <c:pt idx="155">
                  <c:v>0.95700180712500293</c:v>
                </c:pt>
                <c:pt idx="156">
                  <c:v>0.95600750979999749</c:v>
                </c:pt>
                <c:pt idx="157">
                  <c:v>0.95517095420000264</c:v>
                </c:pt>
                <c:pt idx="158">
                  <c:v>0.95433439860000002</c:v>
                </c:pt>
                <c:pt idx="159">
                  <c:v>0.95349784300000262</c:v>
                </c:pt>
                <c:pt idx="160">
                  <c:v>0.95266128740000267</c:v>
                </c:pt>
                <c:pt idx="161">
                  <c:v>0.95146276742499958</c:v>
                </c:pt>
                <c:pt idx="162">
                  <c:v>0.95026424745000004</c:v>
                </c:pt>
                <c:pt idx="163">
                  <c:v>0.94906572747500162</c:v>
                </c:pt>
                <c:pt idx="164">
                  <c:v>0.94786720750000264</c:v>
                </c:pt>
                <c:pt idx="165">
                  <c:v>0.94687099655000295</c:v>
                </c:pt>
                <c:pt idx="166">
                  <c:v>0.94587478560000005</c:v>
                </c:pt>
                <c:pt idx="167">
                  <c:v>0.94487857465000291</c:v>
                </c:pt>
                <c:pt idx="168">
                  <c:v>0.94388236369999989</c:v>
                </c:pt>
                <c:pt idx="169">
                  <c:v>0.94247236944999957</c:v>
                </c:pt>
                <c:pt idx="170">
                  <c:v>0.94106237519999958</c:v>
                </c:pt>
                <c:pt idx="171">
                  <c:v>0.93965238094999959</c:v>
                </c:pt>
                <c:pt idx="172">
                  <c:v>0.93824238669999993</c:v>
                </c:pt>
                <c:pt idx="173">
                  <c:v>0.93697747532500264</c:v>
                </c:pt>
                <c:pt idx="174">
                  <c:v>0.93571256394999958</c:v>
                </c:pt>
                <c:pt idx="175">
                  <c:v>0.93444765257500295</c:v>
                </c:pt>
                <c:pt idx="176">
                  <c:v>0.93318274119999856</c:v>
                </c:pt>
                <c:pt idx="177">
                  <c:v>0.93189793822500266</c:v>
                </c:pt>
                <c:pt idx="178">
                  <c:v>0.93061313525</c:v>
                </c:pt>
                <c:pt idx="179">
                  <c:v>0.92932833227500278</c:v>
                </c:pt>
                <c:pt idx="180">
                  <c:v>0.9280435293</c:v>
                </c:pt>
                <c:pt idx="181">
                  <c:v>0.92710449415000262</c:v>
                </c:pt>
                <c:pt idx="182">
                  <c:v>0.92616545900000002</c:v>
                </c:pt>
                <c:pt idx="183">
                  <c:v>0.92522642384999998</c:v>
                </c:pt>
                <c:pt idx="184">
                  <c:v>0.92428738869999749</c:v>
                </c:pt>
                <c:pt idx="185">
                  <c:v>0.92304077635000292</c:v>
                </c:pt>
                <c:pt idx="186">
                  <c:v>0.92179416400000003</c:v>
                </c:pt>
                <c:pt idx="187">
                  <c:v>0.92054755165000002</c:v>
                </c:pt>
                <c:pt idx="188">
                  <c:v>0.91930093930000001</c:v>
                </c:pt>
                <c:pt idx="189">
                  <c:v>0.91824975572500001</c:v>
                </c:pt>
                <c:pt idx="190">
                  <c:v>0.91719857215000278</c:v>
                </c:pt>
                <c:pt idx="191">
                  <c:v>0.916147388575</c:v>
                </c:pt>
                <c:pt idx="192">
                  <c:v>0.915096205</c:v>
                </c:pt>
                <c:pt idx="193">
                  <c:v>0.91385595670000264</c:v>
                </c:pt>
                <c:pt idx="194">
                  <c:v>0.91261570840000161</c:v>
                </c:pt>
                <c:pt idx="195">
                  <c:v>0.91137546010000003</c:v>
                </c:pt>
                <c:pt idx="196">
                  <c:v>0.91013521180000001</c:v>
                </c:pt>
                <c:pt idx="197">
                  <c:v>0.90916673579999707</c:v>
                </c:pt>
                <c:pt idx="198">
                  <c:v>0.90819825980000002</c:v>
                </c:pt>
                <c:pt idx="199">
                  <c:v>0.90722978379999997</c:v>
                </c:pt>
                <c:pt idx="200">
                  <c:v>0.90626130779999958</c:v>
                </c:pt>
                <c:pt idx="201">
                  <c:v>0.90478958032500001</c:v>
                </c:pt>
                <c:pt idx="202">
                  <c:v>0.90331785284999999</c:v>
                </c:pt>
                <c:pt idx="203">
                  <c:v>0.90184612537499997</c:v>
                </c:pt>
                <c:pt idx="204">
                  <c:v>0.90037439789999996</c:v>
                </c:pt>
                <c:pt idx="205">
                  <c:v>0.89890383495000004</c:v>
                </c:pt>
                <c:pt idx="206">
                  <c:v>0.897433272</c:v>
                </c:pt>
                <c:pt idx="207">
                  <c:v>0.8959627090499972</c:v>
                </c:pt>
                <c:pt idx="208">
                  <c:v>0.8944921460999995</c:v>
                </c:pt>
                <c:pt idx="209">
                  <c:v>0.89353750609999949</c:v>
                </c:pt>
                <c:pt idx="210">
                  <c:v>0.89258286609999959</c:v>
                </c:pt>
                <c:pt idx="211">
                  <c:v>0.89162822610000292</c:v>
                </c:pt>
                <c:pt idx="212">
                  <c:v>0.89067358610000003</c:v>
                </c:pt>
                <c:pt idx="213">
                  <c:v>0.88911327799999951</c:v>
                </c:pt>
                <c:pt idx="214">
                  <c:v>0.88755296989999566</c:v>
                </c:pt>
                <c:pt idx="215">
                  <c:v>0.88599266179999958</c:v>
                </c:pt>
                <c:pt idx="216">
                  <c:v>0.88443235369999951</c:v>
                </c:pt>
                <c:pt idx="217">
                  <c:v>0.88309729292500005</c:v>
                </c:pt>
                <c:pt idx="218">
                  <c:v>0.88176223215000005</c:v>
                </c:pt>
                <c:pt idx="219">
                  <c:v>0.88042717137499948</c:v>
                </c:pt>
                <c:pt idx="220">
                  <c:v>0.87909211060000292</c:v>
                </c:pt>
                <c:pt idx="221">
                  <c:v>0.87786002667500296</c:v>
                </c:pt>
                <c:pt idx="222">
                  <c:v>0.87662794275000266</c:v>
                </c:pt>
                <c:pt idx="223">
                  <c:v>0.87539585882500293</c:v>
                </c:pt>
                <c:pt idx="224">
                  <c:v>0.87416377489999997</c:v>
                </c:pt>
                <c:pt idx="225">
                  <c:v>0.87305377260000294</c:v>
                </c:pt>
                <c:pt idx="226">
                  <c:v>0.87194377030000292</c:v>
                </c:pt>
                <c:pt idx="227">
                  <c:v>0.87083376800000001</c:v>
                </c:pt>
                <c:pt idx="228">
                  <c:v>0.8697237657000001</c:v>
                </c:pt>
                <c:pt idx="229">
                  <c:v>0.86814589505000295</c:v>
                </c:pt>
                <c:pt idx="230">
                  <c:v>0.86656802440000003</c:v>
                </c:pt>
                <c:pt idx="231">
                  <c:v>0.86499015375000265</c:v>
                </c:pt>
                <c:pt idx="232">
                  <c:v>0.86341228309999996</c:v>
                </c:pt>
                <c:pt idx="233">
                  <c:v>0.86224498542500005</c:v>
                </c:pt>
                <c:pt idx="234">
                  <c:v>0.86107768775000004</c:v>
                </c:pt>
                <c:pt idx="235">
                  <c:v>0.85991039007500003</c:v>
                </c:pt>
                <c:pt idx="236">
                  <c:v>0.85874309240000446</c:v>
                </c:pt>
                <c:pt idx="237">
                  <c:v>0.858052330975</c:v>
                </c:pt>
                <c:pt idx="238">
                  <c:v>0.85736156954999998</c:v>
                </c:pt>
                <c:pt idx="239">
                  <c:v>0.85667080812500296</c:v>
                </c:pt>
                <c:pt idx="240">
                  <c:v>0.85598004670000005</c:v>
                </c:pt>
                <c:pt idx="241">
                  <c:v>0.85551126562500002</c:v>
                </c:pt>
                <c:pt idx="242">
                  <c:v>0.85504248455000265</c:v>
                </c:pt>
                <c:pt idx="243">
                  <c:v>0.85457370347500161</c:v>
                </c:pt>
                <c:pt idx="244">
                  <c:v>0.8541049224000028</c:v>
                </c:pt>
                <c:pt idx="245">
                  <c:v>0.85290385302500293</c:v>
                </c:pt>
                <c:pt idx="246">
                  <c:v>0.85170278365000263</c:v>
                </c:pt>
                <c:pt idx="247">
                  <c:v>0.85050171427500265</c:v>
                </c:pt>
                <c:pt idx="248">
                  <c:v>0.84930064490000001</c:v>
                </c:pt>
                <c:pt idx="249">
                  <c:v>0.84841138912499958</c:v>
                </c:pt>
                <c:pt idx="250">
                  <c:v>0.84752213335000004</c:v>
                </c:pt>
                <c:pt idx="251">
                  <c:v>0.84663287757500294</c:v>
                </c:pt>
                <c:pt idx="252">
                  <c:v>0.84574362180000262</c:v>
                </c:pt>
                <c:pt idx="253">
                  <c:v>0.844437687125</c:v>
                </c:pt>
                <c:pt idx="254">
                  <c:v>0.84313175245000294</c:v>
                </c:pt>
                <c:pt idx="255">
                  <c:v>0.8418258177750032</c:v>
                </c:pt>
                <c:pt idx="256">
                  <c:v>0.84051988310000003</c:v>
                </c:pt>
              </c:numCache>
            </c:numRef>
          </c:val>
          <c:smooth val="1"/>
        </c:ser>
        <c:marker val="1"/>
        <c:axId val="72279168"/>
        <c:axId val="72280704"/>
      </c:lineChart>
      <c:catAx>
        <c:axId val="72279168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2280704"/>
        <c:crosses val="autoZero"/>
        <c:auto val="1"/>
        <c:lblAlgn val="ctr"/>
        <c:lblOffset val="100"/>
        <c:tickLblSkip val="64"/>
        <c:tickMarkSkip val="64"/>
      </c:catAx>
      <c:valAx>
        <c:axId val="72280704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2279168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RDD!$A$134</c:f>
          <c:strCache>
            <c:ptCount val="1"/>
            <c:pt idx="0">
              <c:v>436.cactusADM</c:v>
            </c:pt>
          </c:strCache>
        </c:strRef>
      </c:tx>
      <c:layout>
        <c:manualLayout>
          <c:xMode val="edge"/>
          <c:yMode val="edge"/>
          <c:x val="0.28336082296935866"/>
          <c:y val="9.1933587370223918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6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RDD!$C$53:$JI$53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0.51960510333294097</c:v>
                </c:pt>
                <c:pt idx="258">
                  <c:v>0.51960510333294097</c:v>
                </c:pt>
                <c:pt idx="259">
                  <c:v>0.51960510333294097</c:v>
                </c:pt>
                <c:pt idx="260">
                  <c:v>0.51960510333294097</c:v>
                </c:pt>
                <c:pt idx="261">
                  <c:v>0.51960510333294097</c:v>
                </c:pt>
                <c:pt idx="262">
                  <c:v>0.51960510333294097</c:v>
                </c:pt>
                <c:pt idx="263">
                  <c:v>0.51960510333294097</c:v>
                </c:pt>
                <c:pt idx="264">
                  <c:v>0.51960510333294097</c:v>
                </c:pt>
                <c:pt idx="265">
                  <c:v>0.51960510333294097</c:v>
                </c:pt>
                <c:pt idx="266">
                  <c:v>0.51960510333294097</c:v>
                </c:pt>
              </c:numCache>
            </c:numRef>
          </c:val>
        </c:ser>
        <c:gapWidth val="0"/>
        <c:axId val="55084544"/>
        <c:axId val="55086080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RDD!$C$52:$JI$52</c:f>
              <c:numCache>
                <c:formatCode>0.00</c:formatCode>
                <c:ptCount val="267"/>
                <c:pt idx="0">
                  <c:v>0</c:v>
                </c:pt>
                <c:pt idx="1">
                  <c:v>0.18794553149451726</c:v>
                </c:pt>
                <c:pt idx="2">
                  <c:v>3.5923169321613623E-3</c:v>
                </c:pt>
                <c:pt idx="3">
                  <c:v>3.0085654306851208E-3</c:v>
                </c:pt>
                <c:pt idx="4">
                  <c:v>1.3302798639410226E-3</c:v>
                </c:pt>
                <c:pt idx="5">
                  <c:v>2.2339720921878523E-3</c:v>
                </c:pt>
                <c:pt idx="6">
                  <c:v>2.8070589027717006E-2</c:v>
                </c:pt>
                <c:pt idx="7">
                  <c:v>4.2945026324947511E-2</c:v>
                </c:pt>
                <c:pt idx="8">
                  <c:v>0.10902120589589002</c:v>
                </c:pt>
                <c:pt idx="9">
                  <c:v>0.13252281682551387</c:v>
                </c:pt>
                <c:pt idx="10">
                  <c:v>0.100562422119692</c:v>
                </c:pt>
                <c:pt idx="11">
                  <c:v>8.4234219063976948E-2</c:v>
                </c:pt>
                <c:pt idx="12">
                  <c:v>8.0546481213304988E-2</c:v>
                </c:pt>
                <c:pt idx="13">
                  <c:v>0.18426901963425701</c:v>
                </c:pt>
                <c:pt idx="14">
                  <c:v>0.17209443303135533</c:v>
                </c:pt>
                <c:pt idx="15">
                  <c:v>0.11529092154155417</c:v>
                </c:pt>
                <c:pt idx="16">
                  <c:v>9.14805958755711E-2</c:v>
                </c:pt>
                <c:pt idx="17">
                  <c:v>8.4324026987282683E-2</c:v>
                </c:pt>
                <c:pt idx="18">
                  <c:v>7.9182523378125133E-2</c:v>
                </c:pt>
                <c:pt idx="19">
                  <c:v>7.0981937381425511E-2</c:v>
                </c:pt>
                <c:pt idx="20">
                  <c:v>3.6405886909372596E-2</c:v>
                </c:pt>
                <c:pt idx="21">
                  <c:v>2.0577240427036948E-2</c:v>
                </c:pt>
                <c:pt idx="22">
                  <c:v>1.76921608908946E-2</c:v>
                </c:pt>
                <c:pt idx="23">
                  <c:v>2.0852277192155412E-2</c:v>
                </c:pt>
                <c:pt idx="24">
                  <c:v>3.4272948730901816E-2</c:v>
                </c:pt>
                <c:pt idx="25">
                  <c:v>0.20475645213799243</c:v>
                </c:pt>
                <c:pt idx="26">
                  <c:v>0.20756856273644717</c:v>
                </c:pt>
                <c:pt idx="27">
                  <c:v>0.31352507324959267</c:v>
                </c:pt>
                <c:pt idx="28">
                  <c:v>0.34220186575961048</c:v>
                </c:pt>
                <c:pt idx="29">
                  <c:v>0.30466215381852102</c:v>
                </c:pt>
                <c:pt idx="30">
                  <c:v>0.26228404000943001</c:v>
                </c:pt>
                <c:pt idx="31">
                  <c:v>0.25216942264731279</c:v>
                </c:pt>
                <c:pt idx="32">
                  <c:v>0.27270175911269801</c:v>
                </c:pt>
                <c:pt idx="33">
                  <c:v>0.29102818846192702</c:v>
                </c:pt>
                <c:pt idx="34">
                  <c:v>0.29203852759909732</c:v>
                </c:pt>
                <c:pt idx="35">
                  <c:v>0.26114460198251033</c:v>
                </c:pt>
                <c:pt idx="36">
                  <c:v>0.23686278471918201</c:v>
                </c:pt>
                <c:pt idx="37">
                  <c:v>0.17498512556270426</c:v>
                </c:pt>
                <c:pt idx="38">
                  <c:v>9.7632438621897508E-2</c:v>
                </c:pt>
                <c:pt idx="39">
                  <c:v>5.5478844621066697E-2</c:v>
                </c:pt>
                <c:pt idx="40">
                  <c:v>2.0392011585222206E-2</c:v>
                </c:pt>
                <c:pt idx="41">
                  <c:v>4.3938526476498409E-2</c:v>
                </c:pt>
                <c:pt idx="42">
                  <c:v>0.10423893397995009</c:v>
                </c:pt>
                <c:pt idx="43">
                  <c:v>0.23790118883238737</c:v>
                </c:pt>
                <c:pt idx="44">
                  <c:v>0.28511209151427647</c:v>
                </c:pt>
                <c:pt idx="45">
                  <c:v>0.25069881790321008</c:v>
                </c:pt>
                <c:pt idx="46">
                  <c:v>0.17787020509884488</c:v>
                </c:pt>
                <c:pt idx="47">
                  <c:v>9.6936427216291227E-2</c:v>
                </c:pt>
                <c:pt idx="48">
                  <c:v>8.8348544550343008E-2</c:v>
                </c:pt>
                <c:pt idx="49">
                  <c:v>8.3162136979535034E-2</c:v>
                </c:pt>
                <c:pt idx="50">
                  <c:v>8.5076168344953476E-2</c:v>
                </c:pt>
                <c:pt idx="51">
                  <c:v>8.1467012427171415E-2</c:v>
                </c:pt>
                <c:pt idx="52">
                  <c:v>7.0431863851188423E-2</c:v>
                </c:pt>
                <c:pt idx="53">
                  <c:v>5.7134678206984812E-2</c:v>
                </c:pt>
                <c:pt idx="54">
                  <c:v>5.9357424308759933E-2</c:v>
                </c:pt>
                <c:pt idx="55">
                  <c:v>5.3362745428215431E-2</c:v>
                </c:pt>
                <c:pt idx="56">
                  <c:v>3.8488308130984909E-2</c:v>
                </c:pt>
                <c:pt idx="57">
                  <c:v>3.5805296422277456E-2</c:v>
                </c:pt>
                <c:pt idx="58">
                  <c:v>3.3397321478687514E-2</c:v>
                </c:pt>
                <c:pt idx="59">
                  <c:v>5.3710751131019058E-2</c:v>
                </c:pt>
                <c:pt idx="60">
                  <c:v>0.24221758214618733</c:v>
                </c:pt>
                <c:pt idx="61">
                  <c:v>0.80492035159802566</c:v>
                </c:pt>
                <c:pt idx="62">
                  <c:v>0.94896664758248461</c:v>
                </c:pt>
                <c:pt idx="63">
                  <c:v>1</c:v>
                </c:pt>
                <c:pt idx="64">
                  <c:v>0.52144725468404762</c:v>
                </c:pt>
                <c:pt idx="65">
                  <c:v>0.19342942781127026</c:v>
                </c:pt>
                <c:pt idx="66">
                  <c:v>3.9105737603700216E-2</c:v>
                </c:pt>
                <c:pt idx="67">
                  <c:v>8.0939390877760708E-3</c:v>
                </c:pt>
                <c:pt idx="68">
                  <c:v>1.1472962202090299E-2</c:v>
                </c:pt>
                <c:pt idx="69">
                  <c:v>1.3998810045016321E-2</c:v>
                </c:pt>
                <c:pt idx="70">
                  <c:v>1.7024214461320804E-2</c:v>
                </c:pt>
                <c:pt idx="71">
                  <c:v>2.5460546256693511E-2</c:v>
                </c:pt>
                <c:pt idx="72">
                  <c:v>2.4214461320849989E-2</c:v>
                </c:pt>
                <c:pt idx="73">
                  <c:v>2.2940311408974564E-2</c:v>
                </c:pt>
                <c:pt idx="74">
                  <c:v>2.6549467326755012E-2</c:v>
                </c:pt>
                <c:pt idx="75">
                  <c:v>2.3013280346658588E-2</c:v>
                </c:pt>
                <c:pt idx="76">
                  <c:v>2.5516676208758485E-2</c:v>
                </c:pt>
                <c:pt idx="77">
                  <c:v>2.2676500634268511E-2</c:v>
                </c:pt>
                <c:pt idx="78">
                  <c:v>3.006881532123171E-2</c:v>
                </c:pt>
                <c:pt idx="79">
                  <c:v>2.6717857182950232E-2</c:v>
                </c:pt>
                <c:pt idx="80">
                  <c:v>3.6299240000449449E-2</c:v>
                </c:pt>
                <c:pt idx="81">
                  <c:v>3.3779005152729732E-2</c:v>
                </c:pt>
                <c:pt idx="82">
                  <c:v>3.4396434625444797E-2</c:v>
                </c:pt>
                <c:pt idx="83">
                  <c:v>2.7599097430371027E-2</c:v>
                </c:pt>
                <c:pt idx="84">
                  <c:v>2.8137944970195006E-2</c:v>
                </c:pt>
                <c:pt idx="85">
                  <c:v>2.9137058116952403E-2</c:v>
                </c:pt>
                <c:pt idx="86">
                  <c:v>2.9153897102571928E-2</c:v>
                </c:pt>
                <c:pt idx="87">
                  <c:v>3.2347691375071604E-2</c:v>
                </c:pt>
                <c:pt idx="88">
                  <c:v>3.5457290719474163E-2</c:v>
                </c:pt>
                <c:pt idx="89">
                  <c:v>3.6972799425229651E-2</c:v>
                </c:pt>
                <c:pt idx="90">
                  <c:v>4.2473534727601868E-2</c:v>
                </c:pt>
                <c:pt idx="91">
                  <c:v>6.0306020498658533E-2</c:v>
                </c:pt>
                <c:pt idx="92">
                  <c:v>6.0182534604115524E-2</c:v>
                </c:pt>
                <c:pt idx="93">
                  <c:v>7.5309556685638601E-2</c:v>
                </c:pt>
                <c:pt idx="94">
                  <c:v>9.1396400947474227E-2</c:v>
                </c:pt>
                <c:pt idx="95">
                  <c:v>9.345075719305404E-2</c:v>
                </c:pt>
                <c:pt idx="96">
                  <c:v>0.109060496862336</c:v>
                </c:pt>
                <c:pt idx="97">
                  <c:v>0.10989122015289808</c:v>
                </c:pt>
                <c:pt idx="98">
                  <c:v>0.11762031455225108</c:v>
                </c:pt>
                <c:pt idx="99">
                  <c:v>0.11233848606293298</c:v>
                </c:pt>
                <c:pt idx="100">
                  <c:v>0.11684572121375408</c:v>
                </c:pt>
                <c:pt idx="101">
                  <c:v>0.108162417629295</c:v>
                </c:pt>
                <c:pt idx="102">
                  <c:v>0.10780879893128709</c:v>
                </c:pt>
                <c:pt idx="103">
                  <c:v>9.4365675411713243E-2</c:v>
                </c:pt>
                <c:pt idx="104">
                  <c:v>8.3033038089785544E-2</c:v>
                </c:pt>
                <c:pt idx="105">
                  <c:v>6.7153874650591014E-2</c:v>
                </c:pt>
                <c:pt idx="106">
                  <c:v>5.3542361274823508E-2</c:v>
                </c:pt>
                <c:pt idx="107">
                  <c:v>4.0610020319042733E-2</c:v>
                </c:pt>
                <c:pt idx="108">
                  <c:v>3.1814456830453898E-2</c:v>
                </c:pt>
                <c:pt idx="109">
                  <c:v>2.2154492080063811E-2</c:v>
                </c:pt>
                <c:pt idx="110">
                  <c:v>1.6614465811246207E-2</c:v>
                </c:pt>
                <c:pt idx="111">
                  <c:v>1.2174586602903003E-2</c:v>
                </c:pt>
                <c:pt idx="112">
                  <c:v>7.5270265719193106E-3</c:v>
                </c:pt>
                <c:pt idx="113">
                  <c:v>5.0348567002323824E-3</c:v>
                </c:pt>
                <c:pt idx="114">
                  <c:v>4.9955657337868932E-4</c:v>
                </c:pt>
                <c:pt idx="115">
                  <c:v>3.7607067883564806E-4</c:v>
                </c:pt>
                <c:pt idx="116">
                  <c:v>2.3574579867308799E-4</c:v>
                </c:pt>
                <c:pt idx="117">
                  <c:v>2.0206782743407512E-4</c:v>
                </c:pt>
                <c:pt idx="118">
                  <c:v>2.4697178908609661E-4</c:v>
                </c:pt>
                <c:pt idx="119">
                  <c:v>1.6277686098856221E-4</c:v>
                </c:pt>
                <c:pt idx="120">
                  <c:v>2.1329381784708002E-4</c:v>
                </c:pt>
                <c:pt idx="121">
                  <c:v>9.5420918510535728E-5</c:v>
                </c:pt>
                <c:pt idx="122">
                  <c:v>1.0103391371703803E-4</c:v>
                </c:pt>
                <c:pt idx="123">
                  <c:v>8.4194928097533641E-5</c:v>
                </c:pt>
                <c:pt idx="124">
                  <c:v>8.9807923304035321E-5</c:v>
                </c:pt>
                <c:pt idx="125">
                  <c:v>7.2968937684528395E-5</c:v>
                </c:pt>
                <c:pt idx="126">
                  <c:v>7.2968937684528395E-5</c:v>
                </c:pt>
                <c:pt idx="127">
                  <c:v>2.8064976032510616E-5</c:v>
                </c:pt>
                <c:pt idx="128">
                  <c:v>3.9290966445515275E-5</c:v>
                </c:pt>
                <c:pt idx="129">
                  <c:v>1.683898561950654E-5</c:v>
                </c:pt>
                <c:pt idx="130">
                  <c:v>1.1225990413004203E-5</c:v>
                </c:pt>
                <c:pt idx="131">
                  <c:v>3.3677971239013073E-5</c:v>
                </c:pt>
                <c:pt idx="132">
                  <c:v>1.683898561950654E-5</c:v>
                </c:pt>
                <c:pt idx="133">
                  <c:v>1.683898561950654E-5</c:v>
                </c:pt>
                <c:pt idx="134">
                  <c:v>3.3677971239013073E-5</c:v>
                </c:pt>
                <c:pt idx="135">
                  <c:v>2.2451980826008857E-5</c:v>
                </c:pt>
                <c:pt idx="136">
                  <c:v>2.8064976032510616E-5</c:v>
                </c:pt>
                <c:pt idx="137">
                  <c:v>2.8064976032510616E-5</c:v>
                </c:pt>
                <c:pt idx="138">
                  <c:v>2.2451980826008857E-5</c:v>
                </c:pt>
                <c:pt idx="139">
                  <c:v>3.3677971239013073E-5</c:v>
                </c:pt>
                <c:pt idx="140">
                  <c:v>1.683898561950654E-5</c:v>
                </c:pt>
                <c:pt idx="141">
                  <c:v>5.0516956858519938E-5</c:v>
                </c:pt>
                <c:pt idx="142">
                  <c:v>1.1225990413004203E-5</c:v>
                </c:pt>
                <c:pt idx="143">
                  <c:v>2.2451980826008857E-5</c:v>
                </c:pt>
                <c:pt idx="144">
                  <c:v>3.9290966445515275E-5</c:v>
                </c:pt>
                <c:pt idx="145">
                  <c:v>1.683898561950654E-5</c:v>
                </c:pt>
                <c:pt idx="146">
                  <c:v>2.8064976032510616E-5</c:v>
                </c:pt>
                <c:pt idx="147">
                  <c:v>2.8064976032510616E-5</c:v>
                </c:pt>
                <c:pt idx="148">
                  <c:v>1.1225990413004203E-5</c:v>
                </c:pt>
                <c:pt idx="149">
                  <c:v>2.2451980826008857E-5</c:v>
                </c:pt>
                <c:pt idx="150">
                  <c:v>1.1225990413004203E-5</c:v>
                </c:pt>
                <c:pt idx="151">
                  <c:v>2.2451980826008857E-5</c:v>
                </c:pt>
                <c:pt idx="152">
                  <c:v>1.683898561950654E-5</c:v>
                </c:pt>
                <c:pt idx="153">
                  <c:v>5.6129952065020899E-6</c:v>
                </c:pt>
                <c:pt idx="154">
                  <c:v>5.6129952065020899E-6</c:v>
                </c:pt>
                <c:pt idx="155">
                  <c:v>1.683898561950654E-5</c:v>
                </c:pt>
                <c:pt idx="156">
                  <c:v>1.683898561950654E-5</c:v>
                </c:pt>
                <c:pt idx="157">
                  <c:v>1.683898561950654E-5</c:v>
                </c:pt>
                <c:pt idx="158">
                  <c:v>0</c:v>
                </c:pt>
                <c:pt idx="159">
                  <c:v>1.1225990413004203E-5</c:v>
                </c:pt>
                <c:pt idx="160">
                  <c:v>1.683898561950654E-5</c:v>
                </c:pt>
                <c:pt idx="161">
                  <c:v>2.2451980826008857E-5</c:v>
                </c:pt>
                <c:pt idx="162">
                  <c:v>1.683898561950654E-5</c:v>
                </c:pt>
                <c:pt idx="163">
                  <c:v>1.683898561950654E-5</c:v>
                </c:pt>
                <c:pt idx="164">
                  <c:v>2.2451980826008857E-5</c:v>
                </c:pt>
                <c:pt idx="165">
                  <c:v>1.1225990413004203E-5</c:v>
                </c:pt>
                <c:pt idx="166">
                  <c:v>1.1225990413004203E-5</c:v>
                </c:pt>
                <c:pt idx="167">
                  <c:v>1.683898561950654E-5</c:v>
                </c:pt>
                <c:pt idx="168">
                  <c:v>1.683898561950654E-5</c:v>
                </c:pt>
                <c:pt idx="169">
                  <c:v>1.1225990413004203E-5</c:v>
                </c:pt>
                <c:pt idx="170">
                  <c:v>3.3677971239013073E-5</c:v>
                </c:pt>
                <c:pt idx="171">
                  <c:v>5.6129952065020899E-6</c:v>
                </c:pt>
                <c:pt idx="172">
                  <c:v>2.2451980826008857E-5</c:v>
                </c:pt>
                <c:pt idx="173">
                  <c:v>5.6129952065020899E-6</c:v>
                </c:pt>
                <c:pt idx="174">
                  <c:v>5.6129952065020899E-6</c:v>
                </c:pt>
                <c:pt idx="175">
                  <c:v>1.683898561950654E-5</c:v>
                </c:pt>
                <c:pt idx="176">
                  <c:v>1.1225990413004203E-5</c:v>
                </c:pt>
                <c:pt idx="177">
                  <c:v>1.683898561950654E-5</c:v>
                </c:pt>
                <c:pt idx="178">
                  <c:v>0</c:v>
                </c:pt>
                <c:pt idx="179">
                  <c:v>0</c:v>
                </c:pt>
                <c:pt idx="180">
                  <c:v>1.1225990413004203E-5</c:v>
                </c:pt>
                <c:pt idx="181">
                  <c:v>5.6129952065020899E-6</c:v>
                </c:pt>
                <c:pt idx="182">
                  <c:v>1.1225990413004203E-5</c:v>
                </c:pt>
                <c:pt idx="183">
                  <c:v>1.1225990413004203E-5</c:v>
                </c:pt>
                <c:pt idx="184">
                  <c:v>0</c:v>
                </c:pt>
                <c:pt idx="185">
                  <c:v>0</c:v>
                </c:pt>
                <c:pt idx="186">
                  <c:v>5.6129952065020899E-6</c:v>
                </c:pt>
                <c:pt idx="187">
                  <c:v>0</c:v>
                </c:pt>
                <c:pt idx="188">
                  <c:v>5.6129952065020899E-6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5.6129952065020899E-6</c:v>
                </c:pt>
                <c:pt idx="200">
                  <c:v>5.6129952065020899E-6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1.683898561950654E-5</c:v>
                </c:pt>
                <c:pt idx="206">
                  <c:v>5.6129952065020899E-6</c:v>
                </c:pt>
                <c:pt idx="207">
                  <c:v>0</c:v>
                </c:pt>
                <c:pt idx="208">
                  <c:v>1.1225990413004203E-5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5.6129952065020899E-6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5.6129952065020899E-6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5.6129952065020899E-6</c:v>
                </c:pt>
                <c:pt idx="245">
                  <c:v>0</c:v>
                </c:pt>
                <c:pt idx="246">
                  <c:v>5.6129952065020899E-6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</c:numCache>
            </c:numRef>
          </c:val>
          <c:smooth val="1"/>
        </c:ser>
        <c:marker val="1"/>
        <c:axId val="55084544"/>
        <c:axId val="55086080"/>
      </c:lineChart>
      <c:catAx>
        <c:axId val="55084544"/>
        <c:scaling>
          <c:orientation val="minMax"/>
        </c:scaling>
        <c:axPos val="b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5086080"/>
        <c:crosses val="autoZero"/>
        <c:auto val="1"/>
        <c:lblAlgn val="ctr"/>
        <c:lblOffset val="100"/>
        <c:tickLblSkip val="64"/>
        <c:tickMarkSkip val="64"/>
      </c:catAx>
      <c:valAx>
        <c:axId val="55086080"/>
        <c:scaling>
          <c:orientation val="minMax"/>
          <c:max val="1"/>
          <c:min val="0"/>
        </c:scaling>
        <c:delete val="1"/>
        <c:axPos val="l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55084544"/>
        <c:crosses val="autoZero"/>
        <c:crossBetween val="between"/>
        <c:majorUnit val="0.2"/>
      </c:valAx>
      <c:spPr>
        <a:noFill/>
        <a:ln w="1270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RDD!$A$149</c:f>
          <c:strCache>
            <c:ptCount val="1"/>
            <c:pt idx="0">
              <c:v>483.xalancbmk.2</c:v>
            </c:pt>
          </c:strCache>
        </c:strRef>
      </c:tx>
      <c:layout>
        <c:manualLayout>
          <c:xMode val="edge"/>
          <c:yMode val="edge"/>
          <c:x val="0.21225292088860501"/>
          <c:y val="0.24202203300502723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RDD!$C$113:$JI$113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0.95801894791444198</c:v>
                </c:pt>
                <c:pt idx="258">
                  <c:v>0.95801894791444198</c:v>
                </c:pt>
                <c:pt idx="259">
                  <c:v>0.95801894791444198</c:v>
                </c:pt>
                <c:pt idx="260">
                  <c:v>0.95801894791444198</c:v>
                </c:pt>
                <c:pt idx="261">
                  <c:v>0.95801894791444198</c:v>
                </c:pt>
                <c:pt idx="262">
                  <c:v>0.95801894791444198</c:v>
                </c:pt>
                <c:pt idx="263">
                  <c:v>0.95801894791444198</c:v>
                </c:pt>
                <c:pt idx="264">
                  <c:v>0.95801894791444198</c:v>
                </c:pt>
                <c:pt idx="265">
                  <c:v>0.95801894791444198</c:v>
                </c:pt>
                <c:pt idx="266">
                  <c:v>0.95801894791444198</c:v>
                </c:pt>
              </c:numCache>
            </c:numRef>
          </c:val>
        </c:ser>
        <c:gapWidth val="0"/>
        <c:axId val="72405760"/>
        <c:axId val="72407296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RDD!$C$112:$JI$112</c:f>
              <c:numCache>
                <c:formatCode>0.00</c:formatCode>
                <c:ptCount val="267"/>
                <c:pt idx="0">
                  <c:v>0</c:v>
                </c:pt>
                <c:pt idx="1">
                  <c:v>1.4676274940899499E-2</c:v>
                </c:pt>
                <c:pt idx="2">
                  <c:v>5.3502272204658911E-2</c:v>
                </c:pt>
                <c:pt idx="3">
                  <c:v>0.10782012278342216</c:v>
                </c:pt>
                <c:pt idx="4">
                  <c:v>0.16258629332036323</c:v>
                </c:pt>
                <c:pt idx="5">
                  <c:v>0.20819664537560401</c:v>
                </c:pt>
                <c:pt idx="6">
                  <c:v>0.23888174775302401</c:v>
                </c:pt>
                <c:pt idx="7">
                  <c:v>0.25157449638449147</c:v>
                </c:pt>
                <c:pt idx="8">
                  <c:v>0.25408078692560254</c:v>
                </c:pt>
                <c:pt idx="9">
                  <c:v>0.25648450980100246</c:v>
                </c:pt>
                <c:pt idx="10">
                  <c:v>0.27368279129630646</c:v>
                </c:pt>
                <c:pt idx="11">
                  <c:v>0.2991791278108924</c:v>
                </c:pt>
                <c:pt idx="12">
                  <c:v>0.36785976022326966</c:v>
                </c:pt>
                <c:pt idx="13">
                  <c:v>0.47320667880935546</c:v>
                </c:pt>
                <c:pt idx="14">
                  <c:v>0.5857573215942985</c:v>
                </c:pt>
                <c:pt idx="15">
                  <c:v>0.69790017519219005</c:v>
                </c:pt>
                <c:pt idx="16">
                  <c:v>0.812486455278016</c:v>
                </c:pt>
                <c:pt idx="17">
                  <c:v>0.91459918375989901</c:v>
                </c:pt>
                <c:pt idx="18">
                  <c:v>0.99313458366626206</c:v>
                </c:pt>
                <c:pt idx="19">
                  <c:v>1</c:v>
                </c:pt>
                <c:pt idx="20">
                  <c:v>0.94370606753915665</c:v>
                </c:pt>
                <c:pt idx="21">
                  <c:v>0.87351752500913959</c:v>
                </c:pt>
                <c:pt idx="22">
                  <c:v>0.79116147955512262</c:v>
                </c:pt>
                <c:pt idx="23">
                  <c:v>0.68718929855296851</c:v>
                </c:pt>
                <c:pt idx="24">
                  <c:v>0.635373602722344</c:v>
                </c:pt>
                <c:pt idx="25">
                  <c:v>0.58016986528894821</c:v>
                </c:pt>
                <c:pt idx="26">
                  <c:v>0.5024318462676115</c:v>
                </c:pt>
                <c:pt idx="27">
                  <c:v>0.41786894168366773</c:v>
                </c:pt>
                <c:pt idx="28">
                  <c:v>0.34827595334163802</c:v>
                </c:pt>
                <c:pt idx="29">
                  <c:v>0.30154149275657199</c:v>
                </c:pt>
                <c:pt idx="30">
                  <c:v>0.26882075307827147</c:v>
                </c:pt>
                <c:pt idx="31">
                  <c:v>0.25491290847159276</c:v>
                </c:pt>
                <c:pt idx="32">
                  <c:v>0.23282115673166501</c:v>
                </c:pt>
                <c:pt idx="33">
                  <c:v>0.22228067476289501</c:v>
                </c:pt>
                <c:pt idx="34">
                  <c:v>0.21383207687942826</c:v>
                </c:pt>
                <c:pt idx="35">
                  <c:v>0.20115008130969</c:v>
                </c:pt>
                <c:pt idx="36">
                  <c:v>0.19244754573773426</c:v>
                </c:pt>
                <c:pt idx="37">
                  <c:v>0.18823234554054033</c:v>
                </c:pt>
                <c:pt idx="38">
                  <c:v>0.18041900545759243</c:v>
                </c:pt>
                <c:pt idx="39">
                  <c:v>0.17115317488283316</c:v>
                </c:pt>
                <c:pt idx="40">
                  <c:v>0.160995667343282</c:v>
                </c:pt>
                <c:pt idx="41">
                  <c:v>0.15324684563070026</c:v>
                </c:pt>
                <c:pt idx="42">
                  <c:v>0.14265673414626523</c:v>
                </c:pt>
                <c:pt idx="43">
                  <c:v>0.13035854016434001</c:v>
                </c:pt>
                <c:pt idx="44">
                  <c:v>0.12229291671009208</c:v>
                </c:pt>
                <c:pt idx="45">
                  <c:v>0.11254071688181108</c:v>
                </c:pt>
                <c:pt idx="46">
                  <c:v>0.10780440677012802</c:v>
                </c:pt>
                <c:pt idx="47">
                  <c:v>9.8852896461250672E-2</c:v>
                </c:pt>
                <c:pt idx="48">
                  <c:v>9.3047070286974704E-2</c:v>
                </c:pt>
                <c:pt idx="49">
                  <c:v>8.5982308731982718E-2</c:v>
                </c:pt>
                <c:pt idx="50">
                  <c:v>8.0888666107507501E-2</c:v>
                </c:pt>
                <c:pt idx="51">
                  <c:v>7.5420320639757496E-2</c:v>
                </c:pt>
                <c:pt idx="52">
                  <c:v>7.0585578655337905E-2</c:v>
                </c:pt>
                <c:pt idx="53">
                  <c:v>6.7647511327936921E-2</c:v>
                </c:pt>
                <c:pt idx="54">
                  <c:v>6.4264432676734817E-2</c:v>
                </c:pt>
                <c:pt idx="55">
                  <c:v>5.9899516773949113E-2</c:v>
                </c:pt>
                <c:pt idx="56">
                  <c:v>5.7791916675351822E-2</c:v>
                </c:pt>
                <c:pt idx="57">
                  <c:v>5.4695034897821404E-2</c:v>
                </c:pt>
                <c:pt idx="58">
                  <c:v>5.3489864825742514E-2</c:v>
                </c:pt>
                <c:pt idx="59">
                  <c:v>5.0995981663548434E-2</c:v>
                </c:pt>
                <c:pt idx="60">
                  <c:v>4.7787433475770136E-2</c:v>
                </c:pt>
                <c:pt idx="61">
                  <c:v>4.4980884364882796E-2</c:v>
                </c:pt>
                <c:pt idx="62">
                  <c:v>4.3161135457145713E-2</c:v>
                </c:pt>
                <c:pt idx="63">
                  <c:v>4.3913849778073305E-2</c:v>
                </c:pt>
                <c:pt idx="64">
                  <c:v>3.9941834207640005E-2</c:v>
                </c:pt>
                <c:pt idx="65">
                  <c:v>3.8694479047245607E-2</c:v>
                </c:pt>
                <c:pt idx="66">
                  <c:v>3.5578572622043239E-2</c:v>
                </c:pt>
                <c:pt idx="67">
                  <c:v>3.4978055482489896E-2</c:v>
                </c:pt>
                <c:pt idx="68">
                  <c:v>3.3270800143594716E-2</c:v>
                </c:pt>
                <c:pt idx="69">
                  <c:v>3.2117741062965006E-2</c:v>
                </c:pt>
                <c:pt idx="70">
                  <c:v>3.1015138656595238E-2</c:v>
                </c:pt>
                <c:pt idx="71">
                  <c:v>2.9319463538021999E-2</c:v>
                </c:pt>
                <c:pt idx="72">
                  <c:v>2.7924874147819911E-2</c:v>
                </c:pt>
                <c:pt idx="73">
                  <c:v>2.6852049450849427E-2</c:v>
                </c:pt>
                <c:pt idx="74">
                  <c:v>2.5615447352182599E-2</c:v>
                </c:pt>
                <c:pt idx="75">
                  <c:v>2.5496336514585338E-2</c:v>
                </c:pt>
                <c:pt idx="76">
                  <c:v>2.3942105515658906E-2</c:v>
                </c:pt>
                <c:pt idx="77">
                  <c:v>2.3227440490074899E-2</c:v>
                </c:pt>
                <c:pt idx="78">
                  <c:v>2.2042949382857037E-2</c:v>
                </c:pt>
                <c:pt idx="79">
                  <c:v>2.181548076938981E-2</c:v>
                </c:pt>
                <c:pt idx="80">
                  <c:v>2.1145482307904803E-2</c:v>
                </c:pt>
                <c:pt idx="81">
                  <c:v>2.063347113795521E-2</c:v>
                </c:pt>
                <c:pt idx="82">
                  <c:v>1.9849324790439424E-2</c:v>
                </c:pt>
                <c:pt idx="83">
                  <c:v>1.9241363223536301E-2</c:v>
                </c:pt>
                <c:pt idx="84">
                  <c:v>1.9286856946229707E-2</c:v>
                </c:pt>
                <c:pt idx="85">
                  <c:v>1.8410068836138205E-2</c:v>
                </c:pt>
                <c:pt idx="86">
                  <c:v>1.8451426765859525E-2</c:v>
                </c:pt>
                <c:pt idx="87">
                  <c:v>1.8370365223605821E-2</c:v>
                </c:pt>
                <c:pt idx="88">
                  <c:v>1.7869107115383705E-2</c:v>
                </c:pt>
                <c:pt idx="89">
                  <c:v>1.7405898302505121E-2</c:v>
                </c:pt>
                <c:pt idx="90">
                  <c:v>1.8015514186597109E-2</c:v>
                </c:pt>
                <c:pt idx="91">
                  <c:v>1.7223923411731401E-2</c:v>
                </c:pt>
                <c:pt idx="92">
                  <c:v>1.6746652902747704E-2</c:v>
                </c:pt>
                <c:pt idx="93">
                  <c:v>1.6033642194352504E-2</c:v>
                </c:pt>
                <c:pt idx="94">
                  <c:v>1.5867383316872905E-2</c:v>
                </c:pt>
                <c:pt idx="95">
                  <c:v>1.53437919266013E-2</c:v>
                </c:pt>
                <c:pt idx="96">
                  <c:v>1.5529902610347103E-2</c:v>
                </c:pt>
                <c:pt idx="97">
                  <c:v>1.5093990031084598E-2</c:v>
                </c:pt>
                <c:pt idx="98">
                  <c:v>1.4826817805085003E-2</c:v>
                </c:pt>
                <c:pt idx="99">
                  <c:v>1.4488509939964807E-2</c:v>
                </c:pt>
                <c:pt idx="100">
                  <c:v>1.4400003970361298E-2</c:v>
                </c:pt>
                <c:pt idx="101">
                  <c:v>1.3517425750108815E-2</c:v>
                </c:pt>
                <c:pt idx="102">
                  <c:v>1.3559610838424498E-2</c:v>
                </c:pt>
                <c:pt idx="103">
                  <c:v>1.3373500154678707E-2</c:v>
                </c:pt>
                <c:pt idx="104">
                  <c:v>1.3511635639947818E-2</c:v>
                </c:pt>
                <c:pt idx="105">
                  <c:v>1.3153475968561413E-2</c:v>
                </c:pt>
                <c:pt idx="106">
                  <c:v>1.1984700874637521E-2</c:v>
                </c:pt>
                <c:pt idx="107">
                  <c:v>1.2140206690389602E-2</c:v>
                </c:pt>
                <c:pt idx="108">
                  <c:v>1.2557921780574698E-2</c:v>
                </c:pt>
                <c:pt idx="109">
                  <c:v>1.2239465721720699E-2</c:v>
                </c:pt>
                <c:pt idx="110">
                  <c:v>1.1822577790130035E-2</c:v>
                </c:pt>
                <c:pt idx="111">
                  <c:v>1.1825059265913332E-2</c:v>
                </c:pt>
                <c:pt idx="112">
                  <c:v>1.1575257370396698E-2</c:v>
                </c:pt>
                <c:pt idx="113">
                  <c:v>1.1509084682842615E-2</c:v>
                </c:pt>
                <c:pt idx="114">
                  <c:v>1.0884579944051023E-2</c:v>
                </c:pt>
                <c:pt idx="115">
                  <c:v>1.0534691858608799E-2</c:v>
                </c:pt>
                <c:pt idx="116">
                  <c:v>1.0808481353363812E-2</c:v>
                </c:pt>
                <c:pt idx="117">
                  <c:v>1.0365124346751516E-2</c:v>
                </c:pt>
                <c:pt idx="118">
                  <c:v>1.0354371285024E-2</c:v>
                </c:pt>
                <c:pt idx="119">
                  <c:v>1.0150063112200802E-2</c:v>
                </c:pt>
                <c:pt idx="120">
                  <c:v>9.7257307532602911E-3</c:v>
                </c:pt>
                <c:pt idx="121">
                  <c:v>9.5660891445360548E-3</c:v>
                </c:pt>
                <c:pt idx="122">
                  <c:v>9.5404472281088795E-3</c:v>
                </c:pt>
                <c:pt idx="123">
                  <c:v>9.5437558624865467E-3</c:v>
                </c:pt>
                <c:pt idx="124">
                  <c:v>8.8969178416454728E-3</c:v>
                </c:pt>
                <c:pt idx="125">
                  <c:v>8.9920410800044346E-3</c:v>
                </c:pt>
                <c:pt idx="126">
                  <c:v>8.8630043392740662E-3</c:v>
                </c:pt>
                <c:pt idx="127">
                  <c:v>8.8803746697569547E-3</c:v>
                </c:pt>
                <c:pt idx="128">
                  <c:v>8.2657958340984963E-3</c:v>
                </c:pt>
                <c:pt idx="129">
                  <c:v>8.3741536099682986E-3</c:v>
                </c:pt>
                <c:pt idx="130">
                  <c:v>8.3476845349466956E-3</c:v>
                </c:pt>
                <c:pt idx="131">
                  <c:v>7.8985374181733403E-3</c:v>
                </c:pt>
                <c:pt idx="132">
                  <c:v>7.6735502804894844E-3</c:v>
                </c:pt>
                <c:pt idx="133">
                  <c:v>7.8679325501795801E-3</c:v>
                </c:pt>
                <c:pt idx="134">
                  <c:v>7.7835623735481576E-3</c:v>
                </c:pt>
                <c:pt idx="135">
                  <c:v>7.2500450801434146E-3</c:v>
                </c:pt>
                <c:pt idx="136">
                  <c:v>6.9762555853884415E-3</c:v>
                </c:pt>
                <c:pt idx="137">
                  <c:v>7.0515270174811963E-3</c:v>
                </c:pt>
                <c:pt idx="138">
                  <c:v>7.1069466433077112E-3</c:v>
                </c:pt>
                <c:pt idx="139">
                  <c:v>7.506464244415441E-3</c:v>
                </c:pt>
                <c:pt idx="140">
                  <c:v>6.9779099025772864E-3</c:v>
                </c:pt>
                <c:pt idx="141">
                  <c:v>6.7570585578655305E-3</c:v>
                </c:pt>
                <c:pt idx="142">
                  <c:v>6.8174411352586563E-3</c:v>
                </c:pt>
                <c:pt idx="143">
                  <c:v>6.5089109795377475E-3</c:v>
                </c:pt>
                <c:pt idx="144">
                  <c:v>6.5544047022311914E-3</c:v>
                </c:pt>
                <c:pt idx="145">
                  <c:v>6.4559728294944912E-3</c:v>
                </c:pt>
                <c:pt idx="146">
                  <c:v>6.3443064192469905E-3</c:v>
                </c:pt>
                <c:pt idx="147">
                  <c:v>6.1863191277116564E-3</c:v>
                </c:pt>
                <c:pt idx="148">
                  <c:v>6.2814423660706494E-3</c:v>
                </c:pt>
                <c:pt idx="149">
                  <c:v>5.9662949415943594E-3</c:v>
                </c:pt>
                <c:pt idx="150">
                  <c:v>6.0945045237303505E-3</c:v>
                </c:pt>
                <c:pt idx="151">
                  <c:v>5.7702583547154076E-3</c:v>
                </c:pt>
                <c:pt idx="152">
                  <c:v>5.7379991695327833E-3</c:v>
                </c:pt>
                <c:pt idx="153">
                  <c:v>5.6982955570003312E-3</c:v>
                </c:pt>
                <c:pt idx="154">
                  <c:v>5.8149249188143796E-3</c:v>
                </c:pt>
                <c:pt idx="155">
                  <c:v>5.5270737279541834E-3</c:v>
                </c:pt>
                <c:pt idx="156">
                  <c:v>5.3020865902703024E-3</c:v>
                </c:pt>
                <c:pt idx="157">
                  <c:v>5.3930740356571503E-3</c:v>
                </c:pt>
                <c:pt idx="158">
                  <c:v>5.0812352455585734E-3</c:v>
                </c:pt>
                <c:pt idx="159">
                  <c:v>5.1738770081342913E-3</c:v>
                </c:pt>
                <c:pt idx="160">
                  <c:v>5.2359139027162334E-3</c:v>
                </c:pt>
                <c:pt idx="161">
                  <c:v>4.9720503110943816E-3</c:v>
                </c:pt>
                <c:pt idx="162">
                  <c:v>5.1995189245614814E-3</c:v>
                </c:pt>
                <c:pt idx="163">
                  <c:v>4.9249022712120711E-3</c:v>
                </c:pt>
                <c:pt idx="164">
                  <c:v>4.9604700907724024E-3</c:v>
                </c:pt>
                <c:pt idx="165">
                  <c:v>4.8587295836579952E-3</c:v>
                </c:pt>
                <c:pt idx="166">
                  <c:v>4.9538528220169813E-3</c:v>
                </c:pt>
                <c:pt idx="167">
                  <c:v>4.6668287897511946E-3</c:v>
                </c:pt>
                <c:pt idx="168">
                  <c:v>4.5526809037203918E-3</c:v>
                </c:pt>
                <c:pt idx="169">
                  <c:v>4.3980022465627405E-3</c:v>
                </c:pt>
                <c:pt idx="170">
                  <c:v>4.4757551544387948E-3</c:v>
                </c:pt>
                <c:pt idx="171">
                  <c:v>4.3442369379250462E-3</c:v>
                </c:pt>
                <c:pt idx="172">
                  <c:v>4.5791499787420495E-3</c:v>
                </c:pt>
                <c:pt idx="173">
                  <c:v>4.4236441629899514E-3</c:v>
                </c:pt>
                <c:pt idx="174">
                  <c:v>4.2855086777208104E-3</c:v>
                </c:pt>
                <c:pt idx="175">
                  <c:v>4.2813728847487078E-3</c:v>
                </c:pt>
                <c:pt idx="176">
                  <c:v>4.3996565637515923E-3</c:v>
                </c:pt>
                <c:pt idx="177">
                  <c:v>4.1382744479130104E-3</c:v>
                </c:pt>
                <c:pt idx="178">
                  <c:v>4.2532494925382426E-3</c:v>
                </c:pt>
                <c:pt idx="179">
                  <c:v>4.0357067822042103E-3</c:v>
                </c:pt>
                <c:pt idx="180">
                  <c:v>3.8611763187803363E-3</c:v>
                </c:pt>
                <c:pt idx="181">
                  <c:v>4.158953412773678E-3</c:v>
                </c:pt>
                <c:pt idx="182">
                  <c:v>4.1324843377520074E-3</c:v>
                </c:pt>
                <c:pt idx="183">
                  <c:v>3.8934355039629246E-3</c:v>
                </c:pt>
                <c:pt idx="184">
                  <c:v>3.5683621763535236E-3</c:v>
                </c:pt>
                <c:pt idx="185">
                  <c:v>3.887645393801941E-3</c:v>
                </c:pt>
                <c:pt idx="186">
                  <c:v>3.7453741155606853E-3</c:v>
                </c:pt>
                <c:pt idx="187">
                  <c:v>3.7503370671272572E-3</c:v>
                </c:pt>
                <c:pt idx="188">
                  <c:v>3.6419792912574574E-3</c:v>
                </c:pt>
                <c:pt idx="189">
                  <c:v>3.5526461630594284E-3</c:v>
                </c:pt>
                <c:pt idx="190">
                  <c:v>3.5145968677158424E-3</c:v>
                </c:pt>
                <c:pt idx="191">
                  <c:v>3.3657083207191607E-3</c:v>
                </c:pt>
                <c:pt idx="192">
                  <c:v>3.6866458553564338E-3</c:v>
                </c:pt>
                <c:pt idx="193">
                  <c:v>3.3615725277470446E-3</c:v>
                </c:pt>
                <c:pt idx="194">
                  <c:v>3.2829924612765848E-3</c:v>
                </c:pt>
                <c:pt idx="195">
                  <c:v>3.2614863378215148E-3</c:v>
                </c:pt>
                <c:pt idx="196">
                  <c:v>3.2912640472208456E-3</c:v>
                </c:pt>
                <c:pt idx="197">
                  <c:v>3.0439436274874838E-3</c:v>
                </c:pt>
                <c:pt idx="198">
                  <c:v>3.2044123948061138E-3</c:v>
                </c:pt>
                <c:pt idx="199">
                  <c:v>3.3433750386696612E-3</c:v>
                </c:pt>
                <c:pt idx="200">
                  <c:v>3.1456841346018602E-3</c:v>
                </c:pt>
                <c:pt idx="201">
                  <c:v>2.9264871070789926E-3</c:v>
                </c:pt>
                <c:pt idx="202">
                  <c:v>3.0389806759209236E-3</c:v>
                </c:pt>
                <c:pt idx="203">
                  <c:v>3.0778571298589403E-3</c:v>
                </c:pt>
                <c:pt idx="204">
                  <c:v>2.9008451906517786E-3</c:v>
                </c:pt>
                <c:pt idx="205">
                  <c:v>2.7957960491596947E-3</c:v>
                </c:pt>
                <c:pt idx="206">
                  <c:v>2.8445984062308214E-3</c:v>
                </c:pt>
                <c:pt idx="207">
                  <c:v>2.6196112685469859E-3</c:v>
                </c:pt>
                <c:pt idx="208">
                  <c:v>2.909116776596065E-3</c:v>
                </c:pt>
                <c:pt idx="209">
                  <c:v>2.7130801897171032E-3</c:v>
                </c:pt>
                <c:pt idx="210">
                  <c:v>2.608858206819433E-3</c:v>
                </c:pt>
                <c:pt idx="211">
                  <c:v>2.8594872609304946E-3</c:v>
                </c:pt>
                <c:pt idx="212">
                  <c:v>2.8230922827757626E-3</c:v>
                </c:pt>
                <c:pt idx="213">
                  <c:v>2.7337591545777431E-3</c:v>
                </c:pt>
                <c:pt idx="214">
                  <c:v>2.7569195952216736E-3</c:v>
                </c:pt>
                <c:pt idx="215">
                  <c:v>2.6237470615191045E-3</c:v>
                </c:pt>
                <c:pt idx="216">
                  <c:v>2.4938831621942209E-3</c:v>
                </c:pt>
                <c:pt idx="217">
                  <c:v>2.5956236693086112E-3</c:v>
                </c:pt>
                <c:pt idx="218">
                  <c:v>2.6038952552528832E-3</c:v>
                </c:pt>
                <c:pt idx="219">
                  <c:v>2.498846113760778E-3</c:v>
                </c:pt>
                <c:pt idx="220">
                  <c:v>2.3871797035132712E-3</c:v>
                </c:pt>
                <c:pt idx="221">
                  <c:v>2.473204197333571E-3</c:v>
                </c:pt>
                <c:pt idx="222">
                  <c:v>2.4789943074945541E-3</c:v>
                </c:pt>
                <c:pt idx="223">
                  <c:v>2.5377225676988012E-3</c:v>
                </c:pt>
                <c:pt idx="224">
                  <c:v>2.4227475230735908E-3</c:v>
                </c:pt>
                <c:pt idx="225">
                  <c:v>2.4442536465286617E-3</c:v>
                </c:pt>
                <c:pt idx="226">
                  <c:v>2.4856115762499635E-3</c:v>
                </c:pt>
                <c:pt idx="227">
                  <c:v>2.3631921042749212E-3</c:v>
                </c:pt>
                <c:pt idx="228">
                  <c:v>2.0827853407645327E-3</c:v>
                </c:pt>
                <c:pt idx="229">
                  <c:v>2.2333282049500631E-3</c:v>
                </c:pt>
                <c:pt idx="230">
                  <c:v>2.1903159580399143E-3</c:v>
                </c:pt>
                <c:pt idx="231">
                  <c:v>2.2192665088448132E-3</c:v>
                </c:pt>
                <c:pt idx="232">
                  <c:v>2.3028095268818301E-3</c:v>
                </c:pt>
                <c:pt idx="233">
                  <c:v>2.3077724784483812E-3</c:v>
                </c:pt>
                <c:pt idx="234">
                  <c:v>2.2399454737054604E-3</c:v>
                </c:pt>
                <c:pt idx="235">
                  <c:v>1.935551110956713E-3</c:v>
                </c:pt>
                <c:pt idx="236">
                  <c:v>2.0480446797986407E-3</c:v>
                </c:pt>
                <c:pt idx="237">
                  <c:v>2.0629335344983031E-3</c:v>
                </c:pt>
                <c:pt idx="238">
                  <c:v>2.0587977415261974E-3</c:v>
                </c:pt>
                <c:pt idx="239">
                  <c:v>2.0745137548202723E-3</c:v>
                </c:pt>
                <c:pt idx="240">
                  <c:v>1.9281066836068729E-3</c:v>
                </c:pt>
                <c:pt idx="241">
                  <c:v>2.025711397749143E-3</c:v>
                </c:pt>
                <c:pt idx="242">
                  <c:v>1.9876621024055422E-3</c:v>
                </c:pt>
                <c:pt idx="243">
                  <c:v>2.0066867500773437E-3</c:v>
                </c:pt>
                <c:pt idx="244">
                  <c:v>2.0207484461825806E-3</c:v>
                </c:pt>
                <c:pt idx="245">
                  <c:v>2.0281928735324238E-3</c:v>
                </c:pt>
                <c:pt idx="246">
                  <c:v>1.9049462429629519E-3</c:v>
                </c:pt>
                <c:pt idx="247">
                  <c:v>1.8305019694646123E-3</c:v>
                </c:pt>
                <c:pt idx="248">
                  <c:v>1.89171170545213E-3</c:v>
                </c:pt>
                <c:pt idx="249">
                  <c:v>1.9388597453344123E-3</c:v>
                </c:pt>
                <c:pt idx="250">
                  <c:v>1.7775638194213518E-3</c:v>
                </c:pt>
                <c:pt idx="251">
                  <c:v>1.9694646133281706E-3</c:v>
                </c:pt>
                <c:pt idx="252">
                  <c:v>1.7833539295823324E-3</c:v>
                </c:pt>
                <c:pt idx="253">
                  <c:v>1.7957613084987212E-3</c:v>
                </c:pt>
                <c:pt idx="254">
                  <c:v>1.8486994585419803E-3</c:v>
                </c:pt>
                <c:pt idx="255">
                  <c:v>1.6973294357620413E-3</c:v>
                </c:pt>
                <c:pt idx="256">
                  <c:v>1.8305019694646123E-3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RDD!$C$114:$JI$114</c:f>
              <c:numCache>
                <c:formatCode>0.00</c:formatCode>
                <c:ptCount val="267"/>
                <c:pt idx="0">
                  <c:v>0</c:v>
                </c:pt>
                <c:pt idx="1">
                  <c:v>1.0025036812468511E-3</c:v>
                </c:pt>
                <c:pt idx="2">
                  <c:v>4.4887205579133924E-3</c:v>
                </c:pt>
                <c:pt idx="3">
                  <c:v>1.1210320933950803E-2</c:v>
                </c:pt>
                <c:pt idx="4">
                  <c:v>2.0938694147684688E-2</c:v>
                </c:pt>
                <c:pt idx="5">
                  <c:v>3.2928081235465707E-2</c:v>
                </c:pt>
                <c:pt idx="6">
                  <c:v>4.6178467036599807E-2</c:v>
                </c:pt>
                <c:pt idx="7">
                  <c:v>5.9588926283353522E-2</c:v>
                </c:pt>
                <c:pt idx="8">
                  <c:v>7.2584086492409508E-2</c:v>
                </c:pt>
                <c:pt idx="9">
                  <c:v>8.5203578920597337E-2</c:v>
                </c:pt>
                <c:pt idx="10">
                  <c:v>9.8340222971167221E-2</c:v>
                </c:pt>
                <c:pt idx="11">
                  <c:v>0.11248076927895602</c:v>
                </c:pt>
                <c:pt idx="12">
                  <c:v>0.13008651540088884</c:v>
                </c:pt>
                <c:pt idx="13">
                  <c:v>0.15326689602279236</c:v>
                </c:pt>
                <c:pt idx="14">
                  <c:v>0.18259254638638417</c:v>
                </c:pt>
                <c:pt idx="15">
                  <c:v>0.21838253353839326</c:v>
                </c:pt>
                <c:pt idx="16">
                  <c:v>0.26133083910776733</c:v>
                </c:pt>
                <c:pt idx="17">
                  <c:v>0.31145369983653032</c:v>
                </c:pt>
                <c:pt idx="18">
                  <c:v>0.36818566835950967</c:v>
                </c:pt>
                <c:pt idx="19">
                  <c:v>0.427601140955505</c:v>
                </c:pt>
                <c:pt idx="20">
                  <c:v>0.48556399673937239</c:v>
                </c:pt>
                <c:pt idx="21">
                  <c:v>0.54081266097730007</c:v>
                </c:pt>
                <c:pt idx="22">
                  <c:v>0.59201276379484302</c:v>
                </c:pt>
                <c:pt idx="23">
                  <c:v>0.6368991544003022</c:v>
                </c:pt>
                <c:pt idx="24">
                  <c:v>0.67913642822920661</c:v>
                </c:pt>
                <c:pt idx="25">
                  <c:v>0.71818384905729149</c:v>
                </c:pt>
                <c:pt idx="26">
                  <c:v>0.75178712296781103</c:v>
                </c:pt>
                <c:pt idx="27">
                  <c:v>0.77892360634106994</c:v>
                </c:pt>
                <c:pt idx="28">
                  <c:v>0.80054884289753403</c:v>
                </c:pt>
                <c:pt idx="29">
                  <c:v>0.8184772397354485</c:v>
                </c:pt>
                <c:pt idx="30">
                  <c:v>0.83384896541489995</c:v>
                </c:pt>
                <c:pt idx="31">
                  <c:v>0.84830933253458074</c:v>
                </c:pt>
                <c:pt idx="32">
                  <c:v>0.86108058564923196</c:v>
                </c:pt>
                <c:pt idx="33">
                  <c:v>0.87318714179175505</c:v>
                </c:pt>
                <c:pt idx="34">
                  <c:v>0.88480877094276256</c:v>
                </c:pt>
                <c:pt idx="35">
                  <c:v>0.89554057776514151</c:v>
                </c:pt>
                <c:pt idx="36">
                  <c:v>0.90573408265405464</c:v>
                </c:pt>
                <c:pt idx="37">
                  <c:v>0.91579877406517796</c:v>
                </c:pt>
                <c:pt idx="38">
                  <c:v>0.92539424346936905</c:v>
                </c:pt>
                <c:pt idx="39">
                  <c:v>0.93437270833082597</c:v>
                </c:pt>
                <c:pt idx="40">
                  <c:v>0.94263547677269366</c:v>
                </c:pt>
                <c:pt idx="41">
                  <c:v>0.95039466607652778</c:v>
                </c:pt>
                <c:pt idx="42">
                  <c:v>0.9573690221979585</c:v>
                </c:pt>
                <c:pt idx="43">
                  <c:v>0.96337915803609264</c:v>
                </c:pt>
                <c:pt idx="44">
                  <c:v>0.96880835743876592</c:v>
                </c:pt>
                <c:pt idx="45">
                  <c:v>0.97348461165948008</c:v>
                </c:pt>
                <c:pt idx="46">
                  <c:v>0.97787121597428295</c:v>
                </c:pt>
                <c:pt idx="47">
                  <c:v>0.9815613088146069</c:v>
                </c:pt>
                <c:pt idx="48">
                  <c:v>0.98484182985492497</c:v>
                </c:pt>
                <c:pt idx="49">
                  <c:v>0.98758592837912851</c:v>
                </c:pt>
                <c:pt idx="50">
                  <c:v>0.98997172955502299</c:v>
                </c:pt>
                <c:pt idx="51">
                  <c:v>0.9919576489830505</c:v>
                </c:pt>
                <c:pt idx="52">
                  <c:v>0.99359716612243021</c:v>
                </c:pt>
                <c:pt idx="53">
                  <c:v>0.99506366391529233</c:v>
                </c:pt>
                <c:pt idx="54">
                  <c:v>0.99631180838489464</c:v>
                </c:pt>
                <c:pt idx="55">
                  <c:v>0.99724545727422964</c:v>
                </c:pt>
                <c:pt idx="56">
                  <c:v>0.99807148653568578</c:v>
                </c:pt>
                <c:pt idx="57">
                  <c:v>0.99869482012821165</c:v>
                </c:pt>
                <c:pt idx="58">
                  <c:v>0.99928862517733508</c:v>
                </c:pt>
                <c:pt idx="59">
                  <c:v>0.99973122974148398</c:v>
                </c:pt>
                <c:pt idx="60">
                  <c:v>0.99995337061200096</c:v>
                </c:pt>
                <c:pt idx="61">
                  <c:v>0.99998887865594299</c:v>
                </c:pt>
                <c:pt idx="62">
                  <c:v>0.99992600867559478</c:v>
                </c:pt>
                <c:pt idx="63">
                  <c:v>1</c:v>
                </c:pt>
                <c:pt idx="64">
                  <c:v>0.99977612665490001</c:v>
                </c:pt>
                <c:pt idx="65">
                  <c:v>0.9995005860229782</c:v>
                </c:pt>
                <c:pt idx="66">
                  <c:v>0.9990006957620412</c:v>
                </c:pt>
                <c:pt idx="67">
                  <c:v>0.99850310261815101</c:v>
                </c:pt>
                <c:pt idx="68">
                  <c:v>0.99790600406675856</c:v>
                </c:pt>
                <c:pt idx="69">
                  <c:v>0.99725787088655959</c:v>
                </c:pt>
                <c:pt idx="70">
                  <c:v>0.99656186673188996</c:v>
                </c:pt>
                <c:pt idx="71">
                  <c:v>0.99576304788347803</c:v>
                </c:pt>
                <c:pt idx="72">
                  <c:v>0.99488674884942307</c:v>
                </c:pt>
                <c:pt idx="73">
                  <c:v>0.99396035084650958</c:v>
                </c:pt>
                <c:pt idx="74">
                  <c:v>0.99296791113197258</c:v>
                </c:pt>
                <c:pt idx="75">
                  <c:v>0.99200792629119061</c:v>
                </c:pt>
                <c:pt idx="76">
                  <c:v>0.99095198426998299</c:v>
                </c:pt>
                <c:pt idx="77">
                  <c:v>0.9898731175540898</c:v>
                </c:pt>
                <c:pt idx="78">
                  <c:v>0.98872875335412391</c:v>
                </c:pt>
                <c:pt idx="79">
                  <c:v>0.98760220612958294</c:v>
                </c:pt>
                <c:pt idx="80">
                  <c:v>0.98645392975373003</c:v>
                </c:pt>
                <c:pt idx="81">
                  <c:v>0.98529694670260914</c:v>
                </c:pt>
                <c:pt idx="82">
                  <c:v>0.98410666736463059</c:v>
                </c:pt>
                <c:pt idx="83">
                  <c:v>0.98289756573294829</c:v>
                </c:pt>
                <c:pt idx="84">
                  <c:v>0.98172582309533662</c:v>
                </c:pt>
                <c:pt idx="85">
                  <c:v>0.9805109639884132</c:v>
                </c:pt>
                <c:pt idx="86">
                  <c:v>0.97933162916531302</c:v>
                </c:pt>
                <c:pt idx="87">
                  <c:v>0.97817695779492997</c:v>
                </c:pt>
                <c:pt idx="88">
                  <c:v>0.9770103453696245</c:v>
                </c:pt>
                <c:pt idx="89">
                  <c:v>0.97583439323771204</c:v>
                </c:pt>
                <c:pt idx="90">
                  <c:v>0.97474052792729504</c:v>
                </c:pt>
                <c:pt idx="91">
                  <c:v>0.97360900537105766</c:v>
                </c:pt>
                <c:pt idx="92">
                  <c:v>0.97246578094252956</c:v>
                </c:pt>
                <c:pt idx="93">
                  <c:v>0.97129014782244549</c:v>
                </c:pt>
                <c:pt idx="94">
                  <c:v>0.97012775176252597</c:v>
                </c:pt>
                <c:pt idx="95">
                  <c:v>0.96894793810207791</c:v>
                </c:pt>
                <c:pt idx="96">
                  <c:v>0.96781005447999091</c:v>
                </c:pt>
                <c:pt idx="97">
                  <c:v>0.96666156016572502</c:v>
                </c:pt>
                <c:pt idx="98">
                  <c:v>0.96551608206893658</c:v>
                </c:pt>
                <c:pt idx="99">
                  <c:v>0.96436722063257663</c:v>
                </c:pt>
                <c:pt idx="100">
                  <c:v>0.96323540764499693</c:v>
                </c:pt>
                <c:pt idx="101">
                  <c:v>0.96205404693548979</c:v>
                </c:pt>
                <c:pt idx="102">
                  <c:v>0.96089929210957326</c:v>
                </c:pt>
                <c:pt idx="103">
                  <c:v>0.95975200187684151</c:v>
                </c:pt>
                <c:pt idx="104">
                  <c:v>0.95863872280333562</c:v>
                </c:pt>
                <c:pt idx="105">
                  <c:v>0.95751831404828802</c:v>
                </c:pt>
                <c:pt idx="106">
                  <c:v>0.95632340132554905</c:v>
                </c:pt>
                <c:pt idx="107">
                  <c:v>0.95516194054195058</c:v>
                </c:pt>
                <c:pt idx="108">
                  <c:v>0.9540554203335877</c:v>
                </c:pt>
                <c:pt idx="109">
                  <c:v>0.95294365380519408</c:v>
                </c:pt>
                <c:pt idx="110">
                  <c:v>0.95181816997299507</c:v>
                </c:pt>
                <c:pt idx="111">
                  <c:v>0.95071269693874605</c:v>
                </c:pt>
                <c:pt idx="112">
                  <c:v>0.94960653502540604</c:v>
                </c:pt>
                <c:pt idx="113">
                  <c:v>0.94851424781274707</c:v>
                </c:pt>
                <c:pt idx="114">
                  <c:v>0.94739036922335096</c:v>
                </c:pt>
                <c:pt idx="115">
                  <c:v>0.94625646941884201</c:v>
                </c:pt>
                <c:pt idx="116">
                  <c:v>0.94516246315495756</c:v>
                </c:pt>
                <c:pt idx="117">
                  <c:v>0.94405067185456204</c:v>
                </c:pt>
                <c:pt idx="118">
                  <c:v>0.942955369481147</c:v>
                </c:pt>
                <c:pt idx="119">
                  <c:v>0.94186089162621101</c:v>
                </c:pt>
                <c:pt idx="120">
                  <c:v>0.94074933860458887</c:v>
                </c:pt>
                <c:pt idx="121">
                  <c:v>0.93964138063248792</c:v>
                </c:pt>
                <c:pt idx="122">
                  <c:v>0.93854744286982805</c:v>
                </c:pt>
                <c:pt idx="123">
                  <c:v>0.93746968409182796</c:v>
                </c:pt>
                <c:pt idx="124">
                  <c:v>0.93635640164731049</c:v>
                </c:pt>
                <c:pt idx="125">
                  <c:v>0.93526571368989808</c:v>
                </c:pt>
                <c:pt idx="126">
                  <c:v>0.93417986989871804</c:v>
                </c:pt>
                <c:pt idx="127">
                  <c:v>0.93311020035225656</c:v>
                </c:pt>
                <c:pt idx="128">
                  <c:v>0.93200688124778497</c:v>
                </c:pt>
                <c:pt idx="129">
                  <c:v>0.93092609116137703</c:v>
                </c:pt>
                <c:pt idx="130">
                  <c:v>0.92985724555012905</c:v>
                </c:pt>
                <c:pt idx="131">
                  <c:v>0.92876716327342201</c:v>
                </c:pt>
                <c:pt idx="132">
                  <c:v>0.92767288668743664</c:v>
                </c:pt>
                <c:pt idx="133">
                  <c:v>0.92660680847569565</c:v>
                </c:pt>
                <c:pt idx="134">
                  <c:v>0.92554731673220059</c:v>
                </c:pt>
                <c:pt idx="135">
                  <c:v>0.92445940363309809</c:v>
                </c:pt>
                <c:pt idx="136">
                  <c:v>0.92336266999097405</c:v>
                </c:pt>
                <c:pt idx="137">
                  <c:v>0.92228378762905749</c:v>
                </c:pt>
                <c:pt idx="138">
                  <c:v>0.92122119854194151</c:v>
                </c:pt>
                <c:pt idx="139">
                  <c:v>0.92020134810545451</c:v>
                </c:pt>
                <c:pt idx="140">
                  <c:v>0.91915316539887004</c:v>
                </c:pt>
                <c:pt idx="141">
                  <c:v>0.91809974473542599</c:v>
                </c:pt>
                <c:pt idx="142">
                  <c:v>0.917062355300578</c:v>
                </c:pt>
                <c:pt idx="143">
                  <c:v>0.91601278601300296</c:v>
                </c:pt>
                <c:pt idx="144">
                  <c:v>0.9149777081079622</c:v>
                </c:pt>
                <c:pt idx="145">
                  <c:v>0.91394612964421496</c:v>
                </c:pt>
                <c:pt idx="146">
                  <c:v>0.91291689371551199</c:v>
                </c:pt>
                <c:pt idx="147">
                  <c:v>0.91188632821858462</c:v>
                </c:pt>
                <c:pt idx="148">
                  <c:v>0.91087339060344563</c:v>
                </c:pt>
                <c:pt idx="149">
                  <c:v>0.90984709815660703</c:v>
                </c:pt>
                <c:pt idx="150">
                  <c:v>0.90884055944978692</c:v>
                </c:pt>
                <c:pt idx="151">
                  <c:v>0.90781976014672949</c:v>
                </c:pt>
                <c:pt idx="152">
                  <c:v>0.90680631239876064</c:v>
                </c:pt>
                <c:pt idx="153">
                  <c:v>0.90579956867444567</c:v>
                </c:pt>
                <c:pt idx="154">
                  <c:v>0.90481113456930662</c:v>
                </c:pt>
                <c:pt idx="155">
                  <c:v>0.90381082220651265</c:v>
                </c:pt>
                <c:pt idx="156">
                  <c:v>0.90280303307555565</c:v>
                </c:pt>
                <c:pt idx="157">
                  <c:v>0.90181105216760604</c:v>
                </c:pt>
                <c:pt idx="158">
                  <c:v>0.90080496127024356</c:v>
                </c:pt>
                <c:pt idx="159">
                  <c:v>0.89981446086824857</c:v>
                </c:pt>
                <c:pt idx="160">
                  <c:v>0.89883730140262907</c:v>
                </c:pt>
                <c:pt idx="161">
                  <c:v>0.89784938909078704</c:v>
                </c:pt>
                <c:pt idx="162">
                  <c:v>0.89688671391487462</c:v>
                </c:pt>
                <c:pt idx="163">
                  <c:v>0.8959124208510022</c:v>
                </c:pt>
                <c:pt idx="164">
                  <c:v>0.89494904881441661</c:v>
                </c:pt>
                <c:pt idx="165">
                  <c:v>0.8939864961177385</c:v>
                </c:pt>
                <c:pt idx="166">
                  <c:v>0.89303905677730699</c:v>
                </c:pt>
                <c:pt idx="167">
                  <c:v>0.89207880285465702</c:v>
                </c:pt>
                <c:pt idx="168">
                  <c:v>0.89111808567020057</c:v>
                </c:pt>
                <c:pt idx="169">
                  <c:v>0.89015381490178103</c:v>
                </c:pt>
                <c:pt idx="170">
                  <c:v>0.88920273836876851</c:v>
                </c:pt>
                <c:pt idx="171">
                  <c:v>0.88824966781777404</c:v>
                </c:pt>
                <c:pt idx="172">
                  <c:v>0.8873210313826565</c:v>
                </c:pt>
                <c:pt idx="173">
                  <c:v>0.88638869850943902</c:v>
                </c:pt>
                <c:pt idx="174">
                  <c:v>0.88545376000259857</c:v>
                </c:pt>
                <c:pt idx="175">
                  <c:v>0.88452573560344605</c:v>
                </c:pt>
                <c:pt idx="176">
                  <c:v>0.8836133990528845</c:v>
                </c:pt>
                <c:pt idx="177">
                  <c:v>0.88268949176543099</c:v>
                </c:pt>
                <c:pt idx="178">
                  <c:v>0.88178079588662106</c:v>
                </c:pt>
                <c:pt idx="179">
                  <c:v>0.88086352090504805</c:v>
                </c:pt>
                <c:pt idx="180">
                  <c:v>0.87994053805712491</c:v>
                </c:pt>
                <c:pt idx="181">
                  <c:v>0.87904542435386146</c:v>
                </c:pt>
                <c:pt idx="182">
                  <c:v>0.87815523753274094</c:v>
                </c:pt>
                <c:pt idx="183">
                  <c:v>0.87725477649093364</c:v>
                </c:pt>
                <c:pt idx="184">
                  <c:v>0.87633770259410293</c:v>
                </c:pt>
                <c:pt idx="185">
                  <c:v>0.87544948061154693</c:v>
                </c:pt>
                <c:pt idx="186">
                  <c:v>0.87455760061880194</c:v>
                </c:pt>
                <c:pt idx="187">
                  <c:v>0.87367233860755866</c:v>
                </c:pt>
                <c:pt idx="188">
                  <c:v>0.87278565555544296</c:v>
                </c:pt>
                <c:pt idx="189">
                  <c:v>0.87189877651876346</c:v>
                </c:pt>
                <c:pt idx="190">
                  <c:v>0.87101521230099532</c:v>
                </c:pt>
                <c:pt idx="191">
                  <c:v>0.87012710536918392</c:v>
                </c:pt>
                <c:pt idx="192">
                  <c:v>0.86926730264960062</c:v>
                </c:pt>
                <c:pt idx="193">
                  <c:v>0.86839072128400363</c:v>
                </c:pt>
                <c:pt idx="194">
                  <c:v>0.86751433829323099</c:v>
                </c:pt>
                <c:pt idx="195">
                  <c:v>0.86664205268044447</c:v>
                </c:pt>
                <c:pt idx="196">
                  <c:v>0.86577739701706002</c:v>
                </c:pt>
                <c:pt idx="197">
                  <c:v>0.86490105474949996</c:v>
                </c:pt>
                <c:pt idx="198">
                  <c:v>0.86404118244585992</c:v>
                </c:pt>
                <c:pt idx="199">
                  <c:v>0.86319637856818621</c:v>
                </c:pt>
                <c:pt idx="200">
                  <c:v>0.8623433664279605</c:v>
                </c:pt>
                <c:pt idx="201">
                  <c:v>0.86148047858085963</c:v>
                </c:pt>
                <c:pt idx="202">
                  <c:v>0.86063046131994403</c:v>
                </c:pt>
                <c:pt idx="203">
                  <c:v>0.85978828872816004</c:v>
                </c:pt>
                <c:pt idx="204">
                  <c:v>0.85893907728882446</c:v>
                </c:pt>
                <c:pt idx="205">
                  <c:v>0.85808762206404865</c:v>
                </c:pt>
                <c:pt idx="206">
                  <c:v>0.85724439515499862</c:v>
                </c:pt>
                <c:pt idx="207">
                  <c:v>0.85639061425963192</c:v>
                </c:pt>
                <c:pt idx="208">
                  <c:v>0.85556135014155199</c:v>
                </c:pt>
                <c:pt idx="209">
                  <c:v>0.85472356413514805</c:v>
                </c:pt>
                <c:pt idx="210">
                  <c:v>0.85388335986695507</c:v>
                </c:pt>
                <c:pt idx="211">
                  <c:v>0.85306485054360492</c:v>
                </c:pt>
                <c:pt idx="212">
                  <c:v>0.85224864140417833</c:v>
                </c:pt>
                <c:pt idx="213">
                  <c:v>0.85143107914275451</c:v>
                </c:pt>
                <c:pt idx="214">
                  <c:v>0.85061971675485892</c:v>
                </c:pt>
                <c:pt idx="215">
                  <c:v>0.84980394163887896</c:v>
                </c:pt>
                <c:pt idx="216">
                  <c:v>0.84898385622221662</c:v>
                </c:pt>
                <c:pt idx="217">
                  <c:v>0.84817501031930909</c:v>
                </c:pt>
                <c:pt idx="218">
                  <c:v>0.84737114327283902</c:v>
                </c:pt>
                <c:pt idx="219">
                  <c:v>0.84656459491995706</c:v>
                </c:pt>
                <c:pt idx="220">
                  <c:v>0.84575482037321892</c:v>
                </c:pt>
                <c:pt idx="221">
                  <c:v>0.84495501430630993</c:v>
                </c:pt>
                <c:pt idx="222">
                  <c:v>0.84415983009242779</c:v>
                </c:pt>
                <c:pt idx="223">
                  <c:v>0.84337280227871692</c:v>
                </c:pt>
                <c:pt idx="224">
                  <c:v>0.84258231823438101</c:v>
                </c:pt>
                <c:pt idx="225">
                  <c:v>0.8417974022123268</c:v>
                </c:pt>
                <c:pt idx="226">
                  <c:v>0.84101937608782662</c:v>
                </c:pt>
                <c:pt idx="227">
                  <c:v>0.84023732553071051</c:v>
                </c:pt>
                <c:pt idx="228">
                  <c:v>0.83944061729232766</c:v>
                </c:pt>
                <c:pt idx="229">
                  <c:v>0.83865769428769366</c:v>
                </c:pt>
                <c:pt idx="230">
                  <c:v>0.83787579095836262</c:v>
                </c:pt>
                <c:pt idx="231">
                  <c:v>0.83709963138787846</c:v>
                </c:pt>
                <c:pt idx="232">
                  <c:v>0.83633283512697598</c:v>
                </c:pt>
                <c:pt idx="233">
                  <c:v>0.83557024643402866</c:v>
                </c:pt>
                <c:pt idx="234">
                  <c:v>0.83480704172488662</c:v>
                </c:pt>
                <c:pt idx="235">
                  <c:v>0.83402754585370698</c:v>
                </c:pt>
                <c:pt idx="236">
                  <c:v>0.83325898806969101</c:v>
                </c:pt>
                <c:pt idx="237">
                  <c:v>0.83249501134142878</c:v>
                </c:pt>
                <c:pt idx="238">
                  <c:v>0.83173435973823096</c:v>
                </c:pt>
                <c:pt idx="239">
                  <c:v>0.83097831639969633</c:v>
                </c:pt>
                <c:pt idx="240">
                  <c:v>0.83021625196687399</c:v>
                </c:pt>
                <c:pt idx="241">
                  <c:v>0.82946401389977964</c:v>
                </c:pt>
                <c:pt idx="242">
                  <c:v>0.82871279080830951</c:v>
                </c:pt>
                <c:pt idx="243">
                  <c:v>0.82796626467219803</c:v>
                </c:pt>
                <c:pt idx="244">
                  <c:v>0.82722411000009266</c:v>
                </c:pt>
                <c:pt idx="245">
                  <c:v>0.82648589049196697</c:v>
                </c:pt>
                <c:pt idx="246">
                  <c:v>0.82574309928547396</c:v>
                </c:pt>
                <c:pt idx="247">
                  <c:v>0.82499880133136105</c:v>
                </c:pt>
                <c:pt idx="248">
                  <c:v>0.82426172470950798</c:v>
                </c:pt>
                <c:pt idx="249">
                  <c:v>0.82353098807623315</c:v>
                </c:pt>
                <c:pt idx="250">
                  <c:v>0.82279312966814266</c:v>
                </c:pt>
                <c:pt idx="251">
                  <c:v>0.8220708326794367</c:v>
                </c:pt>
                <c:pt idx="252">
                  <c:v>0.82133983577624259</c:v>
                </c:pt>
                <c:pt idx="253">
                  <c:v>0.82061278110479197</c:v>
                </c:pt>
                <c:pt idx="254">
                  <c:v>0.81989227146254462</c:v>
                </c:pt>
                <c:pt idx="255">
                  <c:v>0.81916520244758495</c:v>
                </c:pt>
                <c:pt idx="256">
                  <c:v>0.81844971342894679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RDD!$C$115:$JI$115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0.39533768810000047</c:v>
                </c:pt>
                <c:pt idx="17">
                  <c:v>0.44740184864999999</c:v>
                </c:pt>
                <c:pt idx="18">
                  <c:v>0.49946600920000273</c:v>
                </c:pt>
                <c:pt idx="19">
                  <c:v>0.55153016974999702</c:v>
                </c:pt>
                <c:pt idx="20">
                  <c:v>0.60359433030000265</c:v>
                </c:pt>
                <c:pt idx="21">
                  <c:v>0.63749445695000295</c:v>
                </c:pt>
                <c:pt idx="22">
                  <c:v>0.67139458360000293</c:v>
                </c:pt>
                <c:pt idx="23">
                  <c:v>0.70529471025000279</c:v>
                </c:pt>
                <c:pt idx="24">
                  <c:v>0.7391948369000032</c:v>
                </c:pt>
                <c:pt idx="25">
                  <c:v>0.75823004392500004</c:v>
                </c:pt>
                <c:pt idx="26">
                  <c:v>0.77726525095000065</c:v>
                </c:pt>
                <c:pt idx="27">
                  <c:v>0.79630045797500004</c:v>
                </c:pt>
                <c:pt idx="28">
                  <c:v>0.81533566499999999</c:v>
                </c:pt>
                <c:pt idx="29">
                  <c:v>0.82638008569999988</c:v>
                </c:pt>
                <c:pt idx="30">
                  <c:v>0.83742450640000266</c:v>
                </c:pt>
                <c:pt idx="31">
                  <c:v>0.84846892709999999</c:v>
                </c:pt>
                <c:pt idx="32">
                  <c:v>0.85951334779999733</c:v>
                </c:pt>
                <c:pt idx="33">
                  <c:v>0.86807659357500266</c:v>
                </c:pt>
                <c:pt idx="34">
                  <c:v>0.87663983935000434</c:v>
                </c:pt>
                <c:pt idx="35">
                  <c:v>0.88520308512499957</c:v>
                </c:pt>
                <c:pt idx="36">
                  <c:v>0.89376633089999957</c:v>
                </c:pt>
                <c:pt idx="37">
                  <c:v>0.90050896754999998</c:v>
                </c:pt>
                <c:pt idx="38">
                  <c:v>0.90725160420000162</c:v>
                </c:pt>
                <c:pt idx="39">
                  <c:v>0.91399424085000003</c:v>
                </c:pt>
                <c:pt idx="40">
                  <c:v>0.92073687750000266</c:v>
                </c:pt>
                <c:pt idx="41">
                  <c:v>0.92559202679999997</c:v>
                </c:pt>
                <c:pt idx="42">
                  <c:v>0.93044717610000005</c:v>
                </c:pt>
                <c:pt idx="43">
                  <c:v>0.93530232539999958</c:v>
                </c:pt>
                <c:pt idx="44">
                  <c:v>0.9401574747</c:v>
                </c:pt>
                <c:pt idx="45">
                  <c:v>0.94382057137500264</c:v>
                </c:pt>
                <c:pt idx="46">
                  <c:v>0.94748366804999751</c:v>
                </c:pt>
                <c:pt idx="47">
                  <c:v>0.95114676472499959</c:v>
                </c:pt>
                <c:pt idx="48">
                  <c:v>0.95480986140000279</c:v>
                </c:pt>
                <c:pt idx="49">
                  <c:v>0.95770749457500293</c:v>
                </c:pt>
                <c:pt idx="50">
                  <c:v>0.96060512775000162</c:v>
                </c:pt>
                <c:pt idx="51">
                  <c:v>0.9635027609249972</c:v>
                </c:pt>
                <c:pt idx="52">
                  <c:v>0.9664003941</c:v>
                </c:pt>
                <c:pt idx="53">
                  <c:v>0.96881190302500264</c:v>
                </c:pt>
                <c:pt idx="54">
                  <c:v>0.97122341195000061</c:v>
                </c:pt>
                <c:pt idx="55">
                  <c:v>0.97363492087500003</c:v>
                </c:pt>
                <c:pt idx="56">
                  <c:v>0.9760464298</c:v>
                </c:pt>
                <c:pt idx="57">
                  <c:v>0.97791832565000003</c:v>
                </c:pt>
                <c:pt idx="58">
                  <c:v>0.97979022150000294</c:v>
                </c:pt>
                <c:pt idx="59">
                  <c:v>0.98166211734999997</c:v>
                </c:pt>
                <c:pt idx="60">
                  <c:v>0.9835340132</c:v>
                </c:pt>
                <c:pt idx="61">
                  <c:v>0.98493468652500005</c:v>
                </c:pt>
                <c:pt idx="62">
                  <c:v>0.98633535984999721</c:v>
                </c:pt>
                <c:pt idx="63">
                  <c:v>0.98773603317500003</c:v>
                </c:pt>
                <c:pt idx="64">
                  <c:v>0.98913670649999996</c:v>
                </c:pt>
                <c:pt idx="65">
                  <c:v>0.99015378947499733</c:v>
                </c:pt>
                <c:pt idx="66">
                  <c:v>0.99117087245000279</c:v>
                </c:pt>
                <c:pt idx="67">
                  <c:v>0.99218795542499749</c:v>
                </c:pt>
                <c:pt idx="68">
                  <c:v>0.99320503840000263</c:v>
                </c:pt>
                <c:pt idx="69">
                  <c:v>0.9938677812499972</c:v>
                </c:pt>
                <c:pt idx="70">
                  <c:v>0.9945305240999972</c:v>
                </c:pt>
                <c:pt idx="71">
                  <c:v>0.99519326694999999</c:v>
                </c:pt>
                <c:pt idx="72">
                  <c:v>0.99585600979999733</c:v>
                </c:pt>
                <c:pt idx="73">
                  <c:v>0.99638057747499997</c:v>
                </c:pt>
                <c:pt idx="74">
                  <c:v>0.99690514514999751</c:v>
                </c:pt>
                <c:pt idx="75">
                  <c:v>0.99742971282500004</c:v>
                </c:pt>
                <c:pt idx="76">
                  <c:v>0.99795428050000001</c:v>
                </c:pt>
                <c:pt idx="77">
                  <c:v>0.99820954277499996</c:v>
                </c:pt>
                <c:pt idx="78">
                  <c:v>0.99846480504999957</c:v>
                </c:pt>
                <c:pt idx="79">
                  <c:v>0.99872006732500263</c:v>
                </c:pt>
                <c:pt idx="80">
                  <c:v>0.99897532960000002</c:v>
                </c:pt>
                <c:pt idx="81">
                  <c:v>0.99917814839999997</c:v>
                </c:pt>
                <c:pt idx="82">
                  <c:v>0.99938096719999958</c:v>
                </c:pt>
                <c:pt idx="83">
                  <c:v>0.99958378599999465</c:v>
                </c:pt>
                <c:pt idx="84">
                  <c:v>0.99978660479999959</c:v>
                </c:pt>
                <c:pt idx="85">
                  <c:v>0.99983995360000266</c:v>
                </c:pt>
                <c:pt idx="86">
                  <c:v>0.99989330240000263</c:v>
                </c:pt>
                <c:pt idx="87">
                  <c:v>0.99994665120000004</c:v>
                </c:pt>
                <c:pt idx="88">
                  <c:v>1</c:v>
                </c:pt>
                <c:pt idx="89">
                  <c:v>0.99995174539999998</c:v>
                </c:pt>
                <c:pt idx="90">
                  <c:v>0.99990349079999996</c:v>
                </c:pt>
                <c:pt idx="91">
                  <c:v>0.99985523620000294</c:v>
                </c:pt>
                <c:pt idx="92">
                  <c:v>0.99980698159999959</c:v>
                </c:pt>
                <c:pt idx="93">
                  <c:v>0.9997511324250028</c:v>
                </c:pt>
                <c:pt idx="94">
                  <c:v>0.99969528325000279</c:v>
                </c:pt>
                <c:pt idx="95">
                  <c:v>0.99963943407500266</c:v>
                </c:pt>
                <c:pt idx="96">
                  <c:v>0.99958358489999566</c:v>
                </c:pt>
                <c:pt idx="97">
                  <c:v>0.99945291089999733</c:v>
                </c:pt>
                <c:pt idx="98">
                  <c:v>0.99932223689999999</c:v>
                </c:pt>
                <c:pt idx="99">
                  <c:v>0.9991915629</c:v>
                </c:pt>
                <c:pt idx="100">
                  <c:v>0.99906088889999956</c:v>
                </c:pt>
                <c:pt idx="101">
                  <c:v>0.99869362650000293</c:v>
                </c:pt>
                <c:pt idx="102">
                  <c:v>0.9983263640999972</c:v>
                </c:pt>
                <c:pt idx="103">
                  <c:v>0.99795910169999991</c:v>
                </c:pt>
                <c:pt idx="104">
                  <c:v>0.99759183930000161</c:v>
                </c:pt>
                <c:pt idx="105">
                  <c:v>0.99731843842500001</c:v>
                </c:pt>
                <c:pt idx="106">
                  <c:v>0.99704503755000295</c:v>
                </c:pt>
                <c:pt idx="107">
                  <c:v>0.99677163667500446</c:v>
                </c:pt>
                <c:pt idx="108">
                  <c:v>0.99649823579999997</c:v>
                </c:pt>
                <c:pt idx="109">
                  <c:v>0.99610865672500004</c:v>
                </c:pt>
                <c:pt idx="110">
                  <c:v>0.99571907765000278</c:v>
                </c:pt>
                <c:pt idx="111">
                  <c:v>0.99532949857500264</c:v>
                </c:pt>
                <c:pt idx="112">
                  <c:v>0.99493991950000005</c:v>
                </c:pt>
                <c:pt idx="113">
                  <c:v>0.99468115452500105</c:v>
                </c:pt>
                <c:pt idx="114">
                  <c:v>0.99442238954999707</c:v>
                </c:pt>
                <c:pt idx="115">
                  <c:v>0.99416362457499996</c:v>
                </c:pt>
                <c:pt idx="116">
                  <c:v>0.99390485960000263</c:v>
                </c:pt>
                <c:pt idx="117">
                  <c:v>0.99373079524999997</c:v>
                </c:pt>
                <c:pt idx="118">
                  <c:v>0.99355673089999708</c:v>
                </c:pt>
                <c:pt idx="119">
                  <c:v>0.99338266654999996</c:v>
                </c:pt>
                <c:pt idx="120">
                  <c:v>0.99320860220000262</c:v>
                </c:pt>
                <c:pt idx="121">
                  <c:v>0.99288045147500004</c:v>
                </c:pt>
                <c:pt idx="122">
                  <c:v>0.99255230074999679</c:v>
                </c:pt>
                <c:pt idx="123">
                  <c:v>0.99222415002499997</c:v>
                </c:pt>
                <c:pt idx="124">
                  <c:v>0.99189599930000005</c:v>
                </c:pt>
                <c:pt idx="125">
                  <c:v>0.991623155275</c:v>
                </c:pt>
                <c:pt idx="126">
                  <c:v>0.99135031124999751</c:v>
                </c:pt>
                <c:pt idx="127">
                  <c:v>0.99107746722500001</c:v>
                </c:pt>
                <c:pt idx="128">
                  <c:v>0.99080462320000262</c:v>
                </c:pt>
                <c:pt idx="129">
                  <c:v>0.99052163750000266</c:v>
                </c:pt>
                <c:pt idx="130">
                  <c:v>0.99023865179999959</c:v>
                </c:pt>
                <c:pt idx="131">
                  <c:v>0.98995566610000263</c:v>
                </c:pt>
                <c:pt idx="132">
                  <c:v>0.9896726804</c:v>
                </c:pt>
                <c:pt idx="133">
                  <c:v>0.98930660352499999</c:v>
                </c:pt>
                <c:pt idx="134">
                  <c:v>0.98894052665000265</c:v>
                </c:pt>
                <c:pt idx="135">
                  <c:v>0.9885744497749972</c:v>
                </c:pt>
                <c:pt idx="136">
                  <c:v>0.98820837289999997</c:v>
                </c:pt>
                <c:pt idx="137">
                  <c:v>0.98814525607500292</c:v>
                </c:pt>
                <c:pt idx="138">
                  <c:v>0.98808213924999733</c:v>
                </c:pt>
                <c:pt idx="139">
                  <c:v>0.98801902242500161</c:v>
                </c:pt>
                <c:pt idx="140">
                  <c:v>0.98795590560000002</c:v>
                </c:pt>
                <c:pt idx="141">
                  <c:v>0.98774106984999999</c:v>
                </c:pt>
                <c:pt idx="142">
                  <c:v>0.98752623409999996</c:v>
                </c:pt>
                <c:pt idx="143">
                  <c:v>0.98731139834999959</c:v>
                </c:pt>
                <c:pt idx="144">
                  <c:v>0.9870965626</c:v>
                </c:pt>
                <c:pt idx="145">
                  <c:v>0.98682964262500295</c:v>
                </c:pt>
                <c:pt idx="146">
                  <c:v>0.98656272264999956</c:v>
                </c:pt>
                <c:pt idx="147">
                  <c:v>0.98629580267500294</c:v>
                </c:pt>
                <c:pt idx="148">
                  <c:v>0.9860288827</c:v>
                </c:pt>
                <c:pt idx="149">
                  <c:v>0.98561697617499999</c:v>
                </c:pt>
                <c:pt idx="150">
                  <c:v>0.98520506964999999</c:v>
                </c:pt>
                <c:pt idx="151">
                  <c:v>0.98479316312499998</c:v>
                </c:pt>
                <c:pt idx="152">
                  <c:v>0.98438125660000264</c:v>
                </c:pt>
                <c:pt idx="153">
                  <c:v>0.98408209024999749</c:v>
                </c:pt>
                <c:pt idx="154">
                  <c:v>0.98378292389999733</c:v>
                </c:pt>
                <c:pt idx="155">
                  <c:v>0.98348375754999751</c:v>
                </c:pt>
                <c:pt idx="156">
                  <c:v>0.98318459119999957</c:v>
                </c:pt>
                <c:pt idx="157">
                  <c:v>0.98295395197499957</c:v>
                </c:pt>
                <c:pt idx="158">
                  <c:v>0.98272331275000002</c:v>
                </c:pt>
                <c:pt idx="159">
                  <c:v>0.98249267352500003</c:v>
                </c:pt>
                <c:pt idx="160">
                  <c:v>0.98226203429999959</c:v>
                </c:pt>
                <c:pt idx="161">
                  <c:v>0.98205017674999751</c:v>
                </c:pt>
                <c:pt idx="162">
                  <c:v>0.98183831919999998</c:v>
                </c:pt>
                <c:pt idx="163">
                  <c:v>0.98162646165</c:v>
                </c:pt>
                <c:pt idx="164">
                  <c:v>0.98141460409999959</c:v>
                </c:pt>
                <c:pt idx="165">
                  <c:v>0.98130010717499749</c:v>
                </c:pt>
                <c:pt idx="166">
                  <c:v>0.98118561025000162</c:v>
                </c:pt>
                <c:pt idx="167">
                  <c:v>0.98107111332500263</c:v>
                </c:pt>
                <c:pt idx="168">
                  <c:v>0.98095661640000265</c:v>
                </c:pt>
                <c:pt idx="169">
                  <c:v>0.98082650642500002</c:v>
                </c:pt>
                <c:pt idx="170">
                  <c:v>0.98069639645000162</c:v>
                </c:pt>
                <c:pt idx="171">
                  <c:v>0.98056628647499733</c:v>
                </c:pt>
                <c:pt idx="172">
                  <c:v>0.98043617649999959</c:v>
                </c:pt>
                <c:pt idx="173">
                  <c:v>0.98039017079999957</c:v>
                </c:pt>
                <c:pt idx="174">
                  <c:v>0.98034416509999756</c:v>
                </c:pt>
                <c:pt idx="175">
                  <c:v>0.98029815939999998</c:v>
                </c:pt>
                <c:pt idx="176">
                  <c:v>0.98025215369999896</c:v>
                </c:pt>
                <c:pt idx="177">
                  <c:v>0.97994508382500278</c:v>
                </c:pt>
                <c:pt idx="178">
                  <c:v>0.97963801395000294</c:v>
                </c:pt>
                <c:pt idx="179">
                  <c:v>0.97933094407499999</c:v>
                </c:pt>
                <c:pt idx="180">
                  <c:v>0.97902387420000292</c:v>
                </c:pt>
                <c:pt idx="181">
                  <c:v>0.97881130532500005</c:v>
                </c:pt>
                <c:pt idx="182">
                  <c:v>0.97859873645000295</c:v>
                </c:pt>
                <c:pt idx="183">
                  <c:v>0.97838616757499997</c:v>
                </c:pt>
                <c:pt idx="184">
                  <c:v>0.97817359870000009</c:v>
                </c:pt>
                <c:pt idx="185">
                  <c:v>0.97796722690000004</c:v>
                </c:pt>
                <c:pt idx="186">
                  <c:v>0.97776085510000266</c:v>
                </c:pt>
                <c:pt idx="187">
                  <c:v>0.97755448330000005</c:v>
                </c:pt>
                <c:pt idx="188">
                  <c:v>0.97734811150000278</c:v>
                </c:pt>
                <c:pt idx="189">
                  <c:v>0.97728969370000063</c:v>
                </c:pt>
                <c:pt idx="190">
                  <c:v>0.97723127590000003</c:v>
                </c:pt>
                <c:pt idx="191">
                  <c:v>0.97717285810000265</c:v>
                </c:pt>
                <c:pt idx="192">
                  <c:v>0.97711444030000005</c:v>
                </c:pt>
                <c:pt idx="193">
                  <c:v>0.97724586152500292</c:v>
                </c:pt>
                <c:pt idx="194">
                  <c:v>0.97737728275000002</c:v>
                </c:pt>
                <c:pt idx="195">
                  <c:v>0.977508703975</c:v>
                </c:pt>
                <c:pt idx="196">
                  <c:v>0.97764012520000265</c:v>
                </c:pt>
                <c:pt idx="197">
                  <c:v>0.97742139875</c:v>
                </c:pt>
                <c:pt idx="198">
                  <c:v>0.97720267230000279</c:v>
                </c:pt>
                <c:pt idx="199">
                  <c:v>0.97698394584999759</c:v>
                </c:pt>
                <c:pt idx="200">
                  <c:v>0.97676521940000294</c:v>
                </c:pt>
                <c:pt idx="201">
                  <c:v>0.97669040537500296</c:v>
                </c:pt>
                <c:pt idx="202">
                  <c:v>0.97661559135000264</c:v>
                </c:pt>
                <c:pt idx="203">
                  <c:v>0.97654077732500266</c:v>
                </c:pt>
                <c:pt idx="204">
                  <c:v>0.97646596330000002</c:v>
                </c:pt>
                <c:pt idx="205">
                  <c:v>0.9762502222250028</c:v>
                </c:pt>
                <c:pt idx="206">
                  <c:v>0.97603448115000002</c:v>
                </c:pt>
                <c:pt idx="207">
                  <c:v>0.97581874007500002</c:v>
                </c:pt>
                <c:pt idx="208">
                  <c:v>0.97560299900000003</c:v>
                </c:pt>
                <c:pt idx="209">
                  <c:v>0.97547926574999999</c:v>
                </c:pt>
                <c:pt idx="210">
                  <c:v>0.97535553250000295</c:v>
                </c:pt>
                <c:pt idx="211">
                  <c:v>0.97523179925000003</c:v>
                </c:pt>
                <c:pt idx="212">
                  <c:v>0.97510806600000266</c:v>
                </c:pt>
                <c:pt idx="213">
                  <c:v>0.97488832645000278</c:v>
                </c:pt>
                <c:pt idx="214">
                  <c:v>0.97466858690000002</c:v>
                </c:pt>
                <c:pt idx="215">
                  <c:v>0.97444884735000292</c:v>
                </c:pt>
                <c:pt idx="216">
                  <c:v>0.97422910780000005</c:v>
                </c:pt>
                <c:pt idx="217">
                  <c:v>0.97386123467500296</c:v>
                </c:pt>
                <c:pt idx="218">
                  <c:v>0.97349336154999999</c:v>
                </c:pt>
                <c:pt idx="219">
                  <c:v>0.97312548842500279</c:v>
                </c:pt>
                <c:pt idx="220">
                  <c:v>0.97275761530000293</c:v>
                </c:pt>
                <c:pt idx="221">
                  <c:v>0.97242083895000264</c:v>
                </c:pt>
                <c:pt idx="222">
                  <c:v>0.9720840626000028</c:v>
                </c:pt>
                <c:pt idx="223">
                  <c:v>0.97174728625000295</c:v>
                </c:pt>
                <c:pt idx="224">
                  <c:v>0.97141050989999733</c:v>
                </c:pt>
                <c:pt idx="225">
                  <c:v>0.97122439627500279</c:v>
                </c:pt>
                <c:pt idx="226">
                  <c:v>0.97103828265000292</c:v>
                </c:pt>
                <c:pt idx="227">
                  <c:v>0.97085216902499749</c:v>
                </c:pt>
                <c:pt idx="228">
                  <c:v>0.97066605540000062</c:v>
                </c:pt>
                <c:pt idx="229">
                  <c:v>0.97042412135</c:v>
                </c:pt>
                <c:pt idx="230">
                  <c:v>0.9701821872999975</c:v>
                </c:pt>
                <c:pt idx="231">
                  <c:v>0.96994025325000433</c:v>
                </c:pt>
                <c:pt idx="232">
                  <c:v>0.96969831920000293</c:v>
                </c:pt>
                <c:pt idx="233">
                  <c:v>0.96925718757500001</c:v>
                </c:pt>
                <c:pt idx="234">
                  <c:v>0.96881605594999998</c:v>
                </c:pt>
                <c:pt idx="235">
                  <c:v>0.96837492432500005</c:v>
                </c:pt>
                <c:pt idx="236">
                  <c:v>0.96793379270000002</c:v>
                </c:pt>
                <c:pt idx="237">
                  <c:v>0.96757340637500266</c:v>
                </c:pt>
                <c:pt idx="238">
                  <c:v>0.96721302004999998</c:v>
                </c:pt>
                <c:pt idx="239">
                  <c:v>0.96685263372500263</c:v>
                </c:pt>
                <c:pt idx="240">
                  <c:v>0.96649224740000161</c:v>
                </c:pt>
                <c:pt idx="241">
                  <c:v>0.96599349910000265</c:v>
                </c:pt>
                <c:pt idx="242">
                  <c:v>0.96549475080000002</c:v>
                </c:pt>
                <c:pt idx="243">
                  <c:v>0.96499600250000295</c:v>
                </c:pt>
                <c:pt idx="244">
                  <c:v>0.96449725420000265</c:v>
                </c:pt>
                <c:pt idx="245">
                  <c:v>0.9640277597000001</c:v>
                </c:pt>
                <c:pt idx="246">
                  <c:v>0.96355826519999999</c:v>
                </c:pt>
                <c:pt idx="247">
                  <c:v>0.9630887707000001</c:v>
                </c:pt>
                <c:pt idx="248">
                  <c:v>0.9626192762000032</c:v>
                </c:pt>
                <c:pt idx="249">
                  <c:v>0.96211489842500264</c:v>
                </c:pt>
                <c:pt idx="250">
                  <c:v>0.96161052065000263</c:v>
                </c:pt>
                <c:pt idx="251">
                  <c:v>0.96110614287499996</c:v>
                </c:pt>
                <c:pt idx="252">
                  <c:v>0.96060176510000161</c:v>
                </c:pt>
                <c:pt idx="253">
                  <c:v>0.96007585382500293</c:v>
                </c:pt>
                <c:pt idx="254">
                  <c:v>0.95954994255000292</c:v>
                </c:pt>
                <c:pt idx="255">
                  <c:v>0.9590240312750028</c:v>
                </c:pt>
                <c:pt idx="256">
                  <c:v>0.95849812000000001</c:v>
                </c:pt>
              </c:numCache>
            </c:numRef>
          </c:val>
          <c:smooth val="1"/>
        </c:ser>
        <c:marker val="1"/>
        <c:axId val="72405760"/>
        <c:axId val="72407296"/>
      </c:lineChart>
      <c:catAx>
        <c:axId val="72405760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2407296"/>
        <c:crosses val="autoZero"/>
        <c:auto val="1"/>
        <c:lblAlgn val="ctr"/>
        <c:lblOffset val="100"/>
        <c:tickLblSkip val="64"/>
        <c:tickMarkSkip val="64"/>
      </c:catAx>
      <c:valAx>
        <c:axId val="72407296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2405760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strRef>
          <c:f>RDD!$A$150</c:f>
          <c:strCache>
            <c:ptCount val="1"/>
            <c:pt idx="0">
              <c:v>483.xalancbmk.3</c:v>
            </c:pt>
          </c:strCache>
        </c:strRef>
      </c:tx>
      <c:layout>
        <c:manualLayout>
          <c:xMode val="edge"/>
          <c:yMode val="edge"/>
          <c:x val="0.20667950162221588"/>
          <c:y val="0.24202203300502723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300"/>
          </a:pPr>
          <a:endParaRPr lang="en-US"/>
        </a:p>
      </c:txPr>
    </c:title>
    <c:plotArea>
      <c:layout/>
      <c:barChart>
        <c:barDir val="col"/>
        <c:grouping val="clustered"/>
        <c:ser>
          <c:idx val="1"/>
          <c:order val="1"/>
          <c:spPr>
            <a:solidFill>
              <a:sysClr val="windowText" lastClr="000000"/>
            </a:solidFill>
          </c:spP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RDD!$C$117:$JI$117</c:f>
              <c:numCache>
                <c:formatCode>General</c:formatCode>
                <c:ptCount val="267"/>
                <c:pt idx="255" formatCode="0.00">
                  <c:v>1</c:v>
                </c:pt>
                <c:pt idx="256" formatCode="0.00">
                  <c:v>1</c:v>
                </c:pt>
                <c:pt idx="257">
                  <c:v>0.95786245791522551</c:v>
                </c:pt>
                <c:pt idx="258">
                  <c:v>0.95786245791522551</c:v>
                </c:pt>
                <c:pt idx="259">
                  <c:v>0.95786245791522551</c:v>
                </c:pt>
                <c:pt idx="260">
                  <c:v>0.95786245791522551</c:v>
                </c:pt>
                <c:pt idx="261">
                  <c:v>0.95786245791522551</c:v>
                </c:pt>
                <c:pt idx="262">
                  <c:v>0.95786245791522551</c:v>
                </c:pt>
                <c:pt idx="263">
                  <c:v>0.95786245791522551</c:v>
                </c:pt>
                <c:pt idx="264">
                  <c:v>0.95786245791522551</c:v>
                </c:pt>
                <c:pt idx="265">
                  <c:v>0.95786245791522551</c:v>
                </c:pt>
                <c:pt idx="266">
                  <c:v>0.95786245791522551</c:v>
                </c:pt>
              </c:numCache>
            </c:numRef>
          </c:val>
        </c:ser>
        <c:gapWidth val="0"/>
        <c:axId val="72532352"/>
        <c:axId val="72533888"/>
      </c:barChart>
      <c:lineChart>
        <c:grouping val="standard"/>
        <c:ser>
          <c:idx val="0"/>
          <c:order val="0"/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RDD!$C$116:$JI$116</c:f>
              <c:numCache>
                <c:formatCode>0.00</c:formatCode>
                <c:ptCount val="267"/>
                <c:pt idx="0">
                  <c:v>0</c:v>
                </c:pt>
                <c:pt idx="1">
                  <c:v>7.8466890539291845E-3</c:v>
                </c:pt>
                <c:pt idx="2">
                  <c:v>2.566453476760441E-2</c:v>
                </c:pt>
                <c:pt idx="3">
                  <c:v>4.9809336696067415E-2</c:v>
                </c:pt>
                <c:pt idx="4">
                  <c:v>7.56550132140585E-2</c:v>
                </c:pt>
                <c:pt idx="5">
                  <c:v>0.10576170106037613</c:v>
                </c:pt>
                <c:pt idx="6">
                  <c:v>0.12904445404340917</c:v>
                </c:pt>
                <c:pt idx="7">
                  <c:v>0.14828821045884616</c:v>
                </c:pt>
                <c:pt idx="8">
                  <c:v>0.16367875671734</c:v>
                </c:pt>
                <c:pt idx="9">
                  <c:v>0.16888077621562383</c:v>
                </c:pt>
                <c:pt idx="10">
                  <c:v>0.169185465929095</c:v>
                </c:pt>
                <c:pt idx="11">
                  <c:v>0.16889285233231616</c:v>
                </c:pt>
                <c:pt idx="12">
                  <c:v>0.16954124690549527</c:v>
                </c:pt>
                <c:pt idx="13">
                  <c:v>0.17618125322223316</c:v>
                </c:pt>
                <c:pt idx="14">
                  <c:v>0.18903767283942033</c:v>
                </c:pt>
                <c:pt idx="15">
                  <c:v>0.20530698882030327</c:v>
                </c:pt>
                <c:pt idx="16">
                  <c:v>0.22372678250449426</c:v>
                </c:pt>
                <c:pt idx="17">
                  <c:v>0.25843447081063331</c:v>
                </c:pt>
                <c:pt idx="18">
                  <c:v>0.28991504916372901</c:v>
                </c:pt>
                <c:pt idx="19">
                  <c:v>0.32504540155410333</c:v>
                </c:pt>
                <c:pt idx="20">
                  <c:v>0.37131736499133833</c:v>
                </c:pt>
                <c:pt idx="21">
                  <c:v>0.4333115034300824</c:v>
                </c:pt>
                <c:pt idx="22">
                  <c:v>0.49618069586300373</c:v>
                </c:pt>
                <c:pt idx="23">
                  <c:v>0.55925146655148195</c:v>
                </c:pt>
                <c:pt idx="24">
                  <c:v>0.64520090477982162</c:v>
                </c:pt>
                <c:pt idx="25">
                  <c:v>0.76001504869926462</c:v>
                </c:pt>
                <c:pt idx="26">
                  <c:v>0.81137291512812304</c:v>
                </c:pt>
                <c:pt idx="27">
                  <c:v>0.87352497201592205</c:v>
                </c:pt>
                <c:pt idx="28">
                  <c:v>0.93777641534410294</c:v>
                </c:pt>
                <c:pt idx="29">
                  <c:v>0.99122437889280557</c:v>
                </c:pt>
                <c:pt idx="30">
                  <c:v>1</c:v>
                </c:pt>
                <c:pt idx="31">
                  <c:v>0.93495896442654702</c:v>
                </c:pt>
                <c:pt idx="32">
                  <c:v>0.81816898202980903</c:v>
                </c:pt>
                <c:pt idx="33">
                  <c:v>0.72691905750554209</c:v>
                </c:pt>
                <c:pt idx="34">
                  <c:v>0.64976939261778033</c:v>
                </c:pt>
                <c:pt idx="35">
                  <c:v>0.56214973455766604</c:v>
                </c:pt>
                <c:pt idx="36">
                  <c:v>0.4563453026228404</c:v>
                </c:pt>
                <c:pt idx="37">
                  <c:v>0.39670229121091166</c:v>
                </c:pt>
                <c:pt idx="38">
                  <c:v>0.36067180366092133</c:v>
                </c:pt>
                <c:pt idx="39">
                  <c:v>0.32095438479152433</c:v>
                </c:pt>
                <c:pt idx="40">
                  <c:v>0.28855880836596454</c:v>
                </c:pt>
                <c:pt idx="41">
                  <c:v>0.26296208563824647</c:v>
                </c:pt>
                <c:pt idx="42">
                  <c:v>0.23981402780293623</c:v>
                </c:pt>
                <c:pt idx="43">
                  <c:v>0.22439468465079104</c:v>
                </c:pt>
                <c:pt idx="44">
                  <c:v>0.20470411191773416</c:v>
                </c:pt>
                <c:pt idx="45">
                  <c:v>0.19434744845588323</c:v>
                </c:pt>
                <c:pt idx="46">
                  <c:v>0.18991458469770237</c:v>
                </c:pt>
                <c:pt idx="47">
                  <c:v>0.18789694427801101</c:v>
                </c:pt>
                <c:pt idx="48">
                  <c:v>0.17944087579714027</c:v>
                </c:pt>
                <c:pt idx="49">
                  <c:v>0.17803354373644323</c:v>
                </c:pt>
                <c:pt idx="50">
                  <c:v>0.17429273435794526</c:v>
                </c:pt>
                <c:pt idx="51">
                  <c:v>0.16521242353728033</c:v>
                </c:pt>
                <c:pt idx="52">
                  <c:v>0.16178652212483888</c:v>
                </c:pt>
                <c:pt idx="53">
                  <c:v>0.15698951700177904</c:v>
                </c:pt>
                <c:pt idx="54">
                  <c:v>0.14777358210133723</c:v>
                </c:pt>
                <c:pt idx="55">
                  <c:v>0.14472575603457488</c:v>
                </c:pt>
                <c:pt idx="56">
                  <c:v>0.13720233533518217</c:v>
                </c:pt>
                <c:pt idx="57">
                  <c:v>0.12991021871705216</c:v>
                </c:pt>
                <c:pt idx="58">
                  <c:v>0.12057445158173917</c:v>
                </c:pt>
                <c:pt idx="59">
                  <c:v>0.11185735319390083</c:v>
                </c:pt>
                <c:pt idx="60">
                  <c:v>0.10417787190955909</c:v>
                </c:pt>
                <c:pt idx="61">
                  <c:v>9.5592681873284444E-2</c:v>
                </c:pt>
                <c:pt idx="62">
                  <c:v>9.3187676787381518E-2</c:v>
                </c:pt>
                <c:pt idx="63">
                  <c:v>8.4187254123297223E-2</c:v>
                </c:pt>
                <c:pt idx="64">
                  <c:v>8.0111100273570532E-2</c:v>
                </c:pt>
                <c:pt idx="65">
                  <c:v>7.4792035336575746E-2</c:v>
                </c:pt>
                <c:pt idx="66">
                  <c:v>6.7719146683015916E-2</c:v>
                </c:pt>
                <c:pt idx="67">
                  <c:v>6.1356891050204379E-2</c:v>
                </c:pt>
                <c:pt idx="68">
                  <c:v>6.0939800558288224E-2</c:v>
                </c:pt>
                <c:pt idx="69">
                  <c:v>5.665277913247041E-2</c:v>
                </c:pt>
                <c:pt idx="70">
                  <c:v>5.4218977152916417E-2</c:v>
                </c:pt>
                <c:pt idx="71">
                  <c:v>4.8635166580740373E-2</c:v>
                </c:pt>
                <c:pt idx="72">
                  <c:v>4.9800976307588132E-2</c:v>
                </c:pt>
                <c:pt idx="73">
                  <c:v>4.5730396050181164E-2</c:v>
                </c:pt>
                <c:pt idx="74">
                  <c:v>4.5184184002861102E-2</c:v>
                </c:pt>
                <c:pt idx="75">
                  <c:v>4.3281731157774499E-2</c:v>
                </c:pt>
                <c:pt idx="76">
                  <c:v>4.1750851133993822E-2</c:v>
                </c:pt>
                <c:pt idx="77">
                  <c:v>3.9861403337652888E-2</c:v>
                </c:pt>
                <c:pt idx="78">
                  <c:v>3.9894844891570413E-2</c:v>
                </c:pt>
                <c:pt idx="79">
                  <c:v>3.8491228559087008E-2</c:v>
                </c:pt>
                <c:pt idx="80">
                  <c:v>3.7834473597428732E-2</c:v>
                </c:pt>
                <c:pt idx="81">
                  <c:v>3.5821477838003539E-2</c:v>
                </c:pt>
                <c:pt idx="82">
                  <c:v>3.5611539193965834E-2</c:v>
                </c:pt>
                <c:pt idx="83">
                  <c:v>3.3432264597006114E-2</c:v>
                </c:pt>
                <c:pt idx="84">
                  <c:v>3.1479649421043379E-2</c:v>
                </c:pt>
                <c:pt idx="85">
                  <c:v>3.0582301057589127E-2</c:v>
                </c:pt>
                <c:pt idx="86">
                  <c:v>3.0396514646936084E-2</c:v>
                </c:pt>
                <c:pt idx="87">
                  <c:v>2.8540508404512801E-2</c:v>
                </c:pt>
                <c:pt idx="88">
                  <c:v>2.8105768203584701E-2</c:v>
                </c:pt>
                <c:pt idx="89">
                  <c:v>2.5717483894640479E-2</c:v>
                </c:pt>
                <c:pt idx="90">
                  <c:v>2.5468530104365509E-2</c:v>
                </c:pt>
                <c:pt idx="91">
                  <c:v>2.4421623680335902E-2</c:v>
                </c:pt>
                <c:pt idx="92">
                  <c:v>2.4204253579871916E-2</c:v>
                </c:pt>
                <c:pt idx="93">
                  <c:v>2.2381688891366006E-2</c:v>
                </c:pt>
                <c:pt idx="94">
                  <c:v>2.1935801505798928E-2</c:v>
                </c:pt>
                <c:pt idx="95">
                  <c:v>2.1303198777525442E-2</c:v>
                </c:pt>
                <c:pt idx="96">
                  <c:v>2.1410954895704208E-2</c:v>
                </c:pt>
                <c:pt idx="97">
                  <c:v>2.0415139734604112E-2</c:v>
                </c:pt>
                <c:pt idx="98">
                  <c:v>1.9346867873349397E-2</c:v>
                </c:pt>
                <c:pt idx="99">
                  <c:v>1.8335260867343904E-2</c:v>
                </c:pt>
                <c:pt idx="100">
                  <c:v>1.8878686118503903E-2</c:v>
                </c:pt>
                <c:pt idx="101">
                  <c:v>1.7736099692988019E-2</c:v>
                </c:pt>
                <c:pt idx="102">
                  <c:v>1.6975304341364031E-2</c:v>
                </c:pt>
                <c:pt idx="103">
                  <c:v>1.6808096571776298E-2</c:v>
                </c:pt>
                <c:pt idx="104">
                  <c:v>1.5986920636690022E-2</c:v>
                </c:pt>
                <c:pt idx="105">
                  <c:v>1.6389148215753824E-2</c:v>
                </c:pt>
                <c:pt idx="106">
                  <c:v>1.5754687623373807E-2</c:v>
                </c:pt>
                <c:pt idx="107">
                  <c:v>1.5930255781440899E-2</c:v>
                </c:pt>
                <c:pt idx="108">
                  <c:v>1.5089572273236117E-2</c:v>
                </c:pt>
                <c:pt idx="109">
                  <c:v>1.5010613048708607E-2</c:v>
                </c:pt>
                <c:pt idx="110">
                  <c:v>1.4333421581878402E-2</c:v>
                </c:pt>
                <c:pt idx="111">
                  <c:v>1.4443035564163705E-2</c:v>
                </c:pt>
                <c:pt idx="112">
                  <c:v>1.3670164095847216E-2</c:v>
                </c:pt>
                <c:pt idx="113">
                  <c:v>1.3582844482840311E-2</c:v>
                </c:pt>
                <c:pt idx="114">
                  <c:v>1.3387768751654702E-2</c:v>
                </c:pt>
                <c:pt idx="115">
                  <c:v>1.3100728747195822E-2</c:v>
                </c:pt>
                <c:pt idx="116">
                  <c:v>1.2788607577298798E-2</c:v>
                </c:pt>
                <c:pt idx="117">
                  <c:v>1.2517359417745403E-2</c:v>
                </c:pt>
                <c:pt idx="118">
                  <c:v>1.1952568729360321E-2</c:v>
                </c:pt>
                <c:pt idx="119">
                  <c:v>1.1648807947942614E-2</c:v>
                </c:pt>
                <c:pt idx="120">
                  <c:v>1.1476026586035405E-2</c:v>
                </c:pt>
                <c:pt idx="121">
                  <c:v>1.1240077844506121E-2</c:v>
                </c:pt>
                <c:pt idx="122">
                  <c:v>1.0974403277272301E-2</c:v>
                </c:pt>
                <c:pt idx="123">
                  <c:v>1.0992052986284299E-2</c:v>
                </c:pt>
                <c:pt idx="124">
                  <c:v>1.0465348512083101E-2</c:v>
                </c:pt>
                <c:pt idx="125">
                  <c:v>9.9154207365502595E-3</c:v>
                </c:pt>
                <c:pt idx="126">
                  <c:v>1.0153227342186103E-2</c:v>
                </c:pt>
                <c:pt idx="127">
                  <c:v>9.9042735519110532E-3</c:v>
                </c:pt>
                <c:pt idx="128">
                  <c:v>9.3385539314726866E-3</c:v>
                </c:pt>
                <c:pt idx="129">
                  <c:v>9.6701826744883534E-3</c:v>
                </c:pt>
                <c:pt idx="130">
                  <c:v>9.3069702416616728E-3</c:v>
                </c:pt>
                <c:pt idx="131">
                  <c:v>9.065447907812824E-3</c:v>
                </c:pt>
                <c:pt idx="132">
                  <c:v>9.2586657748918687E-3</c:v>
                </c:pt>
                <c:pt idx="133">
                  <c:v>8.8582960599347619E-3</c:v>
                </c:pt>
                <c:pt idx="134">
                  <c:v>8.8397174188694638E-3</c:v>
                </c:pt>
                <c:pt idx="135">
                  <c:v>8.5573220746768524E-3</c:v>
                </c:pt>
                <c:pt idx="136">
                  <c:v>8.2312669239808529E-3</c:v>
                </c:pt>
                <c:pt idx="137">
                  <c:v>8.7496110097027031E-3</c:v>
                </c:pt>
                <c:pt idx="138">
                  <c:v>7.9860288619189139E-3</c:v>
                </c:pt>
                <c:pt idx="139">
                  <c:v>7.9637344926405534E-3</c:v>
                </c:pt>
                <c:pt idx="140">
                  <c:v>7.9312218707762901E-3</c:v>
                </c:pt>
                <c:pt idx="141">
                  <c:v>8.4189111987403691E-3</c:v>
                </c:pt>
                <c:pt idx="142">
                  <c:v>8.2006121662231025E-3</c:v>
                </c:pt>
                <c:pt idx="143">
                  <c:v>8.1411605148141424E-3</c:v>
                </c:pt>
                <c:pt idx="144">
                  <c:v>7.8726991514206004E-3</c:v>
                </c:pt>
                <c:pt idx="145">
                  <c:v>7.5680094379496875E-3</c:v>
                </c:pt>
                <c:pt idx="146">
                  <c:v>7.4481772030784814E-3</c:v>
                </c:pt>
                <c:pt idx="147">
                  <c:v>7.7742323537744948E-3</c:v>
                </c:pt>
                <c:pt idx="148">
                  <c:v>7.6209585649857602E-3</c:v>
                </c:pt>
                <c:pt idx="149">
                  <c:v>7.8513337141954912E-3</c:v>
                </c:pt>
                <c:pt idx="150">
                  <c:v>7.9693080849601791E-3</c:v>
                </c:pt>
                <c:pt idx="151">
                  <c:v>7.5707962341094864E-3</c:v>
                </c:pt>
                <c:pt idx="152">
                  <c:v>7.7482222562830876E-3</c:v>
                </c:pt>
                <c:pt idx="153">
                  <c:v>7.7993135192126733E-3</c:v>
                </c:pt>
                <c:pt idx="154">
                  <c:v>7.7203542946851465E-3</c:v>
                </c:pt>
                <c:pt idx="155">
                  <c:v>7.5550043892039552E-3</c:v>
                </c:pt>
                <c:pt idx="156">
                  <c:v>7.6869127407675824E-3</c:v>
                </c:pt>
                <c:pt idx="157">
                  <c:v>8.2498455650461544E-3</c:v>
                </c:pt>
                <c:pt idx="158">
                  <c:v>7.5745119623225323E-3</c:v>
                </c:pt>
                <c:pt idx="159">
                  <c:v>7.4370300184393124E-3</c:v>
                </c:pt>
                <c:pt idx="160">
                  <c:v>7.2837562296505934E-3</c:v>
                </c:pt>
                <c:pt idx="161">
                  <c:v>7.7751612858277799E-3</c:v>
                </c:pt>
                <c:pt idx="162">
                  <c:v>7.5661515738431424E-3</c:v>
                </c:pt>
                <c:pt idx="163">
                  <c:v>7.5382836122452083E-3</c:v>
                </c:pt>
                <c:pt idx="164">
                  <c:v>7.61538497266617E-3</c:v>
                </c:pt>
                <c:pt idx="165">
                  <c:v>7.2763247732244877E-3</c:v>
                </c:pt>
                <c:pt idx="166">
                  <c:v>7.6163139047194534E-3</c:v>
                </c:pt>
                <c:pt idx="167">
                  <c:v>7.9878867260254321E-3</c:v>
                </c:pt>
                <c:pt idx="168">
                  <c:v>7.6683340997022809E-3</c:v>
                </c:pt>
                <c:pt idx="169">
                  <c:v>7.249385743679811E-3</c:v>
                </c:pt>
                <c:pt idx="170">
                  <c:v>7.649755458636982E-3</c:v>
                </c:pt>
                <c:pt idx="171">
                  <c:v>7.3785072990836418E-3</c:v>
                </c:pt>
                <c:pt idx="172">
                  <c:v>7.0868226343584377E-3</c:v>
                </c:pt>
                <c:pt idx="173">
                  <c:v>7.2168731218155389E-3</c:v>
                </c:pt>
                <c:pt idx="174">
                  <c:v>7.4611822518242023E-3</c:v>
                </c:pt>
                <c:pt idx="175">
                  <c:v>7.4230960376403532E-3</c:v>
                </c:pt>
                <c:pt idx="176">
                  <c:v>7.0970408869443476E-3</c:v>
                </c:pt>
                <c:pt idx="177">
                  <c:v>7.278182637330992E-3</c:v>
                </c:pt>
                <c:pt idx="178">
                  <c:v>7.1862183640577747E-3</c:v>
                </c:pt>
                <c:pt idx="179">
                  <c:v>7.2818983655440917E-3</c:v>
                </c:pt>
                <c:pt idx="180">
                  <c:v>7.1295535088086014E-3</c:v>
                </c:pt>
                <c:pt idx="181">
                  <c:v>7.1249088485422695E-3</c:v>
                </c:pt>
                <c:pt idx="182">
                  <c:v>7.3682890464976912E-3</c:v>
                </c:pt>
                <c:pt idx="183">
                  <c:v>6.9121834083446338E-3</c:v>
                </c:pt>
                <c:pt idx="184">
                  <c:v>7.248456811626512E-3</c:v>
                </c:pt>
                <c:pt idx="185">
                  <c:v>6.7830618529407961E-3</c:v>
                </c:pt>
                <c:pt idx="186">
                  <c:v>6.0668552398734808E-3</c:v>
                </c:pt>
                <c:pt idx="187">
                  <c:v>6.7969958337397414E-3</c:v>
                </c:pt>
                <c:pt idx="188">
                  <c:v>6.4588645663512896E-3</c:v>
                </c:pt>
                <c:pt idx="189">
                  <c:v>6.6808793270816446E-3</c:v>
                </c:pt>
                <c:pt idx="190">
                  <c:v>6.7161787451057034E-3</c:v>
                </c:pt>
                <c:pt idx="191">
                  <c:v>6.5443263152516994E-3</c:v>
                </c:pt>
                <c:pt idx="192">
                  <c:v>6.7960669016864971E-3</c:v>
                </c:pt>
                <c:pt idx="193">
                  <c:v>6.3984839828890834E-3</c:v>
                </c:pt>
                <c:pt idx="194">
                  <c:v>6.4384280611794863E-3</c:v>
                </c:pt>
                <c:pt idx="195">
                  <c:v>6.1922610670642562E-3</c:v>
                </c:pt>
                <c:pt idx="196">
                  <c:v>6.2888700006038419E-3</c:v>
                </c:pt>
                <c:pt idx="197">
                  <c:v>6.1597484452000128E-3</c:v>
                </c:pt>
                <c:pt idx="198">
                  <c:v>6.2749360198048445E-3</c:v>
                </c:pt>
                <c:pt idx="199">
                  <c:v>6.0287690256896611E-3</c:v>
                </c:pt>
                <c:pt idx="200">
                  <c:v>6.0882206770985804E-3</c:v>
                </c:pt>
                <c:pt idx="201">
                  <c:v>5.8086121290658434E-3</c:v>
                </c:pt>
                <c:pt idx="202">
                  <c:v>6.2489259223134103E-3</c:v>
                </c:pt>
                <c:pt idx="203">
                  <c:v>6.0919364053116593E-3</c:v>
                </c:pt>
                <c:pt idx="204">
                  <c:v>6.2312762133014087E-3</c:v>
                </c:pt>
                <c:pt idx="205">
                  <c:v>6.4885903920557861E-3</c:v>
                </c:pt>
                <c:pt idx="206">
                  <c:v>5.6061049414540612E-3</c:v>
                </c:pt>
                <c:pt idx="207">
                  <c:v>5.6720591172358704E-3</c:v>
                </c:pt>
                <c:pt idx="208">
                  <c:v>5.6330439709987414E-3</c:v>
                </c:pt>
                <c:pt idx="209">
                  <c:v>6.0250532974765614E-3</c:v>
                </c:pt>
                <c:pt idx="210">
                  <c:v>5.8439115470898875E-3</c:v>
                </c:pt>
                <c:pt idx="211">
                  <c:v>5.7956070803201407E-3</c:v>
                </c:pt>
                <c:pt idx="212">
                  <c:v>5.5903130965485534E-3</c:v>
                </c:pt>
                <c:pt idx="213">
                  <c:v>5.6776327095554614E-3</c:v>
                </c:pt>
                <c:pt idx="214">
                  <c:v>5.8606323240486848E-3</c:v>
                </c:pt>
                <c:pt idx="215">
                  <c:v>5.6181810581464762E-3</c:v>
                </c:pt>
                <c:pt idx="216">
                  <c:v>5.4305367833870077E-3</c:v>
                </c:pt>
                <c:pt idx="217">
                  <c:v>5.6414043594781313E-3</c:v>
                </c:pt>
                <c:pt idx="218">
                  <c:v>5.2911969753972323E-3</c:v>
                </c:pt>
                <c:pt idx="219">
                  <c:v>5.4714097937306983E-3</c:v>
                </c:pt>
                <c:pt idx="220">
                  <c:v>5.2865523151309395E-3</c:v>
                </c:pt>
                <c:pt idx="221">
                  <c:v>5.2856233830776847E-3</c:v>
                </c:pt>
                <c:pt idx="222">
                  <c:v>5.1407099827683392E-3</c:v>
                </c:pt>
                <c:pt idx="223">
                  <c:v>5.0543193018146946E-3</c:v>
                </c:pt>
                <c:pt idx="224">
                  <c:v>4.7747107537819133E-3</c:v>
                </c:pt>
                <c:pt idx="225">
                  <c:v>4.8871115322269695E-3</c:v>
                </c:pt>
                <c:pt idx="226">
                  <c:v>4.9595682323816731E-3</c:v>
                </c:pt>
                <c:pt idx="227">
                  <c:v>4.6846043446152064E-3</c:v>
                </c:pt>
                <c:pt idx="228">
                  <c:v>4.541548808412412E-3</c:v>
                </c:pt>
                <c:pt idx="229">
                  <c:v>4.5796350225962923E-3</c:v>
                </c:pt>
                <c:pt idx="230">
                  <c:v>4.5164676429742534E-3</c:v>
                </c:pt>
                <c:pt idx="231">
                  <c:v>4.2210672500360008E-3</c:v>
                </c:pt>
                <c:pt idx="232">
                  <c:v>4.5554827892113833E-3</c:v>
                </c:pt>
                <c:pt idx="233">
                  <c:v>4.3093157950961965E-3</c:v>
                </c:pt>
                <c:pt idx="234">
                  <c:v>4.3186051156288447E-3</c:v>
                </c:pt>
                <c:pt idx="235">
                  <c:v>4.1774074435325433E-3</c:v>
                </c:pt>
                <c:pt idx="236">
                  <c:v>4.1811231717456283E-3</c:v>
                </c:pt>
                <c:pt idx="237">
                  <c:v>3.9702555956544596E-3</c:v>
                </c:pt>
                <c:pt idx="238">
                  <c:v>4.0362097714362975E-3</c:v>
                </c:pt>
                <c:pt idx="239">
                  <c:v>3.9553926828022352E-3</c:v>
                </c:pt>
                <c:pt idx="240">
                  <c:v>4.1866967640651924E-3</c:v>
                </c:pt>
                <c:pt idx="241">
                  <c:v>4.1337476370290911E-3</c:v>
                </c:pt>
                <c:pt idx="242">
                  <c:v>4.1690470550531863E-3</c:v>
                </c:pt>
                <c:pt idx="243">
                  <c:v>4.0287783150101796E-3</c:v>
                </c:pt>
                <c:pt idx="244">
                  <c:v>3.7426672426045652E-3</c:v>
                </c:pt>
                <c:pt idx="245">
                  <c:v>4.0417833637558824E-3</c:v>
                </c:pt>
                <c:pt idx="246">
                  <c:v>3.9581794789620142E-3</c:v>
                </c:pt>
                <c:pt idx="247">
                  <c:v>3.5262260741938008E-3</c:v>
                </c:pt>
                <c:pt idx="248">
                  <c:v>3.5986827743484727E-3</c:v>
                </c:pt>
                <c:pt idx="249">
                  <c:v>3.7928295734808506E-3</c:v>
                </c:pt>
                <c:pt idx="250">
                  <c:v>3.4807084035838208E-3</c:v>
                </c:pt>
                <c:pt idx="251">
                  <c:v>3.4946423843827913E-3</c:v>
                </c:pt>
                <c:pt idx="252">
                  <c:v>3.4621297625185448E-3</c:v>
                </c:pt>
                <c:pt idx="253">
                  <c:v>3.3302214109549011E-3</c:v>
                </c:pt>
                <c:pt idx="254">
                  <c:v>3.3367239353277512E-3</c:v>
                </c:pt>
                <c:pt idx="255">
                  <c:v>3.0468971347090801E-3</c:v>
                </c:pt>
                <c:pt idx="256">
                  <c:v>3.2215363607229195E-3</c:v>
                </c:pt>
              </c:numCache>
            </c:numRef>
          </c:val>
          <c:smooth val="1"/>
        </c:ser>
        <c:ser>
          <c:idx val="2"/>
          <c:order val="2"/>
          <c:spPr>
            <a:ln w="19050">
              <a:solidFill>
                <a:srgbClr val="FF6699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RDD!$C$118:$JI$118</c:f>
              <c:numCache>
                <c:formatCode>0.00</c:formatCode>
                <c:ptCount val="267"/>
                <c:pt idx="0">
                  <c:v>0</c:v>
                </c:pt>
                <c:pt idx="1">
                  <c:v>6.0490229988051825E-4</c:v>
                </c:pt>
                <c:pt idx="2">
                  <c:v>2.4865100559562227E-3</c:v>
                </c:pt>
                <c:pt idx="3">
                  <c:v>5.9645268382019076E-3</c:v>
                </c:pt>
                <c:pt idx="4">
                  <c:v>1.1004192509049002E-2</c:v>
                </c:pt>
                <c:pt idx="5">
                  <c:v>1.7759479167400907E-2</c:v>
                </c:pt>
                <c:pt idx="6">
                  <c:v>2.5649747623541844E-2</c:v>
                </c:pt>
                <c:pt idx="7">
                  <c:v>3.4341302775845045E-2</c:v>
                </c:pt>
                <c:pt idx="8">
                  <c:v>4.3548698750185015E-2</c:v>
                </c:pt>
                <c:pt idx="9">
                  <c:v>5.2622478670174465E-2</c:v>
                </c:pt>
                <c:pt idx="10">
                  <c:v>6.1286073176180303E-2</c:v>
                </c:pt>
                <c:pt idx="11">
                  <c:v>6.9538757089255623E-2</c:v>
                </c:pt>
                <c:pt idx="12">
                  <c:v>7.7468462015568104E-2</c:v>
                </c:pt>
                <c:pt idx="13">
                  <c:v>8.5445140688566221E-2</c:v>
                </c:pt>
                <c:pt idx="14">
                  <c:v>9.382593922284467E-2</c:v>
                </c:pt>
                <c:pt idx="15">
                  <c:v>0.10279114563412708</c:v>
                </c:pt>
                <c:pt idx="16">
                  <c:v>0.11244433069609491</c:v>
                </c:pt>
                <c:pt idx="17">
                  <c:v>0.12365173830040908</c:v>
                </c:pt>
                <c:pt idx="18">
                  <c:v>0.13620632591075887</c:v>
                </c:pt>
                <c:pt idx="19">
                  <c:v>0.1502859905513054</c:v>
                </c:pt>
                <c:pt idx="20">
                  <c:v>0.16647304571039523</c:v>
                </c:pt>
                <c:pt idx="21">
                  <c:v>0.18560221663392301</c:v>
                </c:pt>
                <c:pt idx="22">
                  <c:v>0.20775357351110701</c:v>
                </c:pt>
                <c:pt idx="23">
                  <c:v>0.23301227334040817</c:v>
                </c:pt>
                <c:pt idx="24">
                  <c:v>0.262726339665103</c:v>
                </c:pt>
                <c:pt idx="25">
                  <c:v>0.29869647426431833</c:v>
                </c:pt>
                <c:pt idx="26">
                  <c:v>0.33779913434740433</c:v>
                </c:pt>
                <c:pt idx="27">
                  <c:v>0.38093523426218501</c:v>
                </c:pt>
                <c:pt idx="28">
                  <c:v>0.42862450544602831</c:v>
                </c:pt>
                <c:pt idx="29">
                  <c:v>0.48070911988052301</c:v>
                </c:pt>
                <c:pt idx="30">
                  <c:v>0.53491543035010891</c:v>
                </c:pt>
                <c:pt idx="31">
                  <c:v>0.58674643857789965</c:v>
                </c:pt>
                <c:pt idx="32">
                  <c:v>0.63254289981246159</c:v>
                </c:pt>
                <c:pt idx="33">
                  <c:v>0.67351721388235197</c:v>
                </c:pt>
                <c:pt idx="34">
                  <c:v>0.71028659063149902</c:v>
                </c:pt>
                <c:pt idx="35">
                  <c:v>0.74183692161254999</c:v>
                </c:pt>
                <c:pt idx="36">
                  <c:v>0.76657566580489866</c:v>
                </c:pt>
                <c:pt idx="37">
                  <c:v>0.78752202900204393</c:v>
                </c:pt>
                <c:pt idx="38">
                  <c:v>0.80625350134748797</c:v>
                </c:pt>
                <c:pt idx="39">
                  <c:v>0.82243582653239466</c:v>
                </c:pt>
                <c:pt idx="40">
                  <c:v>0.83653754661184798</c:v>
                </c:pt>
                <c:pt idx="41">
                  <c:v>0.84901049344811008</c:v>
                </c:pt>
                <c:pt idx="42">
                  <c:v>0.86000226199063556</c:v>
                </c:pt>
                <c:pt idx="43">
                  <c:v>0.87005647131055763</c:v>
                </c:pt>
                <c:pt idx="44">
                  <c:v>0.87884225327424192</c:v>
                </c:pt>
                <c:pt idx="45">
                  <c:v>0.88703056917426315</c:v>
                </c:pt>
                <c:pt idx="46">
                  <c:v>0.89505215723048703</c:v>
                </c:pt>
                <c:pt idx="47">
                  <c:v>0.90308498053689101</c:v>
                </c:pt>
                <c:pt idx="48">
                  <c:v>0.9106524617353895</c:v>
                </c:pt>
                <c:pt idx="49">
                  <c:v>0.91827200047412405</c:v>
                </c:pt>
                <c:pt idx="50">
                  <c:v>0.92577183372627891</c:v>
                </c:pt>
                <c:pt idx="51">
                  <c:v>0.93275273199707098</c:v>
                </c:pt>
                <c:pt idx="52">
                  <c:v>0.93962841850773293</c:v>
                </c:pt>
                <c:pt idx="53">
                  <c:v>0.94629519624011793</c:v>
                </c:pt>
                <c:pt idx="54">
                  <c:v>0.95241943960933362</c:v>
                </c:pt>
                <c:pt idx="55">
                  <c:v>0.9584538889794525</c:v>
                </c:pt>
                <c:pt idx="56">
                  <c:v>0.96406194612096596</c:v>
                </c:pt>
                <c:pt idx="57">
                  <c:v>0.96925397754923803</c:v>
                </c:pt>
                <c:pt idx="58">
                  <c:v>0.97387010424713405</c:v>
                </c:pt>
                <c:pt idx="59">
                  <c:v>0.9779478022019118</c:v>
                </c:pt>
                <c:pt idx="60">
                  <c:v>0.98155678360982757</c:v>
                </c:pt>
                <c:pt idx="61">
                  <c:v>0.98462243957691897</c:v>
                </c:pt>
                <c:pt idx="62">
                  <c:v>0.98759966519061149</c:v>
                </c:pt>
                <c:pt idx="63">
                  <c:v>0.98999362916597</c:v>
                </c:pt>
                <c:pt idx="64">
                  <c:v>0.99216452444210756</c:v>
                </c:pt>
                <c:pt idx="65">
                  <c:v>0.99401639868808001</c:v>
                </c:pt>
                <c:pt idx="66">
                  <c:v>0.99541442814719949</c:v>
                </c:pt>
                <c:pt idx="67">
                  <c:v>0.99640610832560306</c:v>
                </c:pt>
                <c:pt idx="68">
                  <c:v>0.99742809252897979</c:v>
                </c:pt>
                <c:pt idx="69">
                  <c:v>0.9981931352154445</c:v>
                </c:pt>
                <c:pt idx="70">
                  <c:v>0.99883519670577803</c:v>
                </c:pt>
                <c:pt idx="71">
                  <c:v>0.999119866321723</c:v>
                </c:pt>
                <c:pt idx="72">
                  <c:v>0.99954066650329565</c:v>
                </c:pt>
                <c:pt idx="73">
                  <c:v>0.99971297525439951</c:v>
                </c:pt>
                <c:pt idx="74">
                  <c:v>0.99989265788732296</c:v>
                </c:pt>
                <c:pt idx="75">
                  <c:v>0.999979758851814</c:v>
                </c:pt>
                <c:pt idx="76">
                  <c:v>1</c:v>
                </c:pt>
                <c:pt idx="77">
                  <c:v>0.99992601246951296</c:v>
                </c:pt>
                <c:pt idx="78">
                  <c:v>0.99989640470995356</c:v>
                </c:pt>
                <c:pt idx="79">
                  <c:v>0.99980650149456396</c:v>
                </c:pt>
                <c:pt idx="80">
                  <c:v>0.99970936389974296</c:v>
                </c:pt>
                <c:pt idx="81">
                  <c:v>0.9995061533958105</c:v>
                </c:pt>
                <c:pt idx="82">
                  <c:v>0.99932567270894801</c:v>
                </c:pt>
                <c:pt idx="83">
                  <c:v>0.99902553788417792</c:v>
                </c:pt>
                <c:pt idx="84">
                  <c:v>0.99862050219546905</c:v>
                </c:pt>
                <c:pt idx="85">
                  <c:v>0.99818495524415796</c:v>
                </c:pt>
                <c:pt idx="86">
                  <c:v>0.99776913598330796</c:v>
                </c:pt>
                <c:pt idx="87">
                  <c:v>0.99725323269027466</c:v>
                </c:pt>
                <c:pt idx="88">
                  <c:v>0.99673738529913558</c:v>
                </c:pt>
                <c:pt idx="89">
                  <c:v>0.99608194743009204</c:v>
                </c:pt>
                <c:pt idx="90">
                  <c:v>0.99543740840237449</c:v>
                </c:pt>
                <c:pt idx="91">
                  <c:v>0.99474680557856365</c:v>
                </c:pt>
                <c:pt idx="92">
                  <c:v>0.99406806108194379</c:v>
                </c:pt>
                <c:pt idx="93">
                  <c:v>0.99328743979360257</c:v>
                </c:pt>
                <c:pt idx="94">
                  <c:v>0.99250076804577758</c:v>
                </c:pt>
                <c:pt idx="95">
                  <c:v>0.99169446652236803</c:v>
                </c:pt>
                <c:pt idx="96">
                  <c:v>0.99091997235531004</c:v>
                </c:pt>
                <c:pt idx="97">
                  <c:v>0.99009984156352793</c:v>
                </c:pt>
                <c:pt idx="98">
                  <c:v>0.98922826478065307</c:v>
                </c:pt>
                <c:pt idx="99">
                  <c:v>0.98830842221667103</c:v>
                </c:pt>
                <c:pt idx="100">
                  <c:v>0.98744785886378605</c:v>
                </c:pt>
                <c:pt idx="101">
                  <c:v>0.98652955815473198</c:v>
                </c:pt>
                <c:pt idx="102">
                  <c:v>0.98557919497966506</c:v>
                </c:pt>
                <c:pt idx="103">
                  <c:v>0.98463726722508305</c:v>
                </c:pt>
                <c:pt idx="104">
                  <c:v>0.98365836849423949</c:v>
                </c:pt>
                <c:pt idx="105">
                  <c:v>0.98272620794096732</c:v>
                </c:pt>
                <c:pt idx="106">
                  <c:v>0.98176956530015858</c:v>
                </c:pt>
                <c:pt idx="107">
                  <c:v>0.98084354435221033</c:v>
                </c:pt>
                <c:pt idx="108">
                  <c:v>0.97987848974554004</c:v>
                </c:pt>
                <c:pt idx="109">
                  <c:v>0.9789258713273058</c:v>
                </c:pt>
                <c:pt idx="110">
                  <c:v>0.97794469670112594</c:v>
                </c:pt>
                <c:pt idx="111">
                  <c:v>0.97698803554020464</c:v>
                </c:pt>
                <c:pt idx="112">
                  <c:v>0.97599585103806208</c:v>
                </c:pt>
                <c:pt idx="113">
                  <c:v>0.97501408678459478</c:v>
                </c:pt>
                <c:pt idx="114">
                  <c:v>0.97403528091536296</c:v>
                </c:pt>
                <c:pt idx="115">
                  <c:v>0.97305299466808892</c:v>
                </c:pt>
                <c:pt idx="116">
                  <c:v>0.97206526232036161</c:v>
                </c:pt>
                <c:pt idx="117">
                  <c:v>0.97107454878113997</c:v>
                </c:pt>
                <c:pt idx="118">
                  <c:v>0.9700608773733328</c:v>
                </c:pt>
                <c:pt idx="119">
                  <c:v>0.96904132688418021</c:v>
                </c:pt>
                <c:pt idx="120">
                  <c:v>0.96802438935922897</c:v>
                </c:pt>
                <c:pt idx="121">
                  <c:v>0.96700565008213779</c:v>
                </c:pt>
                <c:pt idx="122">
                  <c:v>0.96598289847019592</c:v>
                </c:pt>
                <c:pt idx="123">
                  <c:v>0.96497473900665598</c:v>
                </c:pt>
                <c:pt idx="124">
                  <c:v>0.96394494284847521</c:v>
                </c:pt>
                <c:pt idx="125">
                  <c:v>0.96289158745291603</c:v>
                </c:pt>
                <c:pt idx="126">
                  <c:v>0.96186638596203466</c:v>
                </c:pt>
                <c:pt idx="127">
                  <c:v>0.96083724574922857</c:v>
                </c:pt>
                <c:pt idx="128">
                  <c:v>0.95978306925371903</c:v>
                </c:pt>
                <c:pt idx="129">
                  <c:v>0.95876248370440897</c:v>
                </c:pt>
                <c:pt idx="130">
                  <c:v>0.95772997247515546</c:v>
                </c:pt>
                <c:pt idx="131">
                  <c:v>0.95669322897149278</c:v>
                </c:pt>
                <c:pt idx="132">
                  <c:v>0.95568047769842246</c:v>
                </c:pt>
                <c:pt idx="133">
                  <c:v>0.95465299261729464</c:v>
                </c:pt>
                <c:pt idx="134">
                  <c:v>0.95363535844788294</c:v>
                </c:pt>
                <c:pt idx="135">
                  <c:v>0.95261032885036057</c:v>
                </c:pt>
                <c:pt idx="136">
                  <c:v>0.95157484062563702</c:v>
                </c:pt>
                <c:pt idx="137">
                  <c:v>0.95058337468266507</c:v>
                </c:pt>
                <c:pt idx="138">
                  <c:v>0.94955320506075258</c:v>
                </c:pt>
                <c:pt idx="139">
                  <c:v>0.94853171854499763</c:v>
                </c:pt>
                <c:pt idx="140">
                  <c:v>0.94751817757420009</c:v>
                </c:pt>
                <c:pt idx="141">
                  <c:v>0.94654597640694504</c:v>
                </c:pt>
                <c:pt idx="142">
                  <c:v>0.94556996407431959</c:v>
                </c:pt>
                <c:pt idx="143">
                  <c:v>0.94460014161192496</c:v>
                </c:pt>
                <c:pt idx="144">
                  <c:v>0.94362303102441492</c:v>
                </c:pt>
                <c:pt idx="145">
                  <c:v>0.9426361058989382</c:v>
                </c:pt>
                <c:pt idx="146">
                  <c:v>0.94165093124364962</c:v>
                </c:pt>
                <c:pt idx="147">
                  <c:v>0.94069578046349633</c:v>
                </c:pt>
                <c:pt idx="148">
                  <c:v>0.93974029787291002</c:v>
                </c:pt>
                <c:pt idx="149">
                  <c:v>0.93880869254380472</c:v>
                </c:pt>
                <c:pt idx="150">
                  <c:v>0.93789391176466796</c:v>
                </c:pt>
                <c:pt idx="151">
                  <c:v>0.93696328712965649</c:v>
                </c:pt>
                <c:pt idx="152">
                  <c:v>0.93605291751791897</c:v>
                </c:pt>
                <c:pt idx="153">
                  <c:v>0.93515487975948663</c:v>
                </c:pt>
                <c:pt idx="154">
                  <c:v>0.93426095949382304</c:v>
                </c:pt>
                <c:pt idx="155">
                  <c:v>0.93336562780543297</c:v>
                </c:pt>
                <c:pt idx="156">
                  <c:v>0.93248739318417362</c:v>
                </c:pt>
                <c:pt idx="157">
                  <c:v>0.93165328346748766</c:v>
                </c:pt>
                <c:pt idx="158">
                  <c:v>0.93078609796709</c:v>
                </c:pt>
                <c:pt idx="159">
                  <c:v>0.92991899895353103</c:v>
                </c:pt>
                <c:pt idx="160">
                  <c:v>0.92905087390996299</c:v>
                </c:pt>
                <c:pt idx="161">
                  <c:v>0.92822172879907305</c:v>
                </c:pt>
                <c:pt idx="162">
                  <c:v>0.9273882458143532</c:v>
                </c:pt>
                <c:pt idx="163">
                  <c:v>0.92656150236270896</c:v>
                </c:pt>
                <c:pt idx="164">
                  <c:v>0.92574794071190658</c:v>
                </c:pt>
                <c:pt idx="165">
                  <c:v>0.9249218006196902</c:v>
                </c:pt>
                <c:pt idx="166">
                  <c:v>0.92412480670404062</c:v>
                </c:pt>
                <c:pt idx="167">
                  <c:v>0.92335905469350821</c:v>
                </c:pt>
                <c:pt idx="168">
                  <c:v>0.92258212459007849</c:v>
                </c:pt>
                <c:pt idx="169">
                  <c:v>0.92178767267322992</c:v>
                </c:pt>
                <c:pt idx="170">
                  <c:v>0.92102575311429391</c:v>
                </c:pt>
                <c:pt idx="171">
                  <c:v>0.92025534645731</c:v>
                </c:pt>
                <c:pt idx="172">
                  <c:v>0.91947500254204662</c:v>
                </c:pt>
                <c:pt idx="173">
                  <c:v>0.91871031214674204</c:v>
                </c:pt>
                <c:pt idx="174">
                  <c:v>0.91796828742871805</c:v>
                </c:pt>
                <c:pt idx="175">
                  <c:v>0.91723179956585499</c:v>
                </c:pt>
                <c:pt idx="176">
                  <c:v>0.91648324293556349</c:v>
                </c:pt>
                <c:pt idx="177">
                  <c:v>0.9157532448957405</c:v>
                </c:pt>
                <c:pt idx="178">
                  <c:v>0.91502527824664903</c:v>
                </c:pt>
                <c:pt idx="179">
                  <c:v>0.91431063454023698</c:v>
                </c:pt>
                <c:pt idx="180">
                  <c:v>0.91359430316894397</c:v>
                </c:pt>
                <c:pt idx="181">
                  <c:v>0.91288509450177979</c:v>
                </c:pt>
                <c:pt idx="182">
                  <c:v>0.91219795424517292</c:v>
                </c:pt>
                <c:pt idx="183">
                  <c:v>0.91149077615569463</c:v>
                </c:pt>
                <c:pt idx="184">
                  <c:v>0.91081101165959732</c:v>
                </c:pt>
                <c:pt idx="185">
                  <c:v>0.91011057062973</c:v>
                </c:pt>
                <c:pt idx="186">
                  <c:v>0.90937407557788963</c:v>
                </c:pt>
                <c:pt idx="187">
                  <c:v>0.90868789807978179</c:v>
                </c:pt>
                <c:pt idx="188">
                  <c:v>0.90798838463788401</c:v>
                </c:pt>
                <c:pt idx="189">
                  <c:v>0.90730884246153265</c:v>
                </c:pt>
                <c:pt idx="190">
                  <c:v>0.90663820191579803</c:v>
                </c:pt>
                <c:pt idx="191">
                  <c:v>0.90596407990024908</c:v>
                </c:pt>
                <c:pt idx="192">
                  <c:v>0.90531160815582401</c:v>
                </c:pt>
                <c:pt idx="193">
                  <c:v>0.90464222196998001</c:v>
                </c:pt>
                <c:pt idx="194">
                  <c:v>0.9039816894878655</c:v>
                </c:pt>
                <c:pt idx="195">
                  <c:v>0.9033130029070835</c:v>
                </c:pt>
                <c:pt idx="196">
                  <c:v>0.90265633139852064</c:v>
                </c:pt>
                <c:pt idx="197">
                  <c:v>0.90199832171933059</c:v>
                </c:pt>
                <c:pt idx="198">
                  <c:v>0.9013533322113495</c:v>
                </c:pt>
                <c:pt idx="199">
                  <c:v>0.90070003513649866</c:v>
                </c:pt>
                <c:pt idx="200">
                  <c:v>0.900056307484007</c:v>
                </c:pt>
                <c:pt idx="201">
                  <c:v>0.89940215724250749</c:v>
                </c:pt>
                <c:pt idx="202">
                  <c:v>0.89877980610499808</c:v>
                </c:pt>
                <c:pt idx="203">
                  <c:v>0.89815433526403698</c:v>
                </c:pt>
                <c:pt idx="204">
                  <c:v>0.89754304187998357</c:v>
                </c:pt>
                <c:pt idx="205">
                  <c:v>0.89695290470306532</c:v>
                </c:pt>
                <c:pt idx="206">
                  <c:v>0.89631721417217303</c:v>
                </c:pt>
                <c:pt idx="207">
                  <c:v>0.89569098012530302</c:v>
                </c:pt>
                <c:pt idx="208">
                  <c:v>0.89506807497600049</c:v>
                </c:pt>
                <c:pt idx="209">
                  <c:v>0.89447363533762958</c:v>
                </c:pt>
                <c:pt idx="210">
                  <c:v>0.89387441225579034</c:v>
                </c:pt>
                <c:pt idx="211">
                  <c:v>0.89327801974510501</c:v>
                </c:pt>
                <c:pt idx="212">
                  <c:v>0.89267526382560303</c:v>
                </c:pt>
                <c:pt idx="213">
                  <c:v>0.89208302141125206</c:v>
                </c:pt>
                <c:pt idx="214">
                  <c:v>0.89150687817450003</c:v>
                </c:pt>
                <c:pt idx="215">
                  <c:v>0.8909222253922795</c:v>
                </c:pt>
                <c:pt idx="216">
                  <c:v>0.89033207660750402</c:v>
                </c:pt>
                <c:pt idx="217">
                  <c:v>0.88975937688851892</c:v>
                </c:pt>
                <c:pt idx="218">
                  <c:v>0.88917177160099803</c:v>
                </c:pt>
                <c:pt idx="219">
                  <c:v>0.88859968348355967</c:v>
                </c:pt>
                <c:pt idx="220">
                  <c:v>0.88802212440160433</c:v>
                </c:pt>
                <c:pt idx="221">
                  <c:v>0.88744957020033799</c:v>
                </c:pt>
                <c:pt idx="222">
                  <c:v>0.88687370696052104</c:v>
                </c:pt>
                <c:pt idx="223">
                  <c:v>0.88629779708540402</c:v>
                </c:pt>
                <c:pt idx="224">
                  <c:v>0.88571066684090649</c:v>
                </c:pt>
                <c:pt idx="225">
                  <c:v>0.88513463893535649</c:v>
                </c:pt>
                <c:pt idx="226">
                  <c:v>0.88456746812027121</c:v>
                </c:pt>
                <c:pt idx="227">
                  <c:v>0.88398927543400363</c:v>
                </c:pt>
                <c:pt idx="228">
                  <c:v>0.88340743191700832</c:v>
                </c:pt>
                <c:pt idx="229">
                  <c:v>0.88283219133079849</c:v>
                </c:pt>
                <c:pt idx="230">
                  <c:v>0.88225777579659359</c:v>
                </c:pt>
                <c:pt idx="231">
                  <c:v>0.88167088458608278</c:v>
                </c:pt>
                <c:pt idx="232">
                  <c:v>0.88110721818015203</c:v>
                </c:pt>
                <c:pt idx="233">
                  <c:v>0.88053390371936002</c:v>
                </c:pt>
                <c:pt idx="234">
                  <c:v>0.87996530867823064</c:v>
                </c:pt>
                <c:pt idx="235">
                  <c:v>0.87939287355940032</c:v>
                </c:pt>
                <c:pt idx="236">
                  <c:v>0.87882472404996403</c:v>
                </c:pt>
                <c:pt idx="237">
                  <c:v>0.8782486824369018</c:v>
                </c:pt>
                <c:pt idx="238">
                  <c:v>0.87768028796616204</c:v>
                </c:pt>
                <c:pt idx="239">
                  <c:v>0.87711126012581664</c:v>
                </c:pt>
                <c:pt idx="240">
                  <c:v>0.87655917557725049</c:v>
                </c:pt>
                <c:pt idx="241">
                  <c:v>0.87600810384597205</c:v>
                </c:pt>
                <c:pt idx="242">
                  <c:v>0.875462976165166</c:v>
                </c:pt>
                <c:pt idx="243">
                  <c:v>0.8749139057052282</c:v>
                </c:pt>
                <c:pt idx="244">
                  <c:v>0.87435258871423505</c:v>
                </c:pt>
                <c:pt idx="245">
                  <c:v>0.87381175379931264</c:v>
                </c:pt>
                <c:pt idx="246">
                  <c:v>0.87327005876981478</c:v>
                </c:pt>
                <c:pt idx="247">
                  <c:v>0.87270789322051434</c:v>
                </c:pt>
                <c:pt idx="248">
                  <c:v>0.87215327546207866</c:v>
                </c:pt>
                <c:pt idx="249">
                  <c:v>0.87161304856834165</c:v>
                </c:pt>
                <c:pt idx="250">
                  <c:v>0.87105898339957433</c:v>
                </c:pt>
                <c:pt idx="251">
                  <c:v>0.87050911452096402</c:v>
                </c:pt>
                <c:pt idx="252">
                  <c:v>0.86996084334685964</c:v>
                </c:pt>
                <c:pt idx="253">
                  <c:v>0.86940859382691549</c:v>
                </c:pt>
                <c:pt idx="254">
                  <c:v>0.86885999265904834</c:v>
                </c:pt>
                <c:pt idx="255">
                  <c:v>0.86829853259222878</c:v>
                </c:pt>
                <c:pt idx="256">
                  <c:v>0.86774987294748873</c:v>
                </c:pt>
              </c:numCache>
            </c:numRef>
          </c:val>
          <c:smooth val="1"/>
        </c:ser>
        <c:ser>
          <c:idx val="3"/>
          <c:order val="3"/>
          <c:spPr>
            <a:ln w="19050">
              <a:solidFill>
                <a:srgbClr val="FFC000"/>
              </a:solidFill>
              <a:prstDash val="solid"/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RDD!$C$119:$JI$119</c:f>
              <c:numCache>
                <c:formatCode>0.00</c:formatCode>
                <c:ptCount val="2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0.18125444150000036</c:v>
                </c:pt>
                <c:pt idx="17">
                  <c:v>0.19591640007500033</c:v>
                </c:pt>
                <c:pt idx="18">
                  <c:v>0.21057835865000016</c:v>
                </c:pt>
                <c:pt idx="19">
                  <c:v>0.22524031722500001</c:v>
                </c:pt>
                <c:pt idx="20">
                  <c:v>0.23990227580000023</c:v>
                </c:pt>
                <c:pt idx="21">
                  <c:v>0.26714149332500031</c:v>
                </c:pt>
                <c:pt idx="22">
                  <c:v>0.29438071085000272</c:v>
                </c:pt>
                <c:pt idx="23">
                  <c:v>0.32161992837500047</c:v>
                </c:pt>
                <c:pt idx="24">
                  <c:v>0.34885914590000033</c:v>
                </c:pt>
                <c:pt idx="25">
                  <c:v>0.39104944137500047</c:v>
                </c:pt>
                <c:pt idx="26">
                  <c:v>0.43323973685</c:v>
                </c:pt>
                <c:pt idx="27">
                  <c:v>0.47543003232500008</c:v>
                </c:pt>
                <c:pt idx="28">
                  <c:v>0.5176203278</c:v>
                </c:pt>
                <c:pt idx="29">
                  <c:v>0.559426319575</c:v>
                </c:pt>
                <c:pt idx="30">
                  <c:v>0.60123231134999999</c:v>
                </c:pt>
                <c:pt idx="31">
                  <c:v>0.64303830312500265</c:v>
                </c:pt>
                <c:pt idx="32">
                  <c:v>0.68484429490000265</c:v>
                </c:pt>
                <c:pt idx="33">
                  <c:v>0.7079347418499975</c:v>
                </c:pt>
                <c:pt idx="34">
                  <c:v>0.7310251888</c:v>
                </c:pt>
                <c:pt idx="35">
                  <c:v>0.75411563575000262</c:v>
                </c:pt>
                <c:pt idx="36">
                  <c:v>0.77720608270000002</c:v>
                </c:pt>
                <c:pt idx="37">
                  <c:v>0.78900283970000007</c:v>
                </c:pt>
                <c:pt idx="38">
                  <c:v>0.80079959670000278</c:v>
                </c:pt>
                <c:pt idx="39">
                  <c:v>0.81259635369999994</c:v>
                </c:pt>
                <c:pt idx="40">
                  <c:v>0.8243931107000001</c:v>
                </c:pt>
                <c:pt idx="41">
                  <c:v>0.83262869565000308</c:v>
                </c:pt>
                <c:pt idx="42">
                  <c:v>0.84086428060000262</c:v>
                </c:pt>
                <c:pt idx="43">
                  <c:v>0.84909986555000294</c:v>
                </c:pt>
                <c:pt idx="44">
                  <c:v>0.85733545050000293</c:v>
                </c:pt>
                <c:pt idx="45">
                  <c:v>0.86430247002500005</c:v>
                </c:pt>
                <c:pt idx="46">
                  <c:v>0.87126948955000005</c:v>
                </c:pt>
                <c:pt idx="47">
                  <c:v>0.87823650907499751</c:v>
                </c:pt>
                <c:pt idx="48">
                  <c:v>0.88520352859999996</c:v>
                </c:pt>
                <c:pt idx="49">
                  <c:v>0.891424530075</c:v>
                </c:pt>
                <c:pt idx="50">
                  <c:v>0.89764553155000293</c:v>
                </c:pt>
                <c:pt idx="51">
                  <c:v>0.90386653302499997</c:v>
                </c:pt>
                <c:pt idx="52">
                  <c:v>0.91008753450000002</c:v>
                </c:pt>
                <c:pt idx="53">
                  <c:v>0.91515288927499749</c:v>
                </c:pt>
                <c:pt idx="54">
                  <c:v>0.92021824404999997</c:v>
                </c:pt>
                <c:pt idx="55">
                  <c:v>0.92528359882499756</c:v>
                </c:pt>
                <c:pt idx="56">
                  <c:v>0.93034895360000291</c:v>
                </c:pt>
                <c:pt idx="57">
                  <c:v>0.93403213332500001</c:v>
                </c:pt>
                <c:pt idx="58">
                  <c:v>0.93771531305000266</c:v>
                </c:pt>
                <c:pt idx="59">
                  <c:v>0.94139849277500265</c:v>
                </c:pt>
                <c:pt idx="60">
                  <c:v>0.94508167250000308</c:v>
                </c:pt>
                <c:pt idx="61">
                  <c:v>0.94772797820000265</c:v>
                </c:pt>
                <c:pt idx="62">
                  <c:v>0.95037428390000001</c:v>
                </c:pt>
                <c:pt idx="63">
                  <c:v>0.95302058960000002</c:v>
                </c:pt>
                <c:pt idx="64">
                  <c:v>0.95566689530000004</c:v>
                </c:pt>
                <c:pt idx="65">
                  <c:v>0.95779872492500262</c:v>
                </c:pt>
                <c:pt idx="66">
                  <c:v>0.95993055455000265</c:v>
                </c:pt>
                <c:pt idx="67">
                  <c:v>0.96206238417499956</c:v>
                </c:pt>
                <c:pt idx="68">
                  <c:v>0.96419421380000292</c:v>
                </c:pt>
                <c:pt idx="69">
                  <c:v>0.96590526252500308</c:v>
                </c:pt>
                <c:pt idx="70">
                  <c:v>0.96761631125000003</c:v>
                </c:pt>
                <c:pt idx="71">
                  <c:v>0.96932735997499997</c:v>
                </c:pt>
                <c:pt idx="72">
                  <c:v>0.97103840870000002</c:v>
                </c:pt>
                <c:pt idx="73">
                  <c:v>0.97248590102499999</c:v>
                </c:pt>
                <c:pt idx="74">
                  <c:v>0.97393339335000062</c:v>
                </c:pt>
                <c:pt idx="75">
                  <c:v>0.97538088567500003</c:v>
                </c:pt>
                <c:pt idx="76">
                  <c:v>0.97682837800000266</c:v>
                </c:pt>
                <c:pt idx="77">
                  <c:v>0.97788206217500062</c:v>
                </c:pt>
                <c:pt idx="78">
                  <c:v>0.97893574635000291</c:v>
                </c:pt>
                <c:pt idx="79">
                  <c:v>0.9799894305250032</c:v>
                </c:pt>
                <c:pt idx="80">
                  <c:v>0.98104311469999994</c:v>
                </c:pt>
                <c:pt idx="81">
                  <c:v>0.98192233474999957</c:v>
                </c:pt>
                <c:pt idx="82">
                  <c:v>0.98280155479999998</c:v>
                </c:pt>
                <c:pt idx="83">
                  <c:v>0.9836807748499975</c:v>
                </c:pt>
                <c:pt idx="84">
                  <c:v>0.98455999489999957</c:v>
                </c:pt>
                <c:pt idx="85">
                  <c:v>0.9853749013999975</c:v>
                </c:pt>
                <c:pt idx="86">
                  <c:v>0.98618980789999999</c:v>
                </c:pt>
                <c:pt idx="87">
                  <c:v>0.98700471440000004</c:v>
                </c:pt>
                <c:pt idx="88">
                  <c:v>0.98781962089999997</c:v>
                </c:pt>
                <c:pt idx="89">
                  <c:v>0.98849032712499996</c:v>
                </c:pt>
                <c:pt idx="90">
                  <c:v>0.98916103335000005</c:v>
                </c:pt>
                <c:pt idx="91">
                  <c:v>0.98983173957500004</c:v>
                </c:pt>
                <c:pt idx="92">
                  <c:v>0.99050244579999702</c:v>
                </c:pt>
                <c:pt idx="93">
                  <c:v>0.99101159079999956</c:v>
                </c:pt>
                <c:pt idx="94">
                  <c:v>0.99152073579999733</c:v>
                </c:pt>
                <c:pt idx="95">
                  <c:v>0.99202988079999999</c:v>
                </c:pt>
                <c:pt idx="96">
                  <c:v>0.9925390257999972</c:v>
                </c:pt>
                <c:pt idx="97">
                  <c:v>0.99298202724999896</c:v>
                </c:pt>
                <c:pt idx="98">
                  <c:v>0.99342502869999993</c:v>
                </c:pt>
                <c:pt idx="99">
                  <c:v>0.99386803015000003</c:v>
                </c:pt>
                <c:pt idx="100">
                  <c:v>0.99431103160000001</c:v>
                </c:pt>
                <c:pt idx="101">
                  <c:v>0.99473092557499998</c:v>
                </c:pt>
                <c:pt idx="102">
                  <c:v>0.99515081955000162</c:v>
                </c:pt>
                <c:pt idx="103">
                  <c:v>0.99557071352500004</c:v>
                </c:pt>
                <c:pt idx="104">
                  <c:v>0.99599060750000279</c:v>
                </c:pt>
                <c:pt idx="105">
                  <c:v>0.99635716274999719</c:v>
                </c:pt>
                <c:pt idx="106">
                  <c:v>0.99672371800000004</c:v>
                </c:pt>
                <c:pt idx="107">
                  <c:v>0.99709027325000266</c:v>
                </c:pt>
                <c:pt idx="108">
                  <c:v>0.99745682849999751</c:v>
                </c:pt>
                <c:pt idx="109">
                  <c:v>0.99777541350000321</c:v>
                </c:pt>
                <c:pt idx="110">
                  <c:v>0.99809399850000002</c:v>
                </c:pt>
                <c:pt idx="111">
                  <c:v>0.99841258349999706</c:v>
                </c:pt>
                <c:pt idx="112">
                  <c:v>0.99873116849999999</c:v>
                </c:pt>
                <c:pt idx="113">
                  <c:v>0.99885744757500161</c:v>
                </c:pt>
                <c:pt idx="114">
                  <c:v>0.99898372665000001</c:v>
                </c:pt>
                <c:pt idx="115">
                  <c:v>0.9991100057249972</c:v>
                </c:pt>
                <c:pt idx="116">
                  <c:v>0.99923628479999693</c:v>
                </c:pt>
                <c:pt idx="117">
                  <c:v>0.99932322977499732</c:v>
                </c:pt>
                <c:pt idx="118">
                  <c:v>0.99941017474999705</c:v>
                </c:pt>
                <c:pt idx="119">
                  <c:v>0.99949711972499733</c:v>
                </c:pt>
                <c:pt idx="120">
                  <c:v>0.9995840646999975</c:v>
                </c:pt>
                <c:pt idx="121">
                  <c:v>0.99968804852500004</c:v>
                </c:pt>
                <c:pt idx="122">
                  <c:v>0.99979203235000291</c:v>
                </c:pt>
                <c:pt idx="123">
                  <c:v>0.99989601617500279</c:v>
                </c:pt>
                <c:pt idx="124">
                  <c:v>1</c:v>
                </c:pt>
                <c:pt idx="125">
                  <c:v>0.99999003342500292</c:v>
                </c:pt>
                <c:pt idx="126">
                  <c:v>0.99998006684999996</c:v>
                </c:pt>
                <c:pt idx="127">
                  <c:v>0.999970100275</c:v>
                </c:pt>
                <c:pt idx="128">
                  <c:v>0.99996013369999992</c:v>
                </c:pt>
                <c:pt idx="129">
                  <c:v>0.99993043470000009</c:v>
                </c:pt>
                <c:pt idx="130">
                  <c:v>0.99990073569999993</c:v>
                </c:pt>
                <c:pt idx="131">
                  <c:v>0.99987103670000266</c:v>
                </c:pt>
                <c:pt idx="132">
                  <c:v>0.99984133770000005</c:v>
                </c:pt>
                <c:pt idx="133">
                  <c:v>0.99977264067500005</c:v>
                </c:pt>
                <c:pt idx="134">
                  <c:v>0.99970394365000004</c:v>
                </c:pt>
                <c:pt idx="135">
                  <c:v>0.99963524662500292</c:v>
                </c:pt>
                <c:pt idx="136">
                  <c:v>0.99956654959999702</c:v>
                </c:pt>
                <c:pt idx="137">
                  <c:v>0.99953900732500001</c:v>
                </c:pt>
                <c:pt idx="138">
                  <c:v>0.99951146504999733</c:v>
                </c:pt>
                <c:pt idx="139">
                  <c:v>0.9994839227749972</c:v>
                </c:pt>
                <c:pt idx="140">
                  <c:v>0.99945638049999708</c:v>
                </c:pt>
                <c:pt idx="141">
                  <c:v>0.99934788252500162</c:v>
                </c:pt>
                <c:pt idx="142">
                  <c:v>0.9992393845499975</c:v>
                </c:pt>
                <c:pt idx="143">
                  <c:v>0.99913088657500004</c:v>
                </c:pt>
                <c:pt idx="144">
                  <c:v>0.99902238859999959</c:v>
                </c:pt>
                <c:pt idx="145">
                  <c:v>0.99897029632500278</c:v>
                </c:pt>
                <c:pt idx="146">
                  <c:v>0.99891820404999998</c:v>
                </c:pt>
                <c:pt idx="147">
                  <c:v>0.99886611177499707</c:v>
                </c:pt>
                <c:pt idx="148">
                  <c:v>0.99881401950000004</c:v>
                </c:pt>
                <c:pt idx="149">
                  <c:v>0.99880388019999999</c:v>
                </c:pt>
                <c:pt idx="150">
                  <c:v>0.99879374089999751</c:v>
                </c:pt>
                <c:pt idx="151">
                  <c:v>0.99878360160000001</c:v>
                </c:pt>
                <c:pt idx="152">
                  <c:v>0.99877346230000263</c:v>
                </c:pt>
                <c:pt idx="153">
                  <c:v>0.998697118775</c:v>
                </c:pt>
                <c:pt idx="154">
                  <c:v>0.99862077525000004</c:v>
                </c:pt>
                <c:pt idx="155">
                  <c:v>0.99854443172499996</c:v>
                </c:pt>
                <c:pt idx="156">
                  <c:v>0.99846808819999733</c:v>
                </c:pt>
                <c:pt idx="157">
                  <c:v>0.99845736072499702</c:v>
                </c:pt>
                <c:pt idx="158">
                  <c:v>0.99844663325000005</c:v>
                </c:pt>
                <c:pt idx="159">
                  <c:v>0.99843590577499719</c:v>
                </c:pt>
                <c:pt idx="160">
                  <c:v>0.99842517829999999</c:v>
                </c:pt>
                <c:pt idx="161">
                  <c:v>0.99840219214999959</c:v>
                </c:pt>
                <c:pt idx="162">
                  <c:v>0.99837920600000163</c:v>
                </c:pt>
                <c:pt idx="163">
                  <c:v>0.99835621984999956</c:v>
                </c:pt>
                <c:pt idx="164">
                  <c:v>0.99833323369999993</c:v>
                </c:pt>
                <c:pt idx="165">
                  <c:v>0.99823476299999958</c:v>
                </c:pt>
                <c:pt idx="166">
                  <c:v>0.99813629230000001</c:v>
                </c:pt>
                <c:pt idx="167">
                  <c:v>0.99803782159999999</c:v>
                </c:pt>
                <c:pt idx="168">
                  <c:v>0.99793935089999997</c:v>
                </c:pt>
                <c:pt idx="169">
                  <c:v>0.99788046172499956</c:v>
                </c:pt>
                <c:pt idx="170">
                  <c:v>0.99782157255000292</c:v>
                </c:pt>
                <c:pt idx="171">
                  <c:v>0.99776268337499996</c:v>
                </c:pt>
                <c:pt idx="172">
                  <c:v>0.99770379419999999</c:v>
                </c:pt>
                <c:pt idx="173">
                  <c:v>0.99766634602499749</c:v>
                </c:pt>
                <c:pt idx="174">
                  <c:v>0.99762889785000264</c:v>
                </c:pt>
                <c:pt idx="175">
                  <c:v>0.99759144967500002</c:v>
                </c:pt>
                <c:pt idx="176">
                  <c:v>0.99755400149999796</c:v>
                </c:pt>
                <c:pt idx="177">
                  <c:v>0.99751158634999959</c:v>
                </c:pt>
                <c:pt idx="178">
                  <c:v>0.99746917119999956</c:v>
                </c:pt>
                <c:pt idx="179">
                  <c:v>0.99742675604999997</c:v>
                </c:pt>
                <c:pt idx="180">
                  <c:v>0.99738434089999706</c:v>
                </c:pt>
                <c:pt idx="181">
                  <c:v>0.9972522919499972</c:v>
                </c:pt>
                <c:pt idx="182">
                  <c:v>0.99712024300000002</c:v>
                </c:pt>
                <c:pt idx="183">
                  <c:v>0.9969881940499975</c:v>
                </c:pt>
                <c:pt idx="184">
                  <c:v>0.9968561450999972</c:v>
                </c:pt>
                <c:pt idx="185">
                  <c:v>0.99681510707499998</c:v>
                </c:pt>
                <c:pt idx="186">
                  <c:v>0.99677406904999999</c:v>
                </c:pt>
                <c:pt idx="187">
                  <c:v>0.99673303102499999</c:v>
                </c:pt>
                <c:pt idx="188">
                  <c:v>0.99669199300000266</c:v>
                </c:pt>
                <c:pt idx="189">
                  <c:v>0.99665123507500264</c:v>
                </c:pt>
                <c:pt idx="190">
                  <c:v>0.99661047715000162</c:v>
                </c:pt>
                <c:pt idx="191">
                  <c:v>0.99656971922499749</c:v>
                </c:pt>
                <c:pt idx="192">
                  <c:v>0.99652896129999957</c:v>
                </c:pt>
                <c:pt idx="193">
                  <c:v>0.99656049022499749</c:v>
                </c:pt>
                <c:pt idx="194">
                  <c:v>0.99659201914999751</c:v>
                </c:pt>
                <c:pt idx="195">
                  <c:v>0.99662354807499998</c:v>
                </c:pt>
                <c:pt idx="196">
                  <c:v>0.99665507700000266</c:v>
                </c:pt>
                <c:pt idx="197">
                  <c:v>0.99652817704999996</c:v>
                </c:pt>
                <c:pt idx="198">
                  <c:v>0.99640127710000004</c:v>
                </c:pt>
                <c:pt idx="199">
                  <c:v>0.99627437715</c:v>
                </c:pt>
                <c:pt idx="200">
                  <c:v>0.99614747720000263</c:v>
                </c:pt>
                <c:pt idx="201">
                  <c:v>0.9961099403</c:v>
                </c:pt>
                <c:pt idx="202">
                  <c:v>0.99607240340000003</c:v>
                </c:pt>
                <c:pt idx="203">
                  <c:v>0.99603486650000161</c:v>
                </c:pt>
                <c:pt idx="204">
                  <c:v>0.99599732959999998</c:v>
                </c:pt>
                <c:pt idx="205">
                  <c:v>0.99599232064999998</c:v>
                </c:pt>
                <c:pt idx="206">
                  <c:v>0.99598731169999988</c:v>
                </c:pt>
                <c:pt idx="207">
                  <c:v>0.99598230274999733</c:v>
                </c:pt>
                <c:pt idx="208">
                  <c:v>0.9959772938</c:v>
                </c:pt>
                <c:pt idx="209">
                  <c:v>0.99593465460000263</c:v>
                </c:pt>
                <c:pt idx="210">
                  <c:v>0.99589201540000005</c:v>
                </c:pt>
                <c:pt idx="211">
                  <c:v>0.99584937620000291</c:v>
                </c:pt>
                <c:pt idx="212">
                  <c:v>0.995806737</c:v>
                </c:pt>
                <c:pt idx="213">
                  <c:v>0.99575373442500004</c:v>
                </c:pt>
                <c:pt idx="214">
                  <c:v>0.99570073184999996</c:v>
                </c:pt>
                <c:pt idx="215">
                  <c:v>0.995647729275</c:v>
                </c:pt>
                <c:pt idx="216">
                  <c:v>0.99559472669999993</c:v>
                </c:pt>
                <c:pt idx="217">
                  <c:v>0.99555442157499996</c:v>
                </c:pt>
                <c:pt idx="218">
                  <c:v>0.99551411644999999</c:v>
                </c:pt>
                <c:pt idx="219">
                  <c:v>0.99547381132500001</c:v>
                </c:pt>
                <c:pt idx="220">
                  <c:v>0.99543350619999749</c:v>
                </c:pt>
                <c:pt idx="221">
                  <c:v>0.99552101600000165</c:v>
                </c:pt>
                <c:pt idx="222">
                  <c:v>0.99560852579999959</c:v>
                </c:pt>
                <c:pt idx="223">
                  <c:v>0.99569603560000264</c:v>
                </c:pt>
                <c:pt idx="224">
                  <c:v>0.99578354539999958</c:v>
                </c:pt>
                <c:pt idx="225">
                  <c:v>0.99577360685000005</c:v>
                </c:pt>
                <c:pt idx="226">
                  <c:v>0.99576366829999996</c:v>
                </c:pt>
                <c:pt idx="227">
                  <c:v>0.99575372974999721</c:v>
                </c:pt>
                <c:pt idx="228">
                  <c:v>0.99574379120000001</c:v>
                </c:pt>
                <c:pt idx="229">
                  <c:v>0.99561884720000005</c:v>
                </c:pt>
                <c:pt idx="230">
                  <c:v>0.99549390319999997</c:v>
                </c:pt>
                <c:pt idx="231">
                  <c:v>0.99536895919999957</c:v>
                </c:pt>
                <c:pt idx="232">
                  <c:v>0.99524401520000005</c:v>
                </c:pt>
                <c:pt idx="233">
                  <c:v>0.99518437447499997</c:v>
                </c:pt>
                <c:pt idx="234">
                  <c:v>0.99512473374999999</c:v>
                </c:pt>
                <c:pt idx="235">
                  <c:v>0.99506509302500001</c:v>
                </c:pt>
                <c:pt idx="236">
                  <c:v>0.99500545230000292</c:v>
                </c:pt>
                <c:pt idx="237">
                  <c:v>0.99507542372500002</c:v>
                </c:pt>
                <c:pt idx="238">
                  <c:v>0.99514539515</c:v>
                </c:pt>
                <c:pt idx="239">
                  <c:v>0.99521536657499998</c:v>
                </c:pt>
                <c:pt idx="240">
                  <c:v>0.99528533799999996</c:v>
                </c:pt>
                <c:pt idx="241">
                  <c:v>0.99522619674999957</c:v>
                </c:pt>
                <c:pt idx="242">
                  <c:v>0.99516705549999751</c:v>
                </c:pt>
                <c:pt idx="243">
                  <c:v>0.99510791425</c:v>
                </c:pt>
                <c:pt idx="244">
                  <c:v>0.99504877300000005</c:v>
                </c:pt>
                <c:pt idx="245">
                  <c:v>0.99503627159999997</c:v>
                </c:pt>
                <c:pt idx="246">
                  <c:v>0.99502377019999999</c:v>
                </c:pt>
                <c:pt idx="247">
                  <c:v>0.99501126879999957</c:v>
                </c:pt>
                <c:pt idx="248">
                  <c:v>0.99499876740000004</c:v>
                </c:pt>
                <c:pt idx="249">
                  <c:v>0.99495194082499749</c:v>
                </c:pt>
                <c:pt idx="250">
                  <c:v>0.99490511425000105</c:v>
                </c:pt>
                <c:pt idx="251">
                  <c:v>0.99485828767500162</c:v>
                </c:pt>
                <c:pt idx="252">
                  <c:v>0.99481146109999996</c:v>
                </c:pt>
                <c:pt idx="253">
                  <c:v>0.99481495289999999</c:v>
                </c:pt>
                <c:pt idx="254">
                  <c:v>0.99481844469999992</c:v>
                </c:pt>
                <c:pt idx="255">
                  <c:v>0.99482193650000295</c:v>
                </c:pt>
                <c:pt idx="256">
                  <c:v>0.99482542830000265</c:v>
                </c:pt>
              </c:numCache>
            </c:numRef>
          </c:val>
          <c:smooth val="1"/>
        </c:ser>
        <c:marker val="1"/>
        <c:axId val="72532352"/>
        <c:axId val="72533888"/>
      </c:lineChart>
      <c:catAx>
        <c:axId val="72532352"/>
        <c:scaling>
          <c:orientation val="minMax"/>
        </c:scaling>
        <c:axPos val="b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72533888"/>
        <c:crosses val="autoZero"/>
        <c:auto val="1"/>
        <c:lblAlgn val="ctr"/>
        <c:lblOffset val="100"/>
        <c:tickLblSkip val="64"/>
        <c:tickMarkSkip val="64"/>
      </c:catAx>
      <c:valAx>
        <c:axId val="72533888"/>
        <c:scaling>
          <c:orientation val="minMax"/>
          <c:max val="1"/>
          <c:min val="0"/>
        </c:scaling>
        <c:delete val="1"/>
        <c:axPos val="l"/>
        <c:majorGridlines>
          <c:spPr>
            <a:ln w="3175">
              <a:solidFill>
                <a:sysClr val="windowText" lastClr="000000"/>
              </a:solidFill>
              <a:prstDash val="dash"/>
            </a:ln>
          </c:spPr>
        </c:majorGridlines>
        <c:numFmt formatCode="General" sourceLinked="0"/>
        <c:minorTickMark val="out"/>
        <c:tickLblPos val="none"/>
        <c:crossAx val="72532352"/>
        <c:crosses val="autoZero"/>
        <c:crossBetween val="between"/>
        <c:majorUnit val="0.2"/>
      </c:valAx>
      <c:spPr>
        <a:noFill/>
        <a:ln w="6350">
          <a:solidFill>
            <a:sysClr val="windowText" lastClr="000000"/>
          </a:solidFill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3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Reduction in miss rate over LRU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spPr>
            <a:solidFill>
              <a:srgbClr val="3333FF"/>
            </a:solidFill>
            <a:ln>
              <a:solidFill>
                <a:sysClr val="windowText" lastClr="000000"/>
              </a:solidFill>
            </a:ln>
          </c:spPr>
          <c:cat>
            <c:strRef>
              <c:f>Motivation!$C$272:$L$272</c:f>
              <c:strCache>
                <c:ptCount val="10"/>
                <c:pt idx="0">
                  <c:v> RD = 16</c:v>
                </c:pt>
                <c:pt idx="1">
                  <c:v>RD = 32</c:v>
                </c:pt>
                <c:pt idx="2">
                  <c:v>RD = 48</c:v>
                </c:pt>
                <c:pt idx="3">
                  <c:v>RD = 72</c:v>
                </c:pt>
                <c:pt idx="4">
                  <c:v>RD = 128</c:v>
                </c:pt>
                <c:pt idx="5">
                  <c:v>RD = 256</c:v>
                </c:pt>
                <c:pt idx="7">
                  <c:v>EELRU</c:v>
                </c:pt>
                <c:pt idx="8">
                  <c:v>DIP</c:v>
                </c:pt>
                <c:pt idx="9">
                  <c:v>RRIP</c:v>
                </c:pt>
              </c:strCache>
            </c:strRef>
          </c:cat>
          <c:val>
            <c:numRef>
              <c:f>Motivation!$C$273:$L$273</c:f>
              <c:numCache>
                <c:formatCode>0.00%</c:formatCode>
                <c:ptCount val="10"/>
                <c:pt idx="0">
                  <c:v>2.2531739514053783E-4</c:v>
                </c:pt>
                <c:pt idx="1">
                  <c:v>4.2890533477435933E-2</c:v>
                </c:pt>
                <c:pt idx="2">
                  <c:v>8.4337006027957323E-2</c:v>
                </c:pt>
                <c:pt idx="3">
                  <c:v>0.47339827848951932</c:v>
                </c:pt>
                <c:pt idx="4">
                  <c:v>0.36289238111741673</c:v>
                </c:pt>
                <c:pt idx="5">
                  <c:v>0.32151692357177847</c:v>
                </c:pt>
                <c:pt idx="7">
                  <c:v>2.7640084979355412E-2</c:v>
                </c:pt>
                <c:pt idx="8">
                  <c:v>0.27483829848137975</c:v>
                </c:pt>
                <c:pt idx="9">
                  <c:v>0.31993407759760767</c:v>
                </c:pt>
              </c:numCache>
            </c:numRef>
          </c:val>
        </c:ser>
        <c:axId val="54345088"/>
        <c:axId val="57300096"/>
      </c:barChart>
      <c:catAx>
        <c:axId val="54345088"/>
        <c:scaling>
          <c:orientation val="minMax"/>
        </c:scaling>
        <c:axPos val="b"/>
        <c:tickLblPos val="nextTo"/>
        <c:spPr>
          <a:ln>
            <a:solidFill>
              <a:sysClr val="windowText" lastClr="000000"/>
            </a:solidFill>
          </a:ln>
        </c:spPr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57300096"/>
        <c:crosses val="autoZero"/>
        <c:auto val="1"/>
        <c:lblAlgn val="ctr"/>
        <c:lblOffset val="100"/>
      </c:catAx>
      <c:valAx>
        <c:axId val="57300096"/>
        <c:scaling>
          <c:orientation val="minMax"/>
          <c:max val="0.60000000000000264"/>
          <c:min val="0"/>
        </c:scaling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numFmt formatCode="0%" sourceLinked="0"/>
        <c:maj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4345088"/>
        <c:crosses val="autoZero"/>
        <c:crossBetween val="between"/>
        <c:majorUnit val="0.1"/>
        <c:minorUnit val="2.0000000000000011E-2"/>
      </c:valAx>
      <c:spPr>
        <a:ln>
          <a:solidFill>
            <a:schemeClr val="tx1"/>
          </a:solidFill>
        </a:ln>
      </c:spPr>
    </c:plotArea>
    <c:plotVisOnly val="1"/>
  </c:chart>
  <c:spPr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Miss reduction over DRRIP</a:t>
            </a:r>
          </a:p>
        </c:rich>
      </c:tx>
      <c:layout>
        <c:manualLayout>
          <c:xMode val="edge"/>
          <c:yMode val="edge"/>
          <c:x val="8.1538979924806729E-2"/>
          <c:y val="0.1"/>
        </c:manualLayout>
      </c:layout>
      <c:overlay val="1"/>
      <c:spPr>
        <a:solidFill>
          <a:srgbClr val="FFFFFF"/>
        </a:solidFill>
        <a:ln>
          <a:solidFill>
            <a:sysClr val="windowText" lastClr="000000"/>
          </a:solidFill>
        </a:ln>
      </c:spPr>
    </c:title>
    <c:plotArea>
      <c:layout/>
      <c:barChart>
        <c:barDir val="col"/>
        <c:grouping val="clustered"/>
        <c:ser>
          <c:idx val="1"/>
          <c:order val="0"/>
          <c:tx>
            <c:strRef>
              <c:f>Motivation!$C$247</c:f>
              <c:strCache>
                <c:ptCount val="1"/>
                <c:pt idx="0">
                  <c:v>SPDP-NB</c:v>
                </c:pt>
              </c:strCache>
            </c:strRef>
          </c:tx>
          <c:spPr>
            <a:solidFill>
              <a:srgbClr val="3333FF"/>
            </a:solidFill>
            <a:ln w="6350" cap="flat">
              <a:solidFill>
                <a:sysClr val="windowText" lastClr="000000"/>
              </a:solidFill>
            </a:ln>
          </c:spPr>
          <c:cat>
            <c:strRef>
              <c:f>Motivation!$A$248:$A$265</c:f>
              <c:strCache>
                <c:ptCount val="18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</c:strCache>
            </c:strRef>
          </c:cat>
          <c:val>
            <c:numRef>
              <c:f>Motivation!$C$248:$C$265</c:f>
              <c:numCache>
                <c:formatCode>0.00%</c:formatCode>
                <c:ptCount val="18"/>
                <c:pt idx="0">
                  <c:v>6.3218061461634611E-2</c:v>
                </c:pt>
                <c:pt idx="1">
                  <c:v>-4.2977009068620613E-2</c:v>
                </c:pt>
                <c:pt idx="2">
                  <c:v>-2.0453178923434349E-3</c:v>
                </c:pt>
                <c:pt idx="3">
                  <c:v>4.2316757538827326E-2</c:v>
                </c:pt>
                <c:pt idx="4">
                  <c:v>9.425209696486099E-2</c:v>
                </c:pt>
                <c:pt idx="5">
                  <c:v>1.7129703277576999E-2</c:v>
                </c:pt>
                <c:pt idx="6">
                  <c:v>8.9556980176723602E-2</c:v>
                </c:pt>
                <c:pt idx="7">
                  <c:v>4.7883062894555732E-2</c:v>
                </c:pt>
                <c:pt idx="8">
                  <c:v>5.5619316383776006E-2</c:v>
                </c:pt>
                <c:pt idx="9">
                  <c:v>1.0877373651749704E-2</c:v>
                </c:pt>
                <c:pt idx="10">
                  <c:v>0.21036424423004316</c:v>
                </c:pt>
                <c:pt idx="11">
                  <c:v>0.13430853946712326</c:v>
                </c:pt>
                <c:pt idx="12">
                  <c:v>3.1307557488378353E-3</c:v>
                </c:pt>
                <c:pt idx="13">
                  <c:v>3.7204135582213561E-2</c:v>
                </c:pt>
                <c:pt idx="14">
                  <c:v>3.3948833239120804E-2</c:v>
                </c:pt>
                <c:pt idx="15">
                  <c:v>4.2404338300498098E-2</c:v>
                </c:pt>
                <c:pt idx="16">
                  <c:v>6.6004038782771987E-2</c:v>
                </c:pt>
                <c:pt idx="17">
                  <c:v>1.0483484652090603E-2</c:v>
                </c:pt>
              </c:numCache>
            </c:numRef>
          </c:val>
        </c:ser>
        <c:ser>
          <c:idx val="2"/>
          <c:order val="1"/>
          <c:tx>
            <c:strRef>
              <c:f>Motivation!$D$247</c:f>
              <c:strCache>
                <c:ptCount val="1"/>
                <c:pt idx="0">
                  <c:v>SPDP-B</c:v>
                </c:pt>
              </c:strCache>
            </c:strRef>
          </c:tx>
          <c:spPr>
            <a:solidFill>
              <a:srgbClr val="FFC000"/>
            </a:solidFill>
            <a:ln w="6350" cap="flat">
              <a:solidFill>
                <a:sysClr val="windowText" lastClr="000000"/>
              </a:solidFill>
              <a:round/>
            </a:ln>
          </c:spPr>
          <c:cat>
            <c:strRef>
              <c:f>Motivation!$A$248:$A$265</c:f>
              <c:strCache>
                <c:ptCount val="18"/>
                <c:pt idx="0">
                  <c:v>403.gcc</c:v>
                </c:pt>
                <c:pt idx="1">
                  <c:v>429.mcf</c:v>
                </c:pt>
                <c:pt idx="2">
                  <c:v>433.milc</c:v>
                </c:pt>
                <c:pt idx="3">
                  <c:v>434.zeusmp</c:v>
                </c:pt>
                <c:pt idx="4">
                  <c:v>436.cactusADM</c:v>
                </c:pt>
                <c:pt idx="5">
                  <c:v>437.leslie3d</c:v>
                </c:pt>
                <c:pt idx="6">
                  <c:v>450.soplex</c:v>
                </c:pt>
                <c:pt idx="7">
                  <c:v>456.hmmer</c:v>
                </c:pt>
                <c:pt idx="8">
                  <c:v>459.GemsFDTD</c:v>
                </c:pt>
                <c:pt idx="9">
                  <c:v>462.libquantum</c:v>
                </c:pt>
                <c:pt idx="10">
                  <c:v>464.h264ref</c:v>
                </c:pt>
                <c:pt idx="11">
                  <c:v>470.lbm</c:v>
                </c:pt>
                <c:pt idx="12">
                  <c:v>471.omnetpp</c:v>
                </c:pt>
                <c:pt idx="13">
                  <c:v>473.astar</c:v>
                </c:pt>
                <c:pt idx="14">
                  <c:v>482.sphinx3</c:v>
                </c:pt>
                <c:pt idx="15">
                  <c:v>483.xalancbmk.1</c:v>
                </c:pt>
                <c:pt idx="16">
                  <c:v>483.xalancbmk.2</c:v>
                </c:pt>
                <c:pt idx="17">
                  <c:v>483.xalancbmk.3</c:v>
                </c:pt>
              </c:strCache>
            </c:strRef>
          </c:cat>
          <c:val>
            <c:numRef>
              <c:f>Motivation!$D$248:$D$265</c:f>
              <c:numCache>
                <c:formatCode>0.00%</c:formatCode>
                <c:ptCount val="18"/>
                <c:pt idx="0">
                  <c:v>8.7147247361086866E-2</c:v>
                </c:pt>
                <c:pt idx="1">
                  <c:v>-1.3206269008605213E-2</c:v>
                </c:pt>
                <c:pt idx="2">
                  <c:v>-5.0123639792176949E-4</c:v>
                </c:pt>
                <c:pt idx="3">
                  <c:v>4.2339169890981423E-2</c:v>
                </c:pt>
                <c:pt idx="4">
                  <c:v>0.10415663105649917</c:v>
                </c:pt>
                <c:pt idx="5">
                  <c:v>4.0404767643678723E-2</c:v>
                </c:pt>
                <c:pt idx="6">
                  <c:v>5.6464376024644193E-2</c:v>
                </c:pt>
                <c:pt idx="7">
                  <c:v>0.12963883325467687</c:v>
                </c:pt>
                <c:pt idx="8">
                  <c:v>6.0296191835450888E-2</c:v>
                </c:pt>
                <c:pt idx="9">
                  <c:v>1.8683551659943724E-2</c:v>
                </c:pt>
                <c:pt idx="10">
                  <c:v>0.28860156295555933</c:v>
                </c:pt>
                <c:pt idx="11">
                  <c:v>7.2244876603224206E-2</c:v>
                </c:pt>
                <c:pt idx="12">
                  <c:v>2.00691596182946E-3</c:v>
                </c:pt>
                <c:pt idx="13">
                  <c:v>3.5763161400844415E-2</c:v>
                </c:pt>
                <c:pt idx="14">
                  <c:v>6.3395596193547524E-2</c:v>
                </c:pt>
                <c:pt idx="15">
                  <c:v>7.5168624173892334E-2</c:v>
                </c:pt>
                <c:pt idx="16">
                  <c:v>0.17526672145942526</c:v>
                </c:pt>
                <c:pt idx="17">
                  <c:v>9.7143460080226826E-2</c:v>
                </c:pt>
              </c:numCache>
            </c:numRef>
          </c:val>
        </c:ser>
        <c:axId val="55166464"/>
        <c:axId val="55168000"/>
      </c:barChart>
      <c:catAx>
        <c:axId val="55166464"/>
        <c:scaling>
          <c:orientation val="minMax"/>
        </c:scaling>
        <c:axPos val="b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5168000"/>
        <c:crosses val="autoZero"/>
        <c:auto val="1"/>
        <c:lblAlgn val="ctr"/>
        <c:lblOffset val="100"/>
      </c:catAx>
      <c:valAx>
        <c:axId val="55168000"/>
        <c:scaling>
          <c:orientation val="minMax"/>
          <c:max val="0.30000000000000032"/>
          <c:min val="-0.05"/>
        </c:scaling>
        <c:axPos val="l"/>
        <c:majorGridlines>
          <c:spPr>
            <a:ln w="6350">
              <a:solidFill>
                <a:sysClr val="windowText" lastClr="000000"/>
              </a:solidFill>
            </a:ln>
          </c:spPr>
        </c:majorGridlines>
        <c:numFmt formatCode="0%" sourceLinked="0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5166464"/>
        <c:crosses val="autoZero"/>
        <c:crossBetween val="between"/>
        <c:majorUnit val="0.05"/>
      </c:valAx>
      <c:spPr>
        <a:noFill/>
        <a:ln w="6350">
          <a:solidFill>
            <a:sysClr val="windowText" lastClr="000000"/>
          </a:solidFill>
        </a:ln>
      </c:spPr>
    </c:plotArea>
    <c:legend>
      <c:legendPos val="r"/>
      <c:layout/>
      <c:spPr>
        <a:solidFill>
          <a:sysClr val="window" lastClr="FFFFFF"/>
        </a:solidFill>
        <a:ln w="6350">
          <a:noFill/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percentStacked"/>
        <c:ser>
          <c:idx val="0"/>
          <c:order val="0"/>
          <c:tx>
            <c:strRef>
              <c:f>Motivation!$C$300</c:f>
              <c:strCache>
                <c:ptCount val="1"/>
                <c:pt idx="0">
                  <c:v>Hit</c:v>
                </c:pt>
              </c:strCache>
            </c:strRef>
          </c:tx>
          <c:spPr>
            <a:solidFill>
              <a:srgbClr val="99CCFF"/>
            </a:solidFill>
            <a:ln w="6350">
              <a:solidFill>
                <a:sysClr val="windowText" lastClr="000000"/>
              </a:solidFill>
            </a:ln>
          </c:spPr>
          <c:cat>
            <c:multiLvlStrRef>
              <c:f>Motivation!$A$301:$B$306</c:f>
              <c:multiLvlStrCache>
                <c:ptCount val="6"/>
                <c:lvl>
                  <c:pt idx="0">
                    <c:v>Access</c:v>
                  </c:pt>
                  <c:pt idx="1">
                    <c:v>Occupancy</c:v>
                  </c:pt>
                  <c:pt idx="2">
                    <c:v>Access</c:v>
                  </c:pt>
                  <c:pt idx="3">
                    <c:v>Occupancy</c:v>
                  </c:pt>
                  <c:pt idx="4">
                    <c:v>Access</c:v>
                  </c:pt>
                  <c:pt idx="5">
                    <c:v>Occupancy</c:v>
                  </c:pt>
                </c:lvl>
                <c:lvl>
                  <c:pt idx="0">
                    <c:v>DRRIP</c:v>
                  </c:pt>
                  <c:pt idx="2">
                    <c:v>SPDP-NB</c:v>
                  </c:pt>
                  <c:pt idx="4">
                    <c:v>SPDP-B</c:v>
                  </c:pt>
                </c:lvl>
              </c:multiLvlStrCache>
            </c:multiLvlStrRef>
          </c:cat>
          <c:val>
            <c:numRef>
              <c:f>Motivation!$C$301:$C$306</c:f>
              <c:numCache>
                <c:formatCode>General</c:formatCode>
                <c:ptCount val="6"/>
                <c:pt idx="0">
                  <c:v>1284889</c:v>
                </c:pt>
                <c:pt idx="1">
                  <c:v>53286605</c:v>
                </c:pt>
                <c:pt idx="2">
                  <c:v>1591100</c:v>
                </c:pt>
                <c:pt idx="3">
                  <c:v>65954514</c:v>
                </c:pt>
                <c:pt idx="4">
                  <c:v>1623278</c:v>
                </c:pt>
                <c:pt idx="5">
                  <c:v>67877085</c:v>
                </c:pt>
              </c:numCache>
            </c:numRef>
          </c:val>
        </c:ser>
        <c:ser>
          <c:idx val="1"/>
          <c:order val="1"/>
          <c:tx>
            <c:strRef>
              <c:f>Motivation!$D$300</c:f>
              <c:strCache>
                <c:ptCount val="1"/>
                <c:pt idx="0">
                  <c:v>Bypass</c:v>
                </c:pt>
              </c:strCache>
            </c:strRef>
          </c:tx>
          <c:spPr>
            <a:solidFill>
              <a:srgbClr val="FF66CC"/>
            </a:solidFill>
            <a:ln w="6350">
              <a:solidFill>
                <a:sysClr val="windowText" lastClr="000000"/>
              </a:solidFill>
            </a:ln>
          </c:spPr>
          <c:cat>
            <c:multiLvlStrRef>
              <c:f>Motivation!$A$301:$B$306</c:f>
              <c:multiLvlStrCache>
                <c:ptCount val="6"/>
                <c:lvl>
                  <c:pt idx="0">
                    <c:v>Access</c:v>
                  </c:pt>
                  <c:pt idx="1">
                    <c:v>Occupancy</c:v>
                  </c:pt>
                  <c:pt idx="2">
                    <c:v>Access</c:v>
                  </c:pt>
                  <c:pt idx="3">
                    <c:v>Occupancy</c:v>
                  </c:pt>
                  <c:pt idx="4">
                    <c:v>Access</c:v>
                  </c:pt>
                  <c:pt idx="5">
                    <c:v>Occupancy</c:v>
                  </c:pt>
                </c:lvl>
                <c:lvl>
                  <c:pt idx="0">
                    <c:v>DRRIP</c:v>
                  </c:pt>
                  <c:pt idx="2">
                    <c:v>SPDP-NB</c:v>
                  </c:pt>
                  <c:pt idx="4">
                    <c:v>SPDP-B</c:v>
                  </c:pt>
                </c:lvl>
              </c:multiLvlStrCache>
            </c:multiLvlStrRef>
          </c:cat>
          <c:val>
            <c:numRef>
              <c:f>Motivation!$D$301:$D$306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2826914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Motivation!$E$300</c:f>
              <c:strCache>
                <c:ptCount val="1"/>
                <c:pt idx="0">
                  <c:v>Evict before 16 accesses (early)</c:v>
                </c:pt>
              </c:strCache>
            </c:strRef>
          </c:tx>
          <c:spPr>
            <a:solidFill>
              <a:srgbClr val="3333FF"/>
            </a:solidFill>
            <a:ln w="6350">
              <a:solidFill>
                <a:sysClr val="windowText" lastClr="000000"/>
              </a:solidFill>
            </a:ln>
          </c:spPr>
          <c:cat>
            <c:multiLvlStrRef>
              <c:f>Motivation!$A$301:$B$306</c:f>
              <c:multiLvlStrCache>
                <c:ptCount val="6"/>
                <c:lvl>
                  <c:pt idx="0">
                    <c:v>Access</c:v>
                  </c:pt>
                  <c:pt idx="1">
                    <c:v>Occupancy</c:v>
                  </c:pt>
                  <c:pt idx="2">
                    <c:v>Access</c:v>
                  </c:pt>
                  <c:pt idx="3">
                    <c:v>Occupancy</c:v>
                  </c:pt>
                  <c:pt idx="4">
                    <c:v>Access</c:v>
                  </c:pt>
                  <c:pt idx="5">
                    <c:v>Occupancy</c:v>
                  </c:pt>
                </c:lvl>
                <c:lvl>
                  <c:pt idx="0">
                    <c:v>DRRIP</c:v>
                  </c:pt>
                  <c:pt idx="2">
                    <c:v>SPDP-NB</c:v>
                  </c:pt>
                  <c:pt idx="4">
                    <c:v>SPDP-B</c:v>
                  </c:pt>
                </c:lvl>
              </c:multiLvlStrCache>
            </c:multiLvlStrRef>
          </c:cat>
          <c:val>
            <c:numRef>
              <c:f>Motivation!$E$301:$E$306</c:f>
              <c:numCache>
                <c:formatCode>General</c:formatCode>
                <c:ptCount val="6"/>
                <c:pt idx="0">
                  <c:v>3074893</c:v>
                </c:pt>
                <c:pt idx="1">
                  <c:v>5987496</c:v>
                </c:pt>
                <c:pt idx="2">
                  <c:v>2882974.9999999977</c:v>
                </c:pt>
                <c:pt idx="3">
                  <c:v>4442033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Motivation!$F$300</c:f>
              <c:strCache>
                <c:ptCount val="1"/>
                <c:pt idx="0">
                  <c:v>Evict after 16 accesses (late)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ysClr val="windowText" lastClr="000000"/>
              </a:solidFill>
            </a:ln>
          </c:spPr>
          <c:cat>
            <c:multiLvlStrRef>
              <c:f>Motivation!$A$301:$B$306</c:f>
              <c:multiLvlStrCache>
                <c:ptCount val="6"/>
                <c:lvl>
                  <c:pt idx="0">
                    <c:v>Access</c:v>
                  </c:pt>
                  <c:pt idx="1">
                    <c:v>Occupancy</c:v>
                  </c:pt>
                  <c:pt idx="2">
                    <c:v>Access</c:v>
                  </c:pt>
                  <c:pt idx="3">
                    <c:v>Occupancy</c:v>
                  </c:pt>
                  <c:pt idx="4">
                    <c:v>Access</c:v>
                  </c:pt>
                  <c:pt idx="5">
                    <c:v>Occupancy</c:v>
                  </c:pt>
                </c:lvl>
                <c:lvl>
                  <c:pt idx="0">
                    <c:v>DRRIP</c:v>
                  </c:pt>
                  <c:pt idx="2">
                    <c:v>SPDP-NB</c:v>
                  </c:pt>
                  <c:pt idx="4">
                    <c:v>SPDP-B</c:v>
                  </c:pt>
                </c:lvl>
              </c:multiLvlStrCache>
            </c:multiLvlStrRef>
          </c:cat>
          <c:val>
            <c:numRef>
              <c:f>Motivation!$F$301:$F$306</c:f>
              <c:numCache>
                <c:formatCode>General</c:formatCode>
                <c:ptCount val="6"/>
                <c:pt idx="0">
                  <c:v>141190</c:v>
                </c:pt>
                <c:pt idx="1">
                  <c:v>11215514</c:v>
                </c:pt>
                <c:pt idx="2">
                  <c:v>26897</c:v>
                </c:pt>
                <c:pt idx="3">
                  <c:v>1280631</c:v>
                </c:pt>
                <c:pt idx="4">
                  <c:v>50780</c:v>
                </c:pt>
                <c:pt idx="5">
                  <c:v>3734987.0000000005</c:v>
                </c:pt>
              </c:numCache>
            </c:numRef>
          </c:val>
        </c:ser>
        <c:overlap val="100"/>
        <c:axId val="57915264"/>
        <c:axId val="57916800"/>
      </c:barChart>
      <c:catAx>
        <c:axId val="57915264"/>
        <c:scaling>
          <c:orientation val="minMax"/>
        </c:scaling>
        <c:axPos val="b"/>
        <c:tickLblPos val="nextTo"/>
        <c:spPr>
          <a:ln w="63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57916800"/>
        <c:crosses val="autoZero"/>
        <c:auto val="1"/>
        <c:lblAlgn val="ctr"/>
        <c:lblOffset val="100"/>
      </c:catAx>
      <c:valAx>
        <c:axId val="57916800"/>
        <c:scaling>
          <c:orientation val="minMax"/>
          <c:max val="1"/>
          <c:min val="0"/>
        </c:scaling>
        <c:axPos val="l"/>
        <c:majorGridlines>
          <c:spPr>
            <a:ln w="6350">
              <a:solidFill>
                <a:schemeClr val="tx1"/>
              </a:solidFill>
            </a:ln>
          </c:spPr>
        </c:majorGridlines>
        <c:numFmt formatCode="0%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7915264"/>
        <c:crosses val="autoZero"/>
        <c:crossBetween val="between"/>
        <c:majorUnit val="0.2"/>
        <c:minorUnit val="4.0000000000000022E-2"/>
      </c:valAx>
      <c:spPr>
        <a:ln w="6350">
          <a:solidFill>
            <a:sysClr val="windowText" lastClr="000000"/>
          </a:solidFill>
        </a:ln>
      </c:spPr>
    </c:plotArea>
    <c:legend>
      <c:legendPos val="t"/>
      <c:layout/>
      <c:spPr>
        <a:solidFill>
          <a:schemeClr val="bg1"/>
        </a:solidFill>
        <a:ln w="6350">
          <a:noFill/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solidFill>
      <a:srgbClr val="FFFFFF"/>
    </a:solidFill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RDD</a:t>
            </a:r>
            <a:endParaRPr lang="en-US" dirty="0"/>
          </a:p>
        </c:rich>
      </c:tx>
      <c:layout>
        <c:manualLayout>
          <c:xMode val="edge"/>
          <c:yMode val="edge"/>
          <c:x val="0.57104158855143305"/>
          <c:y val="0.107142857142857"/>
        </c:manualLayout>
      </c:layout>
      <c:overlay val="1"/>
      <c:spPr>
        <a:solidFill>
          <a:sysClr val="window" lastClr="FFFFFF"/>
        </a:solidFill>
        <a:ln>
          <a:solidFill>
            <a:sysClr val="windowText" lastClr="000000"/>
          </a:solidFill>
        </a:ln>
      </c:spPr>
    </c:title>
    <c:plotArea>
      <c:layout/>
      <c:lineChart>
        <c:grouping val="standard"/>
        <c:ser>
          <c:idx val="0"/>
          <c:order val="0"/>
          <c:tx>
            <c:strRef>
              <c:f>RDD!$A$148</c:f>
              <c:strCache>
                <c:ptCount val="1"/>
                <c:pt idx="0">
                  <c:v>483.xalancbmk.1</c:v>
                </c:pt>
              </c:strCache>
            </c:strRef>
          </c:tx>
          <c:spPr>
            <a:ln w="19050">
              <a:solidFill>
                <a:srgbClr val="3333FF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RDD!$C$108:$EA$108</c:f>
              <c:numCache>
                <c:formatCode>0.00</c:formatCode>
                <c:ptCount val="129"/>
                <c:pt idx="0">
                  <c:v>0</c:v>
                </c:pt>
                <c:pt idx="1">
                  <c:v>1.6738231806966403E-2</c:v>
                </c:pt>
                <c:pt idx="2">
                  <c:v>5.9845547473323303E-2</c:v>
                </c:pt>
                <c:pt idx="3">
                  <c:v>0.11589226776043808</c:v>
                </c:pt>
                <c:pt idx="4">
                  <c:v>0.15728202005960201</c:v>
                </c:pt>
                <c:pt idx="5">
                  <c:v>0.18599352709328001</c:v>
                </c:pt>
                <c:pt idx="6">
                  <c:v>0.20321402249495304</c:v>
                </c:pt>
                <c:pt idx="7">
                  <c:v>0.22813631557022626</c:v>
                </c:pt>
                <c:pt idx="8">
                  <c:v>0.22779184157400623</c:v>
                </c:pt>
                <c:pt idx="9">
                  <c:v>0.23091453840484516</c:v>
                </c:pt>
                <c:pt idx="10">
                  <c:v>0.232675361297145</c:v>
                </c:pt>
                <c:pt idx="11">
                  <c:v>0.236820264684205</c:v>
                </c:pt>
                <c:pt idx="12">
                  <c:v>0.24839138654789253</c:v>
                </c:pt>
                <c:pt idx="13">
                  <c:v>0.27066203095459401</c:v>
                </c:pt>
                <c:pt idx="14">
                  <c:v>0.31884192649085247</c:v>
                </c:pt>
                <c:pt idx="15">
                  <c:v>0.3892860576152804</c:v>
                </c:pt>
                <c:pt idx="16">
                  <c:v>0.47517383920274447</c:v>
                </c:pt>
                <c:pt idx="17">
                  <c:v>0.58343640849809297</c:v>
                </c:pt>
                <c:pt idx="18">
                  <c:v>0.69685327009965703</c:v>
                </c:pt>
                <c:pt idx="19">
                  <c:v>0.79418720158938705</c:v>
                </c:pt>
                <c:pt idx="20">
                  <c:v>0.89285576953888879</c:v>
                </c:pt>
                <c:pt idx="21">
                  <c:v>0.95480661390072963</c:v>
                </c:pt>
                <c:pt idx="22">
                  <c:v>0.98405005287275049</c:v>
                </c:pt>
                <c:pt idx="23">
                  <c:v>1</c:v>
                </c:pt>
                <c:pt idx="24">
                  <c:v>0.97613996859679064</c:v>
                </c:pt>
                <c:pt idx="25">
                  <c:v>0.91704585509661563</c:v>
                </c:pt>
                <c:pt idx="26">
                  <c:v>0.85825936488608301</c:v>
                </c:pt>
                <c:pt idx="27">
                  <c:v>0.76597718460601805</c:v>
                </c:pt>
                <c:pt idx="28">
                  <c:v>0.69490979587913004</c:v>
                </c:pt>
                <c:pt idx="29">
                  <c:v>0.652991316050895</c:v>
                </c:pt>
                <c:pt idx="30">
                  <c:v>0.6059986541481156</c:v>
                </c:pt>
                <c:pt idx="31">
                  <c:v>0.57174992790079493</c:v>
                </c:pt>
                <c:pt idx="32">
                  <c:v>0.52968084083699196</c:v>
                </c:pt>
                <c:pt idx="33">
                  <c:v>0.51417470439324497</c:v>
                </c:pt>
                <c:pt idx="34">
                  <c:v>0.4925914057743474</c:v>
                </c:pt>
                <c:pt idx="35">
                  <c:v>0.49032108180857048</c:v>
                </c:pt>
                <c:pt idx="36">
                  <c:v>0.50467523312077933</c:v>
                </c:pt>
                <c:pt idx="37">
                  <c:v>0.49447239401416454</c:v>
                </c:pt>
                <c:pt idx="38">
                  <c:v>0.49376742397539031</c:v>
                </c:pt>
                <c:pt idx="39">
                  <c:v>0.49293587977056547</c:v>
                </c:pt>
                <c:pt idx="40">
                  <c:v>0.46968468612811232</c:v>
                </c:pt>
                <c:pt idx="41">
                  <c:v>0.45817605024513675</c:v>
                </c:pt>
                <c:pt idx="42">
                  <c:v>0.43773993014387802</c:v>
                </c:pt>
                <c:pt idx="43">
                  <c:v>0.41493254718492739</c:v>
                </c:pt>
                <c:pt idx="44">
                  <c:v>0.385269330598904</c:v>
                </c:pt>
                <c:pt idx="45">
                  <c:v>0.34346460729964801</c:v>
                </c:pt>
                <c:pt idx="46">
                  <c:v>0.31456404011920547</c:v>
                </c:pt>
                <c:pt idx="47">
                  <c:v>0.28261607972570446</c:v>
                </c:pt>
                <c:pt idx="48">
                  <c:v>0.26683276188034954</c:v>
                </c:pt>
                <c:pt idx="49">
                  <c:v>0.2449450443810694</c:v>
                </c:pt>
                <c:pt idx="50">
                  <c:v>0.223264011279521</c:v>
                </c:pt>
                <c:pt idx="51">
                  <c:v>0.20498766302432123</c:v>
                </c:pt>
                <c:pt idx="52">
                  <c:v>0.19766078123497888</c:v>
                </c:pt>
                <c:pt idx="53">
                  <c:v>0.18929567084308016</c:v>
                </c:pt>
                <c:pt idx="54">
                  <c:v>0.17835261319575688</c:v>
                </c:pt>
                <c:pt idx="55">
                  <c:v>0.17954465344313816</c:v>
                </c:pt>
                <c:pt idx="56">
                  <c:v>0.16894286538276823</c:v>
                </c:pt>
                <c:pt idx="57">
                  <c:v>0.16823148652546047</c:v>
                </c:pt>
                <c:pt idx="58">
                  <c:v>0.17394815265805716</c:v>
                </c:pt>
                <c:pt idx="59">
                  <c:v>0.17275290800141016</c:v>
                </c:pt>
                <c:pt idx="60">
                  <c:v>0.17500240330695016</c:v>
                </c:pt>
                <c:pt idx="61">
                  <c:v>0.170399269394687</c:v>
                </c:pt>
                <c:pt idx="62">
                  <c:v>0.16885314192328588</c:v>
                </c:pt>
                <c:pt idx="63">
                  <c:v>0.16602044413112527</c:v>
                </c:pt>
                <c:pt idx="64">
                  <c:v>0.15783317845355188</c:v>
                </c:pt>
                <c:pt idx="65">
                  <c:v>0.15414169897779323</c:v>
                </c:pt>
                <c:pt idx="66">
                  <c:v>0.15179286698497116</c:v>
                </c:pt>
                <c:pt idx="67">
                  <c:v>0.14726343448585433</c:v>
                </c:pt>
                <c:pt idx="68">
                  <c:v>0.14498830390617523</c:v>
                </c:pt>
                <c:pt idx="69">
                  <c:v>0.1427307975774684</c:v>
                </c:pt>
                <c:pt idx="70">
                  <c:v>0.13560579357195501</c:v>
                </c:pt>
                <c:pt idx="71">
                  <c:v>0.13410773223956188</c:v>
                </c:pt>
                <c:pt idx="72">
                  <c:v>0.13276027814272423</c:v>
                </c:pt>
                <c:pt idx="73">
                  <c:v>0.13258563783766517</c:v>
                </c:pt>
                <c:pt idx="74">
                  <c:v>0.13075271573685388</c:v>
                </c:pt>
                <c:pt idx="75">
                  <c:v>0.121930977024386</c:v>
                </c:pt>
                <c:pt idx="76">
                  <c:v>0.123837600538341</c:v>
                </c:pt>
                <c:pt idx="77">
                  <c:v>0.11943314000064113</c:v>
                </c:pt>
                <c:pt idx="78">
                  <c:v>0.117000993366873</c:v>
                </c:pt>
                <c:pt idx="79">
                  <c:v>0.11802480212772798</c:v>
                </c:pt>
                <c:pt idx="80">
                  <c:v>0.112385041817541</c:v>
                </c:pt>
                <c:pt idx="81">
                  <c:v>0.111085653859711</c:v>
                </c:pt>
                <c:pt idx="82">
                  <c:v>0.111354824238152</c:v>
                </c:pt>
                <c:pt idx="83">
                  <c:v>0.10675169032588802</c:v>
                </c:pt>
                <c:pt idx="84">
                  <c:v>0.10361136924408</c:v>
                </c:pt>
                <c:pt idx="85">
                  <c:v>0.10171275675329317</c:v>
                </c:pt>
                <c:pt idx="86">
                  <c:v>9.8985804466946548E-2</c:v>
                </c:pt>
                <c:pt idx="87">
                  <c:v>0.10135546512000491</c:v>
                </c:pt>
                <c:pt idx="88">
                  <c:v>9.8048514756304689E-2</c:v>
                </c:pt>
                <c:pt idx="89">
                  <c:v>9.5774986381261334E-2</c:v>
                </c:pt>
                <c:pt idx="90">
                  <c:v>9.6002499439228506E-2</c:v>
                </c:pt>
                <c:pt idx="91">
                  <c:v>9.3213061172173206E-2</c:v>
                </c:pt>
                <c:pt idx="92">
                  <c:v>8.8992854167334517E-2</c:v>
                </c:pt>
                <c:pt idx="93">
                  <c:v>8.6563911942833346E-2</c:v>
                </c:pt>
                <c:pt idx="94">
                  <c:v>8.6006344730349557E-2</c:v>
                </c:pt>
                <c:pt idx="95">
                  <c:v>8.6437337776780948E-2</c:v>
                </c:pt>
                <c:pt idx="96">
                  <c:v>8.4819111096869307E-2</c:v>
                </c:pt>
                <c:pt idx="97">
                  <c:v>8.2644919409106926E-2</c:v>
                </c:pt>
                <c:pt idx="98">
                  <c:v>8.1324702791041134E-2</c:v>
                </c:pt>
                <c:pt idx="99">
                  <c:v>7.9339571250040611E-2</c:v>
                </c:pt>
                <c:pt idx="100">
                  <c:v>7.6397923542794913E-2</c:v>
                </c:pt>
                <c:pt idx="101">
                  <c:v>7.4254173743070528E-2</c:v>
                </c:pt>
                <c:pt idx="102">
                  <c:v>7.5550357291633313E-2</c:v>
                </c:pt>
                <c:pt idx="103">
                  <c:v>7.1943794661454202E-2</c:v>
                </c:pt>
                <c:pt idx="104">
                  <c:v>6.9864133047072924E-2</c:v>
                </c:pt>
                <c:pt idx="105">
                  <c:v>6.9452366456244113E-2</c:v>
                </c:pt>
                <c:pt idx="106">
                  <c:v>7.0426506873457917E-2</c:v>
                </c:pt>
                <c:pt idx="107">
                  <c:v>6.883551767231709E-2</c:v>
                </c:pt>
                <c:pt idx="108">
                  <c:v>6.3902329605537184E-2</c:v>
                </c:pt>
                <c:pt idx="109">
                  <c:v>6.4403819655846864E-2</c:v>
                </c:pt>
                <c:pt idx="110">
                  <c:v>6.3514596084211922E-2</c:v>
                </c:pt>
                <c:pt idx="111">
                  <c:v>6.1420514628128413E-2</c:v>
                </c:pt>
                <c:pt idx="112">
                  <c:v>6.3777357644118321E-2</c:v>
                </c:pt>
                <c:pt idx="113">
                  <c:v>6.0765212932996186E-2</c:v>
                </c:pt>
                <c:pt idx="114">
                  <c:v>5.8009420963245434E-2</c:v>
                </c:pt>
                <c:pt idx="115">
                  <c:v>5.8639087384240722E-2</c:v>
                </c:pt>
                <c:pt idx="116">
                  <c:v>5.7868426955491339E-2</c:v>
                </c:pt>
                <c:pt idx="117">
                  <c:v>5.4380427468196713E-2</c:v>
                </c:pt>
                <c:pt idx="118">
                  <c:v>5.4542250136187423E-2</c:v>
                </c:pt>
                <c:pt idx="119">
                  <c:v>5.5276059858365104E-2</c:v>
                </c:pt>
                <c:pt idx="120">
                  <c:v>5.2851924247764914E-2</c:v>
                </c:pt>
                <c:pt idx="121">
                  <c:v>5.1683917069888223E-2</c:v>
                </c:pt>
                <c:pt idx="122">
                  <c:v>5.1623033293812307E-2</c:v>
                </c:pt>
                <c:pt idx="123">
                  <c:v>4.9429615150447151E-2</c:v>
                </c:pt>
                <c:pt idx="124">
                  <c:v>5.1933860992726032E-2</c:v>
                </c:pt>
                <c:pt idx="125">
                  <c:v>4.9556189316499508E-2</c:v>
                </c:pt>
                <c:pt idx="126">
                  <c:v>5.0078508027045214E-2</c:v>
                </c:pt>
                <c:pt idx="127">
                  <c:v>4.6592110744384317E-2</c:v>
                </c:pt>
                <c:pt idx="128">
                  <c:v>4.910596981446471E-2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RDD!$A$149</c:f>
              <c:strCache>
                <c:ptCount val="1"/>
                <c:pt idx="0">
                  <c:v>483.xalancbmk.2</c:v>
                </c:pt>
              </c:strCache>
            </c:strRef>
          </c:tx>
          <c:spPr>
            <a:ln w="190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RDD!$C$112:$EA$112</c:f>
              <c:numCache>
                <c:formatCode>0.00</c:formatCode>
                <c:ptCount val="129"/>
                <c:pt idx="0">
                  <c:v>0</c:v>
                </c:pt>
                <c:pt idx="1">
                  <c:v>1.4676274940899499E-2</c:v>
                </c:pt>
                <c:pt idx="2">
                  <c:v>5.3502272204658911E-2</c:v>
                </c:pt>
                <c:pt idx="3">
                  <c:v>0.10782012278342216</c:v>
                </c:pt>
                <c:pt idx="4">
                  <c:v>0.16258629332036323</c:v>
                </c:pt>
                <c:pt idx="5">
                  <c:v>0.20819664537560401</c:v>
                </c:pt>
                <c:pt idx="6">
                  <c:v>0.23888174775302401</c:v>
                </c:pt>
                <c:pt idx="7">
                  <c:v>0.25157449638449147</c:v>
                </c:pt>
                <c:pt idx="8">
                  <c:v>0.25408078692560254</c:v>
                </c:pt>
                <c:pt idx="9">
                  <c:v>0.2564845098010034</c:v>
                </c:pt>
                <c:pt idx="10">
                  <c:v>0.27368279129630746</c:v>
                </c:pt>
                <c:pt idx="11">
                  <c:v>0.2991791278108934</c:v>
                </c:pt>
                <c:pt idx="12">
                  <c:v>0.36785976022326966</c:v>
                </c:pt>
                <c:pt idx="13">
                  <c:v>0.47320667880935646</c:v>
                </c:pt>
                <c:pt idx="14">
                  <c:v>0.5857573215942985</c:v>
                </c:pt>
                <c:pt idx="15">
                  <c:v>0.69790017519219005</c:v>
                </c:pt>
                <c:pt idx="16">
                  <c:v>0.812486455278016</c:v>
                </c:pt>
                <c:pt idx="17">
                  <c:v>0.91459918375989901</c:v>
                </c:pt>
                <c:pt idx="18">
                  <c:v>0.99313458366626106</c:v>
                </c:pt>
                <c:pt idx="19">
                  <c:v>1</c:v>
                </c:pt>
                <c:pt idx="20">
                  <c:v>0.94370606753915665</c:v>
                </c:pt>
                <c:pt idx="21">
                  <c:v>0.87351752500913959</c:v>
                </c:pt>
                <c:pt idx="22">
                  <c:v>0.79116147955512262</c:v>
                </c:pt>
                <c:pt idx="23">
                  <c:v>0.68718929855296851</c:v>
                </c:pt>
                <c:pt idx="24">
                  <c:v>0.635373602722344</c:v>
                </c:pt>
                <c:pt idx="25">
                  <c:v>0.58016986528894721</c:v>
                </c:pt>
                <c:pt idx="26">
                  <c:v>0.5024318462676115</c:v>
                </c:pt>
                <c:pt idx="27">
                  <c:v>0.41786894168366873</c:v>
                </c:pt>
                <c:pt idx="28">
                  <c:v>0.34827595334163802</c:v>
                </c:pt>
                <c:pt idx="29">
                  <c:v>0.30154149275657199</c:v>
                </c:pt>
                <c:pt idx="30">
                  <c:v>0.26882075307827247</c:v>
                </c:pt>
                <c:pt idx="31">
                  <c:v>0.25491290847159276</c:v>
                </c:pt>
                <c:pt idx="32">
                  <c:v>0.23282115673166501</c:v>
                </c:pt>
                <c:pt idx="33">
                  <c:v>0.22228067476289501</c:v>
                </c:pt>
                <c:pt idx="34">
                  <c:v>0.21383207687942926</c:v>
                </c:pt>
                <c:pt idx="35">
                  <c:v>0.20115008130969</c:v>
                </c:pt>
                <c:pt idx="36">
                  <c:v>0.19244754573773526</c:v>
                </c:pt>
                <c:pt idx="37">
                  <c:v>0.18823234554054133</c:v>
                </c:pt>
                <c:pt idx="38">
                  <c:v>0.18041900545759343</c:v>
                </c:pt>
                <c:pt idx="39">
                  <c:v>0.17115317488283316</c:v>
                </c:pt>
                <c:pt idx="40">
                  <c:v>0.160995667343282</c:v>
                </c:pt>
                <c:pt idx="41">
                  <c:v>0.15324684563070126</c:v>
                </c:pt>
                <c:pt idx="42">
                  <c:v>0.14265673414626523</c:v>
                </c:pt>
                <c:pt idx="43">
                  <c:v>0.13035854016434001</c:v>
                </c:pt>
                <c:pt idx="44">
                  <c:v>0.12229291671009208</c:v>
                </c:pt>
                <c:pt idx="45">
                  <c:v>0.11254071688181108</c:v>
                </c:pt>
                <c:pt idx="46">
                  <c:v>0.10780440677012802</c:v>
                </c:pt>
                <c:pt idx="47">
                  <c:v>9.8852896461250853E-2</c:v>
                </c:pt>
                <c:pt idx="48">
                  <c:v>9.3047070286974745E-2</c:v>
                </c:pt>
                <c:pt idx="49">
                  <c:v>8.5982308731982746E-2</c:v>
                </c:pt>
                <c:pt idx="50">
                  <c:v>8.0888666107507501E-2</c:v>
                </c:pt>
                <c:pt idx="51">
                  <c:v>7.5420320639757496E-2</c:v>
                </c:pt>
                <c:pt idx="52">
                  <c:v>7.0585578655337905E-2</c:v>
                </c:pt>
                <c:pt idx="53">
                  <c:v>6.7647511327936921E-2</c:v>
                </c:pt>
                <c:pt idx="54">
                  <c:v>6.4264432676734817E-2</c:v>
                </c:pt>
                <c:pt idx="55">
                  <c:v>5.9899516773949113E-2</c:v>
                </c:pt>
                <c:pt idx="56">
                  <c:v>5.7791916675351822E-2</c:v>
                </c:pt>
                <c:pt idx="57">
                  <c:v>5.4695034897821584E-2</c:v>
                </c:pt>
                <c:pt idx="58">
                  <c:v>5.3489864825742514E-2</c:v>
                </c:pt>
                <c:pt idx="59">
                  <c:v>5.0995981663548434E-2</c:v>
                </c:pt>
                <c:pt idx="60">
                  <c:v>4.7787433475770136E-2</c:v>
                </c:pt>
                <c:pt idx="61">
                  <c:v>4.4980884364882796E-2</c:v>
                </c:pt>
                <c:pt idx="62">
                  <c:v>4.3161135457145713E-2</c:v>
                </c:pt>
                <c:pt idx="63">
                  <c:v>4.3913849778073305E-2</c:v>
                </c:pt>
                <c:pt idx="64">
                  <c:v>3.9941834207640005E-2</c:v>
                </c:pt>
                <c:pt idx="65">
                  <c:v>3.8694479047245607E-2</c:v>
                </c:pt>
                <c:pt idx="66">
                  <c:v>3.5578572622043239E-2</c:v>
                </c:pt>
                <c:pt idx="67">
                  <c:v>3.4978055482490014E-2</c:v>
                </c:pt>
                <c:pt idx="68">
                  <c:v>3.3270800143594716E-2</c:v>
                </c:pt>
                <c:pt idx="69">
                  <c:v>3.2117741062965006E-2</c:v>
                </c:pt>
                <c:pt idx="70">
                  <c:v>3.1015138656595349E-2</c:v>
                </c:pt>
                <c:pt idx="71">
                  <c:v>2.9319463538021999E-2</c:v>
                </c:pt>
                <c:pt idx="72">
                  <c:v>2.7924874147819911E-2</c:v>
                </c:pt>
                <c:pt idx="73">
                  <c:v>2.6852049450849538E-2</c:v>
                </c:pt>
                <c:pt idx="74">
                  <c:v>2.5615447352182599E-2</c:v>
                </c:pt>
                <c:pt idx="75">
                  <c:v>2.5496336514585338E-2</c:v>
                </c:pt>
                <c:pt idx="76">
                  <c:v>2.3942105515658906E-2</c:v>
                </c:pt>
                <c:pt idx="77">
                  <c:v>2.3227440490074899E-2</c:v>
                </c:pt>
                <c:pt idx="78">
                  <c:v>2.2042949382857141E-2</c:v>
                </c:pt>
                <c:pt idx="79">
                  <c:v>2.181548076938981E-2</c:v>
                </c:pt>
                <c:pt idx="80">
                  <c:v>2.1145482307904803E-2</c:v>
                </c:pt>
                <c:pt idx="81">
                  <c:v>2.063347113795521E-2</c:v>
                </c:pt>
                <c:pt idx="82">
                  <c:v>1.9849324790439521E-2</c:v>
                </c:pt>
                <c:pt idx="83">
                  <c:v>1.9241363223536301E-2</c:v>
                </c:pt>
                <c:pt idx="84">
                  <c:v>1.9286856946229707E-2</c:v>
                </c:pt>
                <c:pt idx="85">
                  <c:v>1.8410068836138205E-2</c:v>
                </c:pt>
                <c:pt idx="86">
                  <c:v>1.8451426765859525E-2</c:v>
                </c:pt>
                <c:pt idx="87">
                  <c:v>1.8370365223605821E-2</c:v>
                </c:pt>
                <c:pt idx="88">
                  <c:v>1.7869107115383705E-2</c:v>
                </c:pt>
                <c:pt idx="89">
                  <c:v>1.7405898302505121E-2</c:v>
                </c:pt>
                <c:pt idx="90">
                  <c:v>1.8015514186597109E-2</c:v>
                </c:pt>
                <c:pt idx="91">
                  <c:v>1.7223923411731401E-2</c:v>
                </c:pt>
                <c:pt idx="92">
                  <c:v>1.6746652902747704E-2</c:v>
                </c:pt>
                <c:pt idx="93">
                  <c:v>1.6033642194352504E-2</c:v>
                </c:pt>
                <c:pt idx="94">
                  <c:v>1.5867383316872905E-2</c:v>
                </c:pt>
                <c:pt idx="95">
                  <c:v>1.53437919266013E-2</c:v>
                </c:pt>
                <c:pt idx="96">
                  <c:v>1.5529902610347103E-2</c:v>
                </c:pt>
                <c:pt idx="97">
                  <c:v>1.5093990031084598E-2</c:v>
                </c:pt>
                <c:pt idx="98">
                  <c:v>1.4826817805085003E-2</c:v>
                </c:pt>
                <c:pt idx="99">
                  <c:v>1.4488509939964807E-2</c:v>
                </c:pt>
                <c:pt idx="100">
                  <c:v>1.4400003970361298E-2</c:v>
                </c:pt>
                <c:pt idx="101">
                  <c:v>1.3517425750108815E-2</c:v>
                </c:pt>
                <c:pt idx="102">
                  <c:v>1.3559610838424498E-2</c:v>
                </c:pt>
                <c:pt idx="103">
                  <c:v>1.3373500154678707E-2</c:v>
                </c:pt>
                <c:pt idx="104">
                  <c:v>1.3511635639947818E-2</c:v>
                </c:pt>
                <c:pt idx="105">
                  <c:v>1.3153475968561413E-2</c:v>
                </c:pt>
                <c:pt idx="106">
                  <c:v>1.1984700874637521E-2</c:v>
                </c:pt>
                <c:pt idx="107">
                  <c:v>1.2140206690389602E-2</c:v>
                </c:pt>
                <c:pt idx="108">
                  <c:v>1.2557921780574698E-2</c:v>
                </c:pt>
                <c:pt idx="109">
                  <c:v>1.2239465721720699E-2</c:v>
                </c:pt>
                <c:pt idx="110">
                  <c:v>1.1822577790130137E-2</c:v>
                </c:pt>
                <c:pt idx="111">
                  <c:v>1.1825059265913433E-2</c:v>
                </c:pt>
                <c:pt idx="112">
                  <c:v>1.1575257370396698E-2</c:v>
                </c:pt>
                <c:pt idx="113">
                  <c:v>1.1509084682842615E-2</c:v>
                </c:pt>
                <c:pt idx="114">
                  <c:v>1.0884579944051124E-2</c:v>
                </c:pt>
                <c:pt idx="115">
                  <c:v>1.0534691858608799E-2</c:v>
                </c:pt>
                <c:pt idx="116">
                  <c:v>1.0808481353363812E-2</c:v>
                </c:pt>
                <c:pt idx="117">
                  <c:v>1.0365124346751516E-2</c:v>
                </c:pt>
                <c:pt idx="118">
                  <c:v>1.0354371285024E-2</c:v>
                </c:pt>
                <c:pt idx="119">
                  <c:v>1.0150063112200802E-2</c:v>
                </c:pt>
                <c:pt idx="120">
                  <c:v>9.7257307532603067E-3</c:v>
                </c:pt>
                <c:pt idx="121">
                  <c:v>9.5660891445360548E-3</c:v>
                </c:pt>
                <c:pt idx="122">
                  <c:v>9.5404472281088917E-3</c:v>
                </c:pt>
                <c:pt idx="123">
                  <c:v>9.5437558624865467E-3</c:v>
                </c:pt>
                <c:pt idx="124">
                  <c:v>8.8969178416454728E-3</c:v>
                </c:pt>
                <c:pt idx="125">
                  <c:v>8.9920410800044346E-3</c:v>
                </c:pt>
                <c:pt idx="126">
                  <c:v>8.8630043392740852E-3</c:v>
                </c:pt>
                <c:pt idx="127">
                  <c:v>8.8803746697569547E-3</c:v>
                </c:pt>
                <c:pt idx="128">
                  <c:v>8.2657958340985258E-3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RDD!$A$150</c:f>
              <c:strCache>
                <c:ptCount val="1"/>
                <c:pt idx="0">
                  <c:v>483.xalancbmk.3</c:v>
                </c:pt>
              </c:strCache>
            </c:strRef>
          </c:tx>
          <c:spPr>
            <a:ln w="19050">
              <a:solidFill>
                <a:srgbClr val="FF6699"/>
              </a:solidFill>
            </a:ln>
          </c:spPr>
          <c:marker>
            <c:symbol val="none"/>
          </c:marker>
          <c:cat>
            <c:numRef>
              <c:f>RDD!$C$27:$JI$27</c:f>
              <c:numCache>
                <c:formatCode>General</c:formatCode>
                <c:ptCount val="2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</c:numCache>
            </c:numRef>
          </c:cat>
          <c:val>
            <c:numRef>
              <c:f>RDD!$C$116:$EA$116</c:f>
              <c:numCache>
                <c:formatCode>0.00</c:formatCode>
                <c:ptCount val="129"/>
                <c:pt idx="0">
                  <c:v>0</c:v>
                </c:pt>
                <c:pt idx="1">
                  <c:v>7.8466890539291932E-3</c:v>
                </c:pt>
                <c:pt idx="2">
                  <c:v>2.566453476760441E-2</c:v>
                </c:pt>
                <c:pt idx="3">
                  <c:v>4.9809336696067415E-2</c:v>
                </c:pt>
                <c:pt idx="4">
                  <c:v>7.56550132140585E-2</c:v>
                </c:pt>
                <c:pt idx="5">
                  <c:v>0.10576170106037613</c:v>
                </c:pt>
                <c:pt idx="6">
                  <c:v>0.12904445404340917</c:v>
                </c:pt>
                <c:pt idx="7">
                  <c:v>0.14828821045884616</c:v>
                </c:pt>
                <c:pt idx="8">
                  <c:v>0.16367875671734</c:v>
                </c:pt>
                <c:pt idx="9">
                  <c:v>0.16888077621562383</c:v>
                </c:pt>
                <c:pt idx="10">
                  <c:v>0.169185465929095</c:v>
                </c:pt>
                <c:pt idx="11">
                  <c:v>0.16889285233231616</c:v>
                </c:pt>
                <c:pt idx="12">
                  <c:v>0.16954124690549627</c:v>
                </c:pt>
                <c:pt idx="13">
                  <c:v>0.17618125322223316</c:v>
                </c:pt>
                <c:pt idx="14">
                  <c:v>0.18903767283942133</c:v>
                </c:pt>
                <c:pt idx="15">
                  <c:v>0.20530698882030426</c:v>
                </c:pt>
                <c:pt idx="16">
                  <c:v>0.22372678250449526</c:v>
                </c:pt>
                <c:pt idx="17">
                  <c:v>0.25843447081063331</c:v>
                </c:pt>
                <c:pt idx="18">
                  <c:v>0.28991504916372901</c:v>
                </c:pt>
                <c:pt idx="19">
                  <c:v>0.32504540155410433</c:v>
                </c:pt>
                <c:pt idx="20">
                  <c:v>0.37131736499133833</c:v>
                </c:pt>
                <c:pt idx="21">
                  <c:v>0.4333115034300834</c:v>
                </c:pt>
                <c:pt idx="22">
                  <c:v>0.49618069586300473</c:v>
                </c:pt>
                <c:pt idx="23">
                  <c:v>0.55925146655148295</c:v>
                </c:pt>
                <c:pt idx="24">
                  <c:v>0.64520090477982162</c:v>
                </c:pt>
                <c:pt idx="25">
                  <c:v>0.76001504869926462</c:v>
                </c:pt>
                <c:pt idx="26">
                  <c:v>0.81137291512812304</c:v>
                </c:pt>
                <c:pt idx="27">
                  <c:v>0.87352497201592205</c:v>
                </c:pt>
                <c:pt idx="28">
                  <c:v>0.93777641534410394</c:v>
                </c:pt>
                <c:pt idx="29">
                  <c:v>0.99122437889280557</c:v>
                </c:pt>
                <c:pt idx="30">
                  <c:v>1</c:v>
                </c:pt>
                <c:pt idx="31">
                  <c:v>0.93495896442654702</c:v>
                </c:pt>
                <c:pt idx="32">
                  <c:v>0.81816898202980903</c:v>
                </c:pt>
                <c:pt idx="33">
                  <c:v>0.72691905750554409</c:v>
                </c:pt>
                <c:pt idx="34">
                  <c:v>0.64976939261778233</c:v>
                </c:pt>
                <c:pt idx="35">
                  <c:v>0.56214973455766604</c:v>
                </c:pt>
                <c:pt idx="36">
                  <c:v>0.4563453026228414</c:v>
                </c:pt>
                <c:pt idx="37">
                  <c:v>0.39670229121091166</c:v>
                </c:pt>
                <c:pt idx="38">
                  <c:v>0.36067180366092233</c:v>
                </c:pt>
                <c:pt idx="39">
                  <c:v>0.32095438479152433</c:v>
                </c:pt>
                <c:pt idx="40">
                  <c:v>0.28855880836596454</c:v>
                </c:pt>
                <c:pt idx="41">
                  <c:v>0.26296208563824747</c:v>
                </c:pt>
                <c:pt idx="42">
                  <c:v>0.23981402780293623</c:v>
                </c:pt>
                <c:pt idx="43">
                  <c:v>0.22439468465079104</c:v>
                </c:pt>
                <c:pt idx="44">
                  <c:v>0.20470411191773416</c:v>
                </c:pt>
                <c:pt idx="45">
                  <c:v>0.19434744845588323</c:v>
                </c:pt>
                <c:pt idx="46">
                  <c:v>0.18991458469770336</c:v>
                </c:pt>
                <c:pt idx="47">
                  <c:v>0.18789694427801101</c:v>
                </c:pt>
                <c:pt idx="48">
                  <c:v>0.17944087579714127</c:v>
                </c:pt>
                <c:pt idx="49">
                  <c:v>0.17803354373644323</c:v>
                </c:pt>
                <c:pt idx="50">
                  <c:v>0.17429273435794626</c:v>
                </c:pt>
                <c:pt idx="51">
                  <c:v>0.16521242353728133</c:v>
                </c:pt>
                <c:pt idx="52">
                  <c:v>0.16178652212483888</c:v>
                </c:pt>
                <c:pt idx="53">
                  <c:v>0.15698951700177904</c:v>
                </c:pt>
                <c:pt idx="54">
                  <c:v>0.14777358210133723</c:v>
                </c:pt>
                <c:pt idx="55">
                  <c:v>0.14472575603457488</c:v>
                </c:pt>
                <c:pt idx="56">
                  <c:v>0.13720233533518217</c:v>
                </c:pt>
                <c:pt idx="57">
                  <c:v>0.12991021871705216</c:v>
                </c:pt>
                <c:pt idx="58">
                  <c:v>0.12057445158173917</c:v>
                </c:pt>
                <c:pt idx="59">
                  <c:v>0.11185735319390083</c:v>
                </c:pt>
                <c:pt idx="60">
                  <c:v>0.10417787190955909</c:v>
                </c:pt>
                <c:pt idx="61">
                  <c:v>9.5592681873284444E-2</c:v>
                </c:pt>
                <c:pt idx="62">
                  <c:v>9.3187676787381518E-2</c:v>
                </c:pt>
                <c:pt idx="63">
                  <c:v>8.4187254123297223E-2</c:v>
                </c:pt>
                <c:pt idx="64">
                  <c:v>8.0111100273570532E-2</c:v>
                </c:pt>
                <c:pt idx="65">
                  <c:v>7.4792035336575927E-2</c:v>
                </c:pt>
                <c:pt idx="66">
                  <c:v>6.7719146683015916E-2</c:v>
                </c:pt>
                <c:pt idx="67">
                  <c:v>6.1356891050204476E-2</c:v>
                </c:pt>
                <c:pt idx="68">
                  <c:v>6.0939800558288224E-2</c:v>
                </c:pt>
                <c:pt idx="69">
                  <c:v>5.665277913247041E-2</c:v>
                </c:pt>
                <c:pt idx="70">
                  <c:v>5.4218977152916598E-2</c:v>
                </c:pt>
                <c:pt idx="71">
                  <c:v>4.8635166580740373E-2</c:v>
                </c:pt>
                <c:pt idx="72">
                  <c:v>4.9800976307588132E-2</c:v>
                </c:pt>
                <c:pt idx="73">
                  <c:v>4.5730396050181164E-2</c:v>
                </c:pt>
                <c:pt idx="74">
                  <c:v>4.5184184002861102E-2</c:v>
                </c:pt>
                <c:pt idx="75">
                  <c:v>4.3281731157774499E-2</c:v>
                </c:pt>
                <c:pt idx="76">
                  <c:v>4.1750851133993822E-2</c:v>
                </c:pt>
                <c:pt idx="77">
                  <c:v>3.9861403337652888E-2</c:v>
                </c:pt>
                <c:pt idx="78">
                  <c:v>3.9894844891570413E-2</c:v>
                </c:pt>
                <c:pt idx="79">
                  <c:v>3.8491228559087008E-2</c:v>
                </c:pt>
                <c:pt idx="80">
                  <c:v>3.7834473597428829E-2</c:v>
                </c:pt>
                <c:pt idx="81">
                  <c:v>3.5821477838003615E-2</c:v>
                </c:pt>
                <c:pt idx="82">
                  <c:v>3.5611539193965834E-2</c:v>
                </c:pt>
                <c:pt idx="83">
                  <c:v>3.3432264597006114E-2</c:v>
                </c:pt>
                <c:pt idx="84">
                  <c:v>3.1479649421043476E-2</c:v>
                </c:pt>
                <c:pt idx="85">
                  <c:v>3.0582301057589127E-2</c:v>
                </c:pt>
                <c:pt idx="86">
                  <c:v>3.0396514646936084E-2</c:v>
                </c:pt>
                <c:pt idx="87">
                  <c:v>2.8540508404512801E-2</c:v>
                </c:pt>
                <c:pt idx="88">
                  <c:v>2.8105768203584701E-2</c:v>
                </c:pt>
                <c:pt idx="89">
                  <c:v>2.5717483894640382E-2</c:v>
                </c:pt>
                <c:pt idx="90">
                  <c:v>2.5468530104365509E-2</c:v>
                </c:pt>
                <c:pt idx="91">
                  <c:v>2.4421623680335902E-2</c:v>
                </c:pt>
                <c:pt idx="92">
                  <c:v>2.4204253579872017E-2</c:v>
                </c:pt>
                <c:pt idx="93">
                  <c:v>2.2381688891366006E-2</c:v>
                </c:pt>
                <c:pt idx="94">
                  <c:v>2.1935801505799032E-2</c:v>
                </c:pt>
                <c:pt idx="95">
                  <c:v>2.130319877752555E-2</c:v>
                </c:pt>
                <c:pt idx="96">
                  <c:v>2.1410954895704208E-2</c:v>
                </c:pt>
                <c:pt idx="97">
                  <c:v>2.0415139734604112E-2</c:v>
                </c:pt>
                <c:pt idx="98">
                  <c:v>1.9346867873349397E-2</c:v>
                </c:pt>
                <c:pt idx="99">
                  <c:v>1.8335260867343904E-2</c:v>
                </c:pt>
                <c:pt idx="100">
                  <c:v>1.8878686118503903E-2</c:v>
                </c:pt>
                <c:pt idx="101">
                  <c:v>1.7736099692988019E-2</c:v>
                </c:pt>
                <c:pt idx="102">
                  <c:v>1.6975304341364131E-2</c:v>
                </c:pt>
                <c:pt idx="103">
                  <c:v>1.6808096571776298E-2</c:v>
                </c:pt>
                <c:pt idx="104">
                  <c:v>1.5986920636690022E-2</c:v>
                </c:pt>
                <c:pt idx="105">
                  <c:v>1.6389148215753921E-2</c:v>
                </c:pt>
                <c:pt idx="106">
                  <c:v>1.5754687623373807E-2</c:v>
                </c:pt>
                <c:pt idx="107">
                  <c:v>1.5930255781440899E-2</c:v>
                </c:pt>
                <c:pt idx="108">
                  <c:v>1.5089572273236117E-2</c:v>
                </c:pt>
                <c:pt idx="109">
                  <c:v>1.5010613048708607E-2</c:v>
                </c:pt>
                <c:pt idx="110">
                  <c:v>1.4333421581878402E-2</c:v>
                </c:pt>
                <c:pt idx="111">
                  <c:v>1.4443035564163705E-2</c:v>
                </c:pt>
                <c:pt idx="112">
                  <c:v>1.3670164095847216E-2</c:v>
                </c:pt>
                <c:pt idx="113">
                  <c:v>1.3582844482840311E-2</c:v>
                </c:pt>
                <c:pt idx="114">
                  <c:v>1.3387768751654702E-2</c:v>
                </c:pt>
                <c:pt idx="115">
                  <c:v>1.3100728747195919E-2</c:v>
                </c:pt>
                <c:pt idx="116">
                  <c:v>1.2788607577298798E-2</c:v>
                </c:pt>
                <c:pt idx="117">
                  <c:v>1.2517359417745403E-2</c:v>
                </c:pt>
                <c:pt idx="118">
                  <c:v>1.1952568729360321E-2</c:v>
                </c:pt>
                <c:pt idx="119">
                  <c:v>1.1648807947942614E-2</c:v>
                </c:pt>
                <c:pt idx="120">
                  <c:v>1.1476026586035405E-2</c:v>
                </c:pt>
                <c:pt idx="121">
                  <c:v>1.1240077844506121E-2</c:v>
                </c:pt>
                <c:pt idx="122">
                  <c:v>1.0974403277272301E-2</c:v>
                </c:pt>
                <c:pt idx="123">
                  <c:v>1.0992052986284299E-2</c:v>
                </c:pt>
                <c:pt idx="124">
                  <c:v>1.0465348512083101E-2</c:v>
                </c:pt>
                <c:pt idx="125">
                  <c:v>9.9154207365502768E-3</c:v>
                </c:pt>
                <c:pt idx="126">
                  <c:v>1.0153227342186103E-2</c:v>
                </c:pt>
                <c:pt idx="127">
                  <c:v>9.9042735519110532E-3</c:v>
                </c:pt>
                <c:pt idx="128">
                  <c:v>9.3385539314726866E-3</c:v>
                </c:pt>
              </c:numCache>
            </c:numRef>
          </c:val>
          <c:smooth val="1"/>
        </c:ser>
        <c:marker val="1"/>
        <c:axId val="57844096"/>
        <c:axId val="57845632"/>
      </c:lineChart>
      <c:catAx>
        <c:axId val="57844096"/>
        <c:scaling>
          <c:orientation val="minMax"/>
        </c:scaling>
        <c:axPos val="b"/>
        <c:numFmt formatCode="General" sourceLinked="1"/>
        <c:minorTickMark val="out"/>
        <c:tickLblPos val="nextTo"/>
        <c:spPr>
          <a:ln w="6350">
            <a:solidFill>
              <a:sysClr val="windowText" lastClr="000000"/>
            </a:solidFill>
          </a:ln>
        </c:spPr>
        <c:crossAx val="57845632"/>
        <c:crosses val="autoZero"/>
        <c:auto val="1"/>
        <c:lblAlgn val="ctr"/>
        <c:lblOffset val="100"/>
        <c:tickLblSkip val="32"/>
        <c:tickMarkSkip val="32"/>
      </c:catAx>
      <c:valAx>
        <c:axId val="57845632"/>
        <c:scaling>
          <c:orientation val="minMax"/>
          <c:max val="1"/>
          <c:min val="0"/>
        </c:scaling>
        <c:delete val="1"/>
        <c:axPos val="l"/>
        <c:majorGridlines>
          <c:spPr>
            <a:ln w="6350">
              <a:solidFill>
                <a:sysClr val="windowText" lastClr="000000"/>
              </a:solidFill>
              <a:prstDash val="solid"/>
            </a:ln>
          </c:spPr>
        </c:majorGridlines>
        <c:numFmt formatCode="General" sourceLinked="0"/>
        <c:minorTickMark val="out"/>
        <c:tickLblPos val="none"/>
        <c:crossAx val="57844096"/>
        <c:crosses val="autoZero"/>
        <c:crossBetween val="between"/>
        <c:majorUnit val="0.2"/>
      </c:valAx>
      <c:spPr>
        <a:noFill/>
        <a:ln w="12700">
          <a:solidFill>
            <a:sysClr val="windowText" lastClr="000000"/>
          </a:solidFill>
        </a:ln>
      </c:spPr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Hit rate of SPDP-B</a:t>
            </a:r>
            <a:endParaRPr lang="en-US" dirty="0"/>
          </a:p>
        </c:rich>
      </c:tx>
      <c:layout>
        <c:manualLayout>
          <c:xMode val="edge"/>
          <c:yMode val="edge"/>
          <c:x val="0.6121412241435612"/>
          <c:y val="0.12566815017688004"/>
        </c:manualLayout>
      </c:layout>
      <c:overlay val="1"/>
      <c:spPr>
        <a:solidFill>
          <a:sysClr val="window" lastClr="FFFFFF"/>
        </a:solidFill>
        <a:ln>
          <a:solidFill>
            <a:sysClr val="windowText" lastClr="000000"/>
          </a:solidFill>
        </a:ln>
      </c:spPr>
    </c:title>
    <c:plotArea>
      <c:layout/>
      <c:barChart>
        <c:barDir val="col"/>
        <c:grouping val="clustered"/>
        <c:ser>
          <c:idx val="0"/>
          <c:order val="0"/>
          <c:spPr>
            <a:solidFill>
              <a:srgbClr val="3333FF"/>
            </a:solidFill>
            <a:ln>
              <a:solidFill>
                <a:sysClr val="windowText" lastClr="000000"/>
              </a:solidFill>
            </a:ln>
          </c:spPr>
          <c:cat>
            <c:strRef>
              <c:f>Motivation!$C$295:$C$297</c:f>
              <c:strCache>
                <c:ptCount val="3"/>
                <c:pt idx="0">
                  <c:v>483.xalancbmk.1</c:v>
                </c:pt>
                <c:pt idx="1">
                  <c:v>483.xalancbmk.2</c:v>
                </c:pt>
                <c:pt idx="2">
                  <c:v>483.xalancbmk.3</c:v>
                </c:pt>
              </c:strCache>
            </c:strRef>
          </c:cat>
          <c:val>
            <c:numRef>
              <c:f>Motivation!$E$295:$E$297</c:f>
              <c:numCache>
                <c:formatCode>General</c:formatCode>
                <c:ptCount val="3"/>
                <c:pt idx="0">
                  <c:v>0.39715233000000133</c:v>
                </c:pt>
                <c:pt idx="1">
                  <c:v>0.69589209000000163</c:v>
                </c:pt>
                <c:pt idx="2">
                  <c:v>0.53553997999999958</c:v>
                </c:pt>
              </c:numCache>
            </c:numRef>
          </c:val>
        </c:ser>
        <c:axId val="58144256"/>
        <c:axId val="58145792"/>
      </c:barChart>
      <c:catAx>
        <c:axId val="58144256"/>
        <c:scaling>
          <c:orientation val="minMax"/>
        </c:scaling>
        <c:axPos val="b"/>
        <c:tickLblPos val="nextTo"/>
        <c:spPr>
          <a:ln>
            <a:solidFill>
              <a:sysClr val="windowText" lastClr="000000"/>
            </a:solidFill>
          </a:ln>
        </c:spPr>
        <c:crossAx val="58145792"/>
        <c:crosses val="autoZero"/>
        <c:auto val="1"/>
        <c:lblAlgn val="ctr"/>
        <c:lblOffset val="100"/>
      </c:catAx>
      <c:valAx>
        <c:axId val="58145792"/>
        <c:scaling>
          <c:orientation val="minMax"/>
          <c:max val="0.8"/>
          <c:min val="0"/>
        </c:scaling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numFmt formatCode="0%" sourceLinked="0"/>
        <c:minorTickMark val="out"/>
        <c:tickLblPos val="nextTo"/>
        <c:spPr>
          <a:ln>
            <a:solidFill>
              <a:sysClr val="windowText" lastClr="000000"/>
            </a:solidFill>
          </a:ln>
        </c:spPr>
        <c:crossAx val="58144256"/>
        <c:crosses val="autoZero"/>
        <c:crossBetween val="between"/>
        <c:majorUnit val="0.2"/>
      </c:valAx>
      <c:spPr>
        <a:ln>
          <a:solidFill>
            <a:sysClr val="windowText" lastClr="000000"/>
          </a:solidFill>
        </a:ln>
      </c:spPr>
    </c:plotArea>
    <c:plotVisOnly val="1"/>
  </c:chart>
  <c:spPr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0.45735</cdr:x>
      <cdr:y>0.65453</cdr:y>
    </cdr:from>
    <cdr:to>
      <cdr:x>0.66881</cdr:x>
      <cdr:y>0.7653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0968" y="1496256"/>
          <a:ext cx="481302" cy="253220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i="1">
              <a:latin typeface="Arial" pitchFamily="34" charset="0"/>
              <a:cs typeface="Arial" pitchFamily="34" charset="0"/>
            </a:rPr>
            <a:t>RDD</a:t>
          </a:r>
        </a:p>
      </cdr:txBody>
    </cdr:sp>
  </cdr:relSizeAnchor>
  <cdr:relSizeAnchor xmlns:cdr="http://schemas.openxmlformats.org/drawingml/2006/chartDrawing">
    <cdr:from>
      <cdr:x>0.25753</cdr:x>
      <cdr:y>0.66026</cdr:y>
    </cdr:from>
    <cdr:to>
      <cdr:x>0.46227</cdr:x>
      <cdr:y>0.70991</cdr:y>
    </cdr:to>
    <cdr:sp macro="" textlink="">
      <cdr:nvSpPr>
        <cdr:cNvPr id="4" name="Straight Connector 3"/>
        <cdr:cNvSpPr/>
      </cdr:nvSpPr>
      <cdr:spPr>
        <a:xfrm xmlns:a="http://schemas.openxmlformats.org/drawingml/2006/main">
          <a:off x="586154" y="1509346"/>
          <a:ext cx="466013" cy="113508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0.28046</cdr:x>
      <cdr:y>0.24688</cdr:y>
    </cdr:from>
    <cdr:to>
      <cdr:x>0.49192</cdr:x>
      <cdr:y>0.35765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46043" y="579783"/>
          <a:ext cx="487108" cy="260129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i="1" dirty="0">
              <a:latin typeface="Arial" pitchFamily="34" charset="0"/>
              <a:cs typeface="Arial" pitchFamily="34" charset="0"/>
            </a:rPr>
            <a:t>E</a:t>
          </a:r>
        </a:p>
      </cdr:txBody>
    </cdr:sp>
  </cdr:relSizeAnchor>
  <cdr:relSizeAnchor xmlns:cdr="http://schemas.openxmlformats.org/drawingml/2006/chartDrawing">
    <cdr:from>
      <cdr:x>0.37395</cdr:x>
      <cdr:y>0.39501</cdr:y>
    </cdr:from>
    <cdr:to>
      <cdr:x>0.58541</cdr:x>
      <cdr:y>0.50578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861392" y="927653"/>
          <a:ext cx="487108" cy="260129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i="1">
              <a:latin typeface="Arial" pitchFamily="34" charset="0"/>
              <a:cs typeface="Arial" pitchFamily="34" charset="0"/>
            </a:rPr>
            <a:t>Hit rate</a:t>
          </a:r>
        </a:p>
      </cdr:txBody>
    </cdr:sp>
  </cdr:relSizeAnchor>
  <cdr:relSizeAnchor xmlns:cdr="http://schemas.openxmlformats.org/drawingml/2006/chartDrawing">
    <cdr:from>
      <cdr:x>0.37395</cdr:x>
      <cdr:y>0.1859</cdr:y>
    </cdr:from>
    <cdr:to>
      <cdr:x>0.4893</cdr:x>
      <cdr:y>0.30331</cdr:y>
    </cdr:to>
    <cdr:sp macro="" textlink="">
      <cdr:nvSpPr>
        <cdr:cNvPr id="7" name="Straight Connector 6"/>
        <cdr:cNvSpPr/>
      </cdr:nvSpPr>
      <cdr:spPr>
        <a:xfrm xmlns:a="http://schemas.openxmlformats.org/drawingml/2006/main" flipV="1">
          <a:off x="851143" y="424961"/>
          <a:ext cx="262550" cy="268406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0.52137</cdr:x>
      <cdr:y>0.17987</cdr:y>
    </cdr:from>
    <cdr:to>
      <cdr:x>0.68676</cdr:x>
      <cdr:y>0.42322</cdr:y>
    </cdr:to>
    <cdr:sp macro="" textlink="">
      <cdr:nvSpPr>
        <cdr:cNvPr id="8" name="Straight Connector 7"/>
        <cdr:cNvSpPr/>
      </cdr:nvSpPr>
      <cdr:spPr>
        <a:xfrm xmlns:a="http://schemas.openxmlformats.org/drawingml/2006/main" flipV="1">
          <a:off x="1200978" y="422411"/>
          <a:ext cx="380999" cy="571501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fld id="{B830922D-FD3A-47F0-B7DC-57B77920384C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fld id="{33000EB8-065C-4484-BF06-7E6CDCA76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fld id="{578F4A99-AE48-4D5A-A5DE-E4517AA9B4CB}" type="datetimeFigureOut">
              <a:rPr lang="en-US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fld id="{2798B838-5A2E-4C4B-8090-4F1B56416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2BBE9E-AEC3-4CD8-8A49-7883F614D825}" type="slidenum">
              <a:rPr lang="en-US" smtClean="0">
                <a:latin typeface="Calibri" pitchFamily="34" charset="0"/>
              </a:rPr>
              <a:pPr/>
              <a:t>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X-axis</a:t>
            </a:r>
          </a:p>
          <a:p>
            <a:r>
              <a:rPr lang="en-US" dirty="0" smtClean="0"/>
              <a:t>Y-axis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98B838-5A2E-4C4B-8090-4F1B56416A3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Belady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98B838-5A2E-4C4B-8090-4F1B56416A3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72?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98B838-5A2E-4C4B-8090-4F1B56416A3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 of accesses and occupancy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98B838-5A2E-4C4B-8090-4F1B56416A3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98B838-5A2E-4C4B-8090-4F1B56416A3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68693DF-4880-47E8-9A9D-B12C8C9CBF62}" type="slidenum">
              <a:rPr lang="en-US" smtClean="0">
                <a:latin typeface="Calibri" pitchFamily="34" charset="0"/>
              </a:rPr>
              <a:pPr/>
              <a:t>17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E907C6CA-570F-4681-950B-DACD9F1A8E9A}" type="datetime1">
              <a:rPr lang="en-US" smtClean="0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Nam Duong</a:t>
            </a: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88F5A033-1723-4BD3-8D8A-62E01B3BEA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1204B0-0B16-4182-AB72-7F31A63FB28A}" type="datetime1">
              <a:rPr lang="en-US" smtClean="0"/>
              <a:pPr>
                <a:defRPr/>
              </a:pPr>
              <a:t>12/5/2012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Nam Duong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C7E1F-C5C1-424D-B1F1-08331E013F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50E949-F202-49C6-876A-6C41D9E6B71C}" type="datetime1">
              <a:rPr lang="en-US" smtClean="0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Nam Duong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9D8A85-2DEE-4648-A5DD-D7F96AAD49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 sz="2100">
                <a:latin typeface="Arial" pitchFamily="34" charset="0"/>
                <a:cs typeface="Arial" pitchFamily="34" charset="0"/>
              </a:defRPr>
            </a:lvl3pPr>
            <a:lvl4pPr>
              <a:defRPr sz="21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5102E020-2688-4F54-81AF-1FA15BC9DB96}" type="datetime1">
              <a:rPr lang="en-US" smtClean="0"/>
              <a:pPr>
                <a:defRPr/>
              </a:pPr>
              <a:t>12/5/2012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Nam Duong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BF243B04-B6FC-4727-9A7A-3131A716F27D}" type="datetime1">
              <a:rPr lang="en-US" smtClean="0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Nam Duong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6B3244C-66D5-489F-928B-A3957849C7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6EF98A-BA0C-4ED2-ABEB-28EA213C8B82}" type="datetime1">
              <a:rPr lang="en-US" smtClean="0"/>
              <a:pPr>
                <a:defRPr/>
              </a:pPr>
              <a:t>12/5/2012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Nam Duong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F2BA0-071D-433F-9397-2E683E8B6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563A93-763C-48AF-943C-27192D3A18C7}" type="datetime1">
              <a:rPr lang="en-US" smtClean="0"/>
              <a:pPr>
                <a:defRPr/>
              </a:pPr>
              <a:t>12/5/2012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Nam Duong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A607F2-1093-4A3F-B905-7823DA647F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BB6FF1C-A054-43A2-9359-CE9F2F6C51C2}" type="datetime1">
              <a:rPr lang="en-US" smtClean="0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E79A59C9-28B7-4A2B-B6AD-F23AD7FDF7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Nam Duong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4548D6-1B31-41C7-8850-FFFF115DE3D8}" type="datetime1">
              <a:rPr lang="en-US" smtClean="0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Nam Duong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5CE6E-FC61-472E-9B9F-836492869E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86FE06F9-D3DB-427E-A55F-29920979397C}" type="datetime1">
              <a:rPr lang="en-US" smtClean="0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1CF67A8B-8C05-4A38-923A-8FA2070ABD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Nam Duong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40E5E93C-8778-476A-858F-753D1057DF06}" type="datetime1">
              <a:rPr lang="en-US" smtClean="0"/>
              <a:pPr>
                <a:defRPr/>
              </a:pPr>
              <a:t>12/5/2012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5D98BD0-A612-4AE8-8472-26218DB875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Nam Duong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22248"/>
            <a:ext cx="7467600" cy="51023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E009414-7388-4391-B360-4A4F01FCBE42}" type="datetime1">
              <a:rPr lang="en-US" smtClean="0"/>
              <a:pPr>
                <a:defRPr/>
              </a:pPr>
              <a:t>12/5/2012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Nam Duong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B39C893-AF97-4F4E-B765-078AF345C3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0" r:id="rId1"/>
    <p:sldLayoutId id="2147484711" r:id="rId2"/>
    <p:sldLayoutId id="2147484712" r:id="rId3"/>
    <p:sldLayoutId id="2147484713" r:id="rId4"/>
    <p:sldLayoutId id="2147484714" r:id="rId5"/>
    <p:sldLayoutId id="2147484715" r:id="rId6"/>
    <p:sldLayoutId id="2147484716" r:id="rId7"/>
    <p:sldLayoutId id="2147484717" r:id="rId8"/>
    <p:sldLayoutId id="2147484718" r:id="rId9"/>
    <p:sldLayoutId id="2147484719" r:id="rId10"/>
    <p:sldLayoutId id="2147484720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rgbClr val="0000FF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rgbClr val="008000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0.xml"/><Relationship Id="rId3" Type="http://schemas.openxmlformats.org/officeDocument/2006/relationships/chart" Target="../charts/chart25.xml"/><Relationship Id="rId7" Type="http://schemas.openxmlformats.org/officeDocument/2006/relationships/chart" Target="../charts/chart29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8.xml"/><Relationship Id="rId5" Type="http://schemas.openxmlformats.org/officeDocument/2006/relationships/chart" Target="../charts/chart27.xml"/><Relationship Id="rId4" Type="http://schemas.openxmlformats.org/officeDocument/2006/relationships/chart" Target="../charts/chart26.xml"/><Relationship Id="rId9" Type="http://schemas.openxmlformats.org/officeDocument/2006/relationships/chart" Target="../charts/chart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8.xml"/><Relationship Id="rId3" Type="http://schemas.openxmlformats.org/officeDocument/2006/relationships/chart" Target="../charts/chart33.xml"/><Relationship Id="rId7" Type="http://schemas.openxmlformats.org/officeDocument/2006/relationships/chart" Target="../charts/chart37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6.xml"/><Relationship Id="rId5" Type="http://schemas.openxmlformats.org/officeDocument/2006/relationships/chart" Target="../charts/chart35.xml"/><Relationship Id="rId4" Type="http://schemas.openxmlformats.org/officeDocument/2006/relationships/chart" Target="../charts/chart3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ctrTitle"/>
          </p:nvPr>
        </p:nvSpPr>
        <p:spPr>
          <a:xfrm>
            <a:off x="228600" y="1524000"/>
            <a:ext cx="8686800" cy="145256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sz="36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Improving Cache Management Policies Using Dynamic Reuse Distances</a:t>
            </a:r>
            <a:endParaRPr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219200" y="3276600"/>
            <a:ext cx="7391400" cy="3276600"/>
          </a:xfrm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Nam Duong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Dali Zhao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Taesu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Kim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Rosario Cammarota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Mateo Valero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Alexander V. Veidenbaum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University of California, Irvine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Universitat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Politecnica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Catalunya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Barcelona Supercomputing Center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concept of Protecting Distance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Single-core PD-based replacement and bypass policy (PDP)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multi-core PD-based management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The Single-core PDP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9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A cache tag contains a line’s </a:t>
            </a:r>
            <a:r>
              <a:rPr lang="en-US" dirty="0" smtClean="0">
                <a:solidFill>
                  <a:srgbClr val="FF0000"/>
                </a:solidFill>
              </a:rPr>
              <a:t>remaining PD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RPD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 line can be evicted when its RPD=0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RPD of an </a:t>
            </a:r>
            <a:r>
              <a:rPr lang="en-US" dirty="0" smtClean="0">
                <a:solidFill>
                  <a:srgbClr val="FF0000"/>
                </a:solidFill>
              </a:rPr>
              <a:t>inserted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promoted</a:t>
            </a:r>
            <a:r>
              <a:rPr lang="en-US" dirty="0" smtClean="0"/>
              <a:t> line set to the predicted PD</a:t>
            </a:r>
          </a:p>
          <a:p>
            <a:pPr lvl="1"/>
            <a:r>
              <a:rPr lang="en-US" dirty="0" err="1" smtClean="0"/>
              <a:t>RPDs</a:t>
            </a:r>
            <a:r>
              <a:rPr lang="en-US" dirty="0" smtClean="0"/>
              <a:t> of other lines in a set are decremented</a:t>
            </a:r>
          </a:p>
          <a:p>
            <a:pPr lvl="2"/>
            <a:endParaRPr lang="en-US" dirty="0" smtClean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Example: A 4-way cache, the predicted PD is 7</a:t>
            </a:r>
          </a:p>
          <a:p>
            <a:pPr lvl="1"/>
            <a:r>
              <a:rPr lang="en-US" dirty="0" smtClean="0"/>
              <a:t>A line is promoted on a hit </a:t>
            </a:r>
          </a:p>
          <a:p>
            <a:pPr lvl="2"/>
            <a:r>
              <a:rPr lang="en-US" dirty="0" smtClean="0"/>
              <a:t>A set with </a:t>
            </a:r>
            <a:r>
              <a:rPr lang="en-US" dirty="0" err="1" smtClean="0"/>
              <a:t>RPDs</a:t>
            </a:r>
            <a:r>
              <a:rPr lang="en-US" dirty="0" smtClean="0"/>
              <a:t> before and after the hit access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43400" y="56388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53000" y="56388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6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62600" y="56388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72200" y="56388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43000" y="56388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52600" y="56388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62200" y="56388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971800" y="56388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733800" y="5791200"/>
            <a:ext cx="457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22"/>
          <p:cNvSpPr/>
          <p:nvPr/>
        </p:nvSpPr>
        <p:spPr>
          <a:xfrm>
            <a:off x="2971800" y="1108502"/>
            <a:ext cx="609600" cy="381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34000" y="1108502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3581400" y="1108502"/>
            <a:ext cx="163032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7160" tIns="68580" rIns="137160" bIns="68580">
            <a:spAutoFit/>
          </a:bodyPr>
          <a:lstStyle/>
          <a:p>
            <a:r>
              <a:rPr lang="en-US" sz="1800" dirty="0" smtClean="0"/>
              <a:t>Reused line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5943600" y="1108502"/>
            <a:ext cx="25908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7160" tIns="68580" rIns="137160" bIns="68580">
            <a:spAutoFit/>
          </a:bodyPr>
          <a:lstStyle/>
          <a:p>
            <a:r>
              <a:rPr lang="en-US" sz="1800" dirty="0" smtClean="0"/>
              <a:t>Inserted line (unused)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" presetID="5" presetClass="emph" presetSubtype="1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uiExpand="1" build="p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19" grpId="2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The Single-core PDP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305800" cy="48737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Selecting a victim </a:t>
            </a:r>
            <a:r>
              <a:rPr lang="en-US" dirty="0" smtClean="0"/>
              <a:t>on a miss</a:t>
            </a:r>
          </a:p>
          <a:p>
            <a:pPr lvl="1"/>
            <a:r>
              <a:rPr lang="en-US" dirty="0" smtClean="0"/>
              <a:t>A line with an RPD = 0 can be replaced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Two cases when all RPDs &gt; 0 (no unprotected lines) </a:t>
            </a:r>
          </a:p>
          <a:p>
            <a:pPr lvl="2"/>
            <a:r>
              <a:rPr lang="en-US" dirty="0" smtClean="0"/>
              <a:t> Caches without bypass (</a:t>
            </a:r>
            <a:r>
              <a:rPr lang="en-US" dirty="0" smtClean="0">
                <a:solidFill>
                  <a:srgbClr val="FF0000"/>
                </a:solidFill>
              </a:rPr>
              <a:t>inclusive</a:t>
            </a:r>
            <a:r>
              <a:rPr lang="en-US" dirty="0" smtClean="0"/>
              <a:t>): </a:t>
            </a:r>
          </a:p>
          <a:p>
            <a:pPr lvl="3"/>
            <a:r>
              <a:rPr lang="en-US" dirty="0" smtClean="0"/>
              <a:t>Unused lines are less likely to be reused than reused lines</a:t>
            </a:r>
          </a:p>
          <a:p>
            <a:pPr lvl="3"/>
            <a:r>
              <a:rPr lang="en-US" dirty="0" smtClean="0"/>
              <a:t>Replace unused line with highest RPD first</a:t>
            </a:r>
          </a:p>
          <a:p>
            <a:endParaRPr lang="en-US" dirty="0" smtClean="0"/>
          </a:p>
          <a:p>
            <a:pPr lvl="3"/>
            <a:r>
              <a:rPr lang="en-US" dirty="0" smtClean="0"/>
              <a:t>No unused line: Replace a line with highest RPD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Caches with bypass (</a:t>
            </a:r>
            <a:r>
              <a:rPr lang="en-US" dirty="0" smtClean="0">
                <a:solidFill>
                  <a:srgbClr val="FF0000"/>
                </a:solidFill>
              </a:rPr>
              <a:t>non-inclusive</a:t>
            </a:r>
            <a:r>
              <a:rPr lang="en-US" dirty="0" smtClean="0"/>
              <a:t>): Bypass the new 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81600" y="236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6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91200" y="236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00800" y="23622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236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23622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90800" y="236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0400" y="23622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236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4572000" y="2514600"/>
            <a:ext cx="457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3"/>
          <p:cNvSpPr/>
          <p:nvPr/>
        </p:nvSpPr>
        <p:spPr>
          <a:xfrm>
            <a:off x="5181600" y="61722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91200" y="617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00800" y="61722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10400" y="617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81200" y="61722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90800" y="617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00400" y="61722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00" y="61722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572000" y="6324600"/>
            <a:ext cx="457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22"/>
          <p:cNvSpPr/>
          <p:nvPr/>
        </p:nvSpPr>
        <p:spPr>
          <a:xfrm>
            <a:off x="5181600" y="51816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91200" y="51816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400800" y="51816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6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010400" y="51816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81200" y="51816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90800" y="51816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00400" y="51816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10000" y="51816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4572000" y="5334000"/>
            <a:ext cx="457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1"/>
          <p:cNvSpPr/>
          <p:nvPr/>
        </p:nvSpPr>
        <p:spPr>
          <a:xfrm>
            <a:off x="5181600" y="43434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1200" y="43434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400800" y="43434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10400" y="43434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6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981200" y="43434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590800" y="43434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00400" y="4343400"/>
            <a:ext cx="609600" cy="381000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810000" y="43434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>
            <a:off x="4572000" y="4495800"/>
            <a:ext cx="457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Rectangle 40"/>
          <p:cNvSpPr/>
          <p:nvPr/>
        </p:nvSpPr>
        <p:spPr>
          <a:xfrm>
            <a:off x="2971800" y="1108502"/>
            <a:ext cx="609600" cy="381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334000" y="1108502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3581400" y="1108502"/>
            <a:ext cx="163032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7160" tIns="68580" rIns="137160" bIns="68580">
            <a:spAutoFit/>
          </a:bodyPr>
          <a:lstStyle/>
          <a:p>
            <a:r>
              <a:rPr lang="en-US" sz="1800" dirty="0" smtClean="0"/>
              <a:t>Reused line</a:t>
            </a: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5943600" y="1108502"/>
            <a:ext cx="25908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7160" tIns="68580" rIns="137160" bIns="68580">
            <a:spAutoFit/>
          </a:bodyPr>
          <a:lstStyle/>
          <a:p>
            <a:r>
              <a:rPr lang="en-US" sz="1800" dirty="0" smtClean="0"/>
              <a:t>Inserted line (unused)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5" presetClass="emph" presetSubtype="1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9" presetID="5" presetClass="emph" presetSubtype="1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0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1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2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8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9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0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9" grpId="2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29" grpId="2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39" grpId="1" animBg="1"/>
      <p:bldP spid="39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Evaluation of the Static PDP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81400"/>
            <a:ext cx="76962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sz="2300" dirty="0" smtClean="0"/>
              <a:t>Static PDP: use the best static PD for each benchmark</a:t>
            </a:r>
          </a:p>
          <a:p>
            <a:pPr lvl="1"/>
            <a:r>
              <a:rPr lang="en-US" sz="1900" dirty="0" smtClean="0"/>
              <a:t>PD &lt; 256</a:t>
            </a:r>
          </a:p>
          <a:p>
            <a:pPr lvl="2"/>
            <a:r>
              <a:rPr lang="en-US" sz="1900" dirty="0" smtClean="0"/>
              <a:t>SPDP-NB: Static PDP with replacement only</a:t>
            </a:r>
          </a:p>
          <a:p>
            <a:pPr lvl="2"/>
            <a:r>
              <a:rPr lang="en-US" sz="1900" dirty="0" smtClean="0"/>
              <a:t>SPDP-B: Static PDP with replacement and bypass</a:t>
            </a:r>
          </a:p>
          <a:p>
            <a:pPr lvl="3"/>
            <a:endParaRPr lang="en-US" sz="1700" dirty="0" smtClean="0"/>
          </a:p>
          <a:p>
            <a:r>
              <a:rPr lang="en-US" sz="2300" dirty="0" smtClean="0"/>
              <a:t>Performance: in general, </a:t>
            </a:r>
            <a:r>
              <a:rPr lang="en-US" sz="2300" dirty="0" smtClean="0">
                <a:solidFill>
                  <a:srgbClr val="FF0000"/>
                </a:solidFill>
              </a:rPr>
              <a:t>DDRIP &lt; SPDP-NB &lt; SPDP-B</a:t>
            </a:r>
            <a:endParaRPr lang="en-US" dirty="0" smtClean="0"/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436.cactusADM</a:t>
            </a:r>
            <a:r>
              <a:rPr lang="en-US" sz="2000" dirty="0" smtClean="0"/>
              <a:t>: a 10% additional miss reduction</a:t>
            </a:r>
          </a:p>
          <a:p>
            <a:pPr lvl="2"/>
            <a:r>
              <a:rPr lang="en-US" sz="1900" dirty="0" smtClean="0"/>
              <a:t>Two static PDP policies have similar performance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483.xalancbmk</a:t>
            </a:r>
            <a:r>
              <a:rPr lang="en-US" sz="2000" dirty="0" smtClean="0"/>
              <a:t>:  3 different execution windows have different behavior for SPDP-B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9" name="Chart 8"/>
          <p:cNvGraphicFramePr/>
          <p:nvPr/>
        </p:nvGraphicFramePr>
        <p:xfrm>
          <a:off x="228600" y="1066800"/>
          <a:ext cx="8458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l 5"/>
          <p:cNvSpPr/>
          <p:nvPr/>
        </p:nvSpPr>
        <p:spPr>
          <a:xfrm>
            <a:off x="2133600" y="1676400"/>
            <a:ext cx="5334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0" y="1676400"/>
            <a:ext cx="13716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436.cactusADM:</a:t>
            </a:r>
            <a:br>
              <a:rPr lang="en-US" dirty="0" smtClean="0"/>
            </a:br>
            <a:r>
              <a:rPr lang="en-US" dirty="0" smtClean="0"/>
              <a:t>Explaining the performance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3733800"/>
            <a:ext cx="7467600" cy="2971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How the evicted lines occupy the cache?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DRRIP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Early evicted lines: 75% of accesses, but occupy only 4%</a:t>
            </a:r>
          </a:p>
          <a:p>
            <a:pPr lvl="1"/>
            <a:r>
              <a:rPr lang="en-US" dirty="0" smtClean="0"/>
              <a:t>Late evicted lines: 2% of accesses, but occupy 8% of the cache → </a:t>
            </a:r>
            <a:r>
              <a:rPr lang="en-US" dirty="0" smtClean="0">
                <a:solidFill>
                  <a:srgbClr val="FF0000"/>
                </a:solidFill>
              </a:rPr>
              <a:t>pollution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SPDP-NB</a:t>
            </a:r>
            <a:r>
              <a:rPr lang="en-US" dirty="0" smtClean="0"/>
              <a:t>: Early and late evicted lines: 42% of accesses but occupy only 4%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SPDP-B</a:t>
            </a:r>
            <a:r>
              <a:rPr lang="en-US" dirty="0" smtClean="0"/>
              <a:t>: Late evicted lines: 1% of accesses, occupy 3% of the cache → yielding cache space to useful 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15" name="Chart 14"/>
          <p:cNvGraphicFramePr/>
          <p:nvPr/>
        </p:nvGraphicFramePr>
        <p:xfrm>
          <a:off x="228600" y="1066800"/>
          <a:ext cx="8458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Oval 5"/>
          <p:cNvSpPr/>
          <p:nvPr/>
        </p:nvSpPr>
        <p:spPr>
          <a:xfrm>
            <a:off x="1143000" y="1371600"/>
            <a:ext cx="8382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38400" y="1676400"/>
            <a:ext cx="762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143000" y="1524000"/>
            <a:ext cx="7620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38400" y="1447800"/>
            <a:ext cx="762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657600" y="1447800"/>
            <a:ext cx="838200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029200" y="1524000"/>
            <a:ext cx="6858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248400" y="1371600"/>
            <a:ext cx="762000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543800" y="1524000"/>
            <a:ext cx="6858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62000" y="3581400"/>
            <a:ext cx="74676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>
            <a:normAutofit/>
          </a:bodyPr>
          <a:lstStyle/>
          <a:p>
            <a:pPr marL="274320" lvl="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+mn-lt"/>
                <a:cs typeface="+mn-cs"/>
              </a:rPr>
              <a:t>PDP has less pollution caused by long RD lines in the cache than RRIP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483.xalancbmk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904874" y="1304925"/>
          <a:ext cx="7248526" cy="16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57201" y="2762250"/>
          <a:ext cx="5486399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4495800"/>
            <a:ext cx="7467600" cy="2286000"/>
          </a:xfrm>
        </p:spPr>
        <p:txBody>
          <a:bodyPr>
            <a:noAutofit/>
          </a:bodyPr>
          <a:lstStyle/>
          <a:p>
            <a:r>
              <a:rPr lang="en-US" dirty="0" smtClean="0"/>
              <a:t>The best PD is different in different windows</a:t>
            </a:r>
          </a:p>
          <a:p>
            <a:pPr lvl="1"/>
            <a:r>
              <a:rPr lang="en-US" sz="2400" dirty="0" smtClean="0"/>
              <a:t>And for different programs</a:t>
            </a:r>
          </a:p>
          <a:p>
            <a:r>
              <a:rPr lang="en-US" dirty="0" smtClean="0"/>
              <a:t>Need a dynamic policy that finds best PD</a:t>
            </a:r>
          </a:p>
          <a:p>
            <a:r>
              <a:rPr lang="en-US" dirty="0" smtClean="0"/>
              <a:t>Need a model to drive the search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18478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524000" y="1009650"/>
            <a:ext cx="2286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695450" y="990600"/>
            <a:ext cx="2286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968500" y="990600"/>
            <a:ext cx="2286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600200" y="3067050"/>
            <a:ext cx="2286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124200" y="2609850"/>
            <a:ext cx="2286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667250" y="2882900"/>
            <a:ext cx="2286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276600" y="2076450"/>
            <a:ext cx="2743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219200" y="3962400"/>
            <a:ext cx="655320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>
            <a:norm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There is a close relationship between the hit rate, the PD and the RDD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792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 Hit Rate Model For Non-inclusive Cache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946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772400" cy="2895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model estimates the hit rate as a function of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 and the RDD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{N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}, N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: The RDD</a:t>
            </a:r>
          </a:p>
          <a:p>
            <a:pPr lvl="1"/>
            <a:r>
              <a:rPr lang="en-US" sz="1800" dirty="0" err="1" smtClean="0"/>
              <a:t>d</a:t>
            </a:r>
            <a:r>
              <a:rPr lang="en-US" sz="1800" baseline="-25000" dirty="0" err="1" smtClean="0"/>
              <a:t>p</a:t>
            </a:r>
            <a:r>
              <a:rPr lang="en-US" sz="1800" dirty="0" smtClean="0"/>
              <a:t>: The protecting distance</a:t>
            </a:r>
          </a:p>
          <a:p>
            <a:pPr lvl="1"/>
            <a:r>
              <a:rPr lang="en-US" sz="1800" dirty="0" smtClean="0"/>
              <a:t>d</a:t>
            </a:r>
            <a:r>
              <a:rPr lang="en-US" sz="1800" baseline="-25000" dirty="0" smtClean="0"/>
              <a:t>e</a:t>
            </a:r>
            <a:r>
              <a:rPr lang="en-US" sz="1800" dirty="0" smtClean="0"/>
              <a:t>: Experimentally set to W (W: Cache </a:t>
            </a:r>
            <a:r>
              <a:rPr lang="en-US" sz="1800" dirty="0" err="1" smtClean="0"/>
              <a:t>associativity</a:t>
            </a:r>
            <a:r>
              <a:rPr lang="en-US" sz="1800" dirty="0" smtClean="0"/>
              <a:t>)</a:t>
            </a:r>
          </a:p>
          <a:p>
            <a:pPr>
              <a:buNone/>
            </a:pPr>
            <a:endParaRPr lang="en-US" sz="1800" dirty="0" smtClean="0"/>
          </a:p>
          <a:p>
            <a:pPr lvl="1"/>
            <a:endParaRPr lang="en-US" sz="1800" dirty="0" smtClean="0"/>
          </a:p>
        </p:txBody>
      </p:sp>
      <p:graphicFrame>
        <p:nvGraphicFramePr>
          <p:cNvPr id="10" name="Chart 9"/>
          <p:cNvGraphicFramePr/>
          <p:nvPr/>
        </p:nvGraphicFramePr>
        <p:xfrm>
          <a:off x="838200" y="4403739"/>
          <a:ext cx="2268760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200400" y="4403739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562600" y="4403739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71600" y="5241939"/>
            <a:ext cx="60959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RDD</a:t>
            </a:r>
            <a:endParaRPr lang="en-US" sz="14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403350" y="5470539"/>
            <a:ext cx="120650" cy="23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71601" y="4860939"/>
            <a:ext cx="2286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5241939"/>
            <a:ext cx="76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Hit rate</a:t>
            </a:r>
            <a:endParaRPr lang="en-US" sz="14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587500" y="4708539"/>
            <a:ext cx="165100" cy="2222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2343150" y="4867289"/>
            <a:ext cx="234950" cy="4381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1295400" y="4403739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33800" y="4403739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867400" y="4403739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1219200" y="5775339"/>
            <a:ext cx="6553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>
            <a:normAutofit/>
          </a:bodyPr>
          <a:lstStyle/>
          <a:p>
            <a:pPr marL="274320" lvl="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Used to find the PD maximizing the hit rate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28800" y="1828800"/>
          <a:ext cx="5436091" cy="1600200"/>
        </p:xfrm>
        <a:graphic>
          <a:graphicData uri="http://schemas.openxmlformats.org/presentationml/2006/ole">
            <p:oleObj spid="_x0000_s1026" name="Equation" r:id="rId6" imgW="3720960" imgH="939600" progId="Equation.3">
              <p:embed/>
            </p:oleObj>
          </a:graphicData>
        </a:graphic>
      </p:graphicFrame>
      <p:sp>
        <p:nvSpPr>
          <p:cNvPr id="22" name="Oval 21"/>
          <p:cNvSpPr/>
          <p:nvPr/>
        </p:nvSpPr>
        <p:spPr>
          <a:xfrm>
            <a:off x="2590800" y="2057400"/>
            <a:ext cx="990600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Chart bld="series"/>
        </p:bldSub>
      </p:bldGraphic>
      <p:bldGraphic spid="11" grpId="0" uiExpand="1">
        <p:bldSub>
          <a:bldChart bld="series"/>
        </p:bldSub>
      </p:bldGraphic>
      <p:bldGraphic spid="12" grpId="0" uiExpand="1">
        <p:bldSub>
          <a:bldChart bld="series"/>
        </p:bldSub>
      </p:bldGraphic>
      <p:bldP spid="15" grpId="0" animBg="1"/>
      <p:bldP spid="18" grpId="0" animBg="1"/>
      <p:bldP spid="19" grpId="0" animBg="1"/>
      <p:bldP spid="24" grpId="1" animBg="1"/>
      <p:bldP spid="25" grpId="1" animBg="1"/>
      <p:bldP spid="26" grpId="1" animBg="1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6397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PDP Cache Organization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1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276600"/>
            <a:ext cx="7848600" cy="3429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RD Sampler </a:t>
            </a:r>
            <a:r>
              <a:rPr lang="en-US" dirty="0" smtClean="0"/>
              <a:t>tracks access to several cache sets</a:t>
            </a:r>
          </a:p>
          <a:p>
            <a:pPr lvl="1"/>
            <a:r>
              <a:rPr lang="en-US" dirty="0" smtClean="0"/>
              <a:t>In L2 miss/WB stream, can reduce sampling rate</a:t>
            </a:r>
          </a:p>
          <a:p>
            <a:pPr lvl="1"/>
            <a:r>
              <a:rPr lang="en-US" dirty="0" smtClean="0"/>
              <a:t>Measures reuse distance of a new access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RD Counter Array </a:t>
            </a:r>
            <a:r>
              <a:rPr lang="en-US" dirty="0" smtClean="0"/>
              <a:t>collects # of accesses at RD=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t</a:t>
            </a:r>
            <a:endParaRPr lang="en-US" baseline="-25000" dirty="0" smtClean="0"/>
          </a:p>
          <a:p>
            <a:pPr lvl="1"/>
            <a:r>
              <a:rPr lang="en-US" dirty="0" smtClean="0"/>
              <a:t>To reduce overhead, each counter covers a range of </a:t>
            </a:r>
            <a:r>
              <a:rPr lang="en-US" dirty="0" err="1" smtClean="0"/>
              <a:t>RDs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PD Compute </a:t>
            </a:r>
            <a:r>
              <a:rPr lang="en-US" dirty="0" smtClean="0">
                <a:solidFill>
                  <a:schemeClr val="accent2"/>
                </a:solidFill>
              </a:rPr>
              <a:t>Logic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finds PD that maximizes E</a:t>
            </a:r>
          </a:p>
          <a:p>
            <a:pPr lvl="1"/>
            <a:r>
              <a:rPr lang="en-US" dirty="0" smtClean="0"/>
              <a:t>Computed PD used in the next interval (.5M L3 accesses)</a:t>
            </a:r>
          </a:p>
          <a:p>
            <a:r>
              <a:rPr lang="en-US" dirty="0" smtClean="0"/>
              <a:t>Reasonable hardware overhead</a:t>
            </a:r>
          </a:p>
          <a:p>
            <a:pPr lvl="1"/>
            <a:r>
              <a:rPr lang="en-US" dirty="0" smtClean="0"/>
              <a:t>2 or 3 bits per tag to store the RPD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76600" y="1524000"/>
            <a:ext cx="12954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LLC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76600" y="2514600"/>
            <a:ext cx="1295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RD Sampler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2514600"/>
            <a:ext cx="14478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RD Counter Array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81600" y="1600200"/>
            <a:ext cx="14478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PD Compute Logic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hape 12"/>
          <p:cNvCxnSpPr>
            <a:endCxn id="7" idx="1"/>
          </p:cNvCxnSpPr>
          <p:nvPr/>
        </p:nvCxnSpPr>
        <p:spPr>
          <a:xfrm rot="16200000" flipH="1">
            <a:off x="2152650" y="1657350"/>
            <a:ext cx="1790700" cy="4572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6" idx="1"/>
          </p:cNvCxnSpPr>
          <p:nvPr/>
        </p:nvCxnSpPr>
        <p:spPr>
          <a:xfrm>
            <a:off x="2819400" y="1905000"/>
            <a:ext cx="457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72000" y="2743200"/>
            <a:ext cx="457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6" idx="3"/>
          </p:cNvCxnSpPr>
          <p:nvPr/>
        </p:nvCxnSpPr>
        <p:spPr>
          <a:xfrm flipH="1">
            <a:off x="4572000" y="1905000"/>
            <a:ext cx="457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  <a:endCxn id="10" idx="2"/>
          </p:cNvCxnSpPr>
          <p:nvPr/>
        </p:nvCxnSpPr>
        <p:spPr>
          <a:xfrm flipV="1">
            <a:off x="5905500" y="2133600"/>
            <a:ext cx="0" cy="381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828801" y="10668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Access address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657600" y="990600"/>
            <a:ext cx="0" cy="5334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114800" y="990600"/>
            <a:ext cx="0" cy="5334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743200" y="8382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Higher level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14800" y="838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Main memory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0" y="24384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RD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67400" y="21336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RDD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0" y="1600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563562"/>
          </a:xfrm>
        </p:spPr>
        <p:txBody>
          <a:bodyPr/>
          <a:lstStyle/>
          <a:p>
            <a:r>
              <a:rPr lang="en-US" dirty="0" smtClean="0"/>
              <a:t>PDP vs. Existing Policies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52400" y="685800"/>
          <a:ext cx="8579485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8605"/>
                <a:gridCol w="1435417"/>
                <a:gridCol w="905193"/>
                <a:gridCol w="825817"/>
                <a:gridCol w="981393"/>
                <a:gridCol w="1560830"/>
                <a:gridCol w="1332230"/>
              </a:tblGrid>
              <a:tr h="190500"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Management </a:t>
                      </a:r>
                    </a:p>
                    <a:p>
                      <a:pPr algn="l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policy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Supported policy</a:t>
                      </a:r>
                      <a:r>
                        <a:rPr lang="en-US" sz="1600" baseline="30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(*)</a:t>
                      </a:r>
                      <a:endParaRPr lang="en-US" sz="1600" baseline="30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Balance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Distance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measurement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Model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Replacement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Bypass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Reuse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Pollution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LRU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Stack-based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EELRU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[1]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Stack-based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Probabilistic</a:t>
                      </a:r>
                      <a:endParaRPr lang="en-US" sz="1600" dirty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DIP 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[2]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N/A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RRIP 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[3]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N/A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SDP 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[4]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N/A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PDP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Access-based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Hit rate</a:t>
                      </a:r>
                      <a:endParaRPr lang="en-US" sz="1600" dirty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572000"/>
            <a:ext cx="8153400" cy="2286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[1] Y.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Smaragdakis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S. Kaplan, and P. Wilson.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EELRU: simple and effective adaptive page replacement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 SIGMETRICS’99</a:t>
            </a:r>
          </a:p>
          <a:p>
            <a:pPr marL="274320" lvl="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[2]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M. K.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Qureshi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A.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Jaleel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Y. N.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Patt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S. C. Steely, and J. Emer.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Adaptive insertion policies for high performance caching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 ISCA’07</a:t>
            </a:r>
          </a:p>
          <a:p>
            <a:pPr marL="274320" lvl="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[3]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Jaleel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K. B.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Theobald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S. C. Steely, Jr., and J. Emer.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High performance cache replacement using re-reference interval prediction (RRIP).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 ISCA’10</a:t>
            </a:r>
          </a:p>
          <a:p>
            <a:pPr marL="274320" lvl="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[4]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 M. Khan, Y.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Tian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and D. A. Jimenez.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Sampling dead block prediction for last-level caches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 MICRO’10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3352800"/>
            <a:ext cx="7467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(*)</a:t>
            </a:r>
            <a:r>
              <a:rPr kumimoji="0" lang="en-US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Originally </a:t>
            </a:r>
            <a:r>
              <a:rPr kumimoji="0" lang="en-US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proposed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3733800"/>
            <a:ext cx="7467600" cy="9144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lvl="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EELRU has the concept of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late eviction point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which shares some similarities with the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protecting distance</a:t>
            </a:r>
          </a:p>
          <a:p>
            <a:pPr marL="731520" lvl="1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However, lines are not always guaranteed to be protected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concept of Protecting Distance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single-core PD-based replacement and bypass policy (PDP)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The multi-core PD-based management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Management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581650"/>
            <a:ext cx="609600" cy="521208"/>
          </a:xfrm>
        </p:spPr>
        <p:txBody>
          <a:bodyPr/>
          <a:lstStyle/>
          <a:p>
            <a:pPr>
              <a:defRPr/>
            </a:pPr>
            <a:fld id="{D496FA60-922A-4940-9D6E-4EA3CF92ED72}" type="slidenum">
              <a:rPr lang="en-US" sz="1800" smtClean="0"/>
              <a:pPr>
                <a:defRPr/>
              </a:pPr>
              <a:t>2</a:t>
            </a:fld>
            <a:endParaRPr lang="en-US" sz="1800"/>
          </a:p>
        </p:txBody>
      </p:sp>
      <p:sp>
        <p:nvSpPr>
          <p:cNvPr id="5" name="Oval 4"/>
          <p:cNvSpPr/>
          <p:nvPr/>
        </p:nvSpPr>
        <p:spPr>
          <a:xfrm>
            <a:off x="2971800" y="1676400"/>
            <a:ext cx="2438400" cy="8382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Cache Management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676400" y="2819400"/>
            <a:ext cx="1600200" cy="838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Single-core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28600" y="4038600"/>
            <a:ext cx="2209800" cy="5334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Replacement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76800" y="2895600"/>
            <a:ext cx="1752600" cy="838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Shared-cache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43200" y="4038600"/>
            <a:ext cx="1752600" cy="5334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Bypass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800600" y="4038600"/>
            <a:ext cx="1905000" cy="5334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Partitioning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4800600"/>
            <a:ext cx="16764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LRU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NRU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EELRU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RRIP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43200" y="4800600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53000" y="4800600"/>
            <a:ext cx="16764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UCP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PIPP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TA-DIP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TA-DRRIP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Vantage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PDP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43200" y="5334000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PDP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53000" y="6248400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PDP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>
            <a:stCxn id="5" idx="4"/>
            <a:endCxn id="6" idx="0"/>
          </p:cNvCxnSpPr>
          <p:nvPr/>
        </p:nvCxnSpPr>
        <p:spPr>
          <a:xfrm flipH="1">
            <a:off x="2476500" y="2514600"/>
            <a:ext cx="171450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5" idx="4"/>
            <a:endCxn id="11" idx="0"/>
          </p:cNvCxnSpPr>
          <p:nvPr/>
        </p:nvCxnSpPr>
        <p:spPr>
          <a:xfrm>
            <a:off x="4191000" y="2514600"/>
            <a:ext cx="1562100" cy="38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1" idx="4"/>
            <a:endCxn id="16" idx="0"/>
          </p:cNvCxnSpPr>
          <p:nvPr/>
        </p:nvCxnSpPr>
        <p:spPr>
          <a:xfrm>
            <a:off x="5753100" y="37338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4"/>
            <a:endCxn id="8" idx="0"/>
          </p:cNvCxnSpPr>
          <p:nvPr/>
        </p:nvCxnSpPr>
        <p:spPr>
          <a:xfrm flipH="1">
            <a:off x="1333500" y="3657600"/>
            <a:ext cx="1143000" cy="38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5" idx="0"/>
            <a:endCxn id="6" idx="4"/>
          </p:cNvCxnSpPr>
          <p:nvPr/>
        </p:nvCxnSpPr>
        <p:spPr>
          <a:xfrm flipH="1" flipV="1">
            <a:off x="2476500" y="3657600"/>
            <a:ext cx="1143000" cy="38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934200" y="4038600"/>
            <a:ext cx="1752600" cy="5334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Prefetch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457200"/>
          </a:xfrm>
        </p:spPr>
        <p:txBody>
          <a:bodyPr/>
          <a:lstStyle/>
          <a:p>
            <a:r>
              <a:rPr lang="en-US" dirty="0" smtClean="0"/>
              <a:t>Have been a hot research topic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PD-based Shared Cache Partitioning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253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/>
          </a:bodyPr>
          <a:lstStyle/>
          <a:p>
            <a:pPr marL="365125" indent="-282575"/>
            <a:r>
              <a:rPr lang="en-US" dirty="0" smtClean="0"/>
              <a:t>Each thread has its own PD (thread-aware)</a:t>
            </a:r>
          </a:p>
          <a:p>
            <a:pPr marL="730885" lvl="1" indent="-282575"/>
            <a:r>
              <a:rPr lang="en-US" dirty="0" smtClean="0"/>
              <a:t>Counter array </a:t>
            </a:r>
            <a:r>
              <a:rPr lang="en-US" dirty="0" smtClean="0">
                <a:solidFill>
                  <a:srgbClr val="FF0000"/>
                </a:solidFill>
              </a:rPr>
              <a:t>replicated per thread</a:t>
            </a:r>
          </a:p>
          <a:p>
            <a:pPr marL="730885" lvl="1" indent="-282575"/>
            <a:r>
              <a:rPr lang="en-US" dirty="0" smtClean="0"/>
              <a:t>Sampler and compute logic shared</a:t>
            </a:r>
          </a:p>
          <a:p>
            <a:pPr marL="1005205" lvl="2" indent="-282575"/>
            <a:endParaRPr lang="en-US" dirty="0" smtClean="0"/>
          </a:p>
          <a:p>
            <a:pPr marL="365125" indent="-282575"/>
            <a:r>
              <a:rPr lang="en-US" dirty="0" smtClean="0"/>
              <a:t>A thread’s PD determines its cache </a:t>
            </a:r>
            <a:r>
              <a:rPr lang="en-US" dirty="0" smtClean="0">
                <a:solidFill>
                  <a:srgbClr val="FF0000"/>
                </a:solidFill>
              </a:rPr>
              <a:t>partition</a:t>
            </a:r>
          </a:p>
          <a:p>
            <a:pPr marL="730885" lvl="1" indent="-282575"/>
            <a:r>
              <a:rPr lang="en-US" dirty="0" smtClean="0"/>
              <a:t>Its lines occupy cache longer if its PD is large</a:t>
            </a:r>
          </a:p>
          <a:p>
            <a:pPr marL="730885" lvl="1" indent="-282575"/>
            <a:r>
              <a:rPr lang="en-US" dirty="0" smtClean="0"/>
              <a:t>The cache is </a:t>
            </a:r>
            <a:r>
              <a:rPr lang="en-US" dirty="0" smtClean="0">
                <a:solidFill>
                  <a:srgbClr val="FF0000"/>
                </a:solidFill>
              </a:rPr>
              <a:t>implicitly</a:t>
            </a:r>
            <a:r>
              <a:rPr lang="en-US" dirty="0" smtClean="0"/>
              <a:t> partitioned per needs of each thread using thread PDs</a:t>
            </a:r>
          </a:p>
          <a:p>
            <a:pPr marL="1005205" lvl="2" indent="-282575"/>
            <a:endParaRPr lang="en-US" dirty="0" smtClean="0"/>
          </a:p>
          <a:p>
            <a:pPr marL="365125" indent="-282575"/>
            <a:r>
              <a:rPr lang="en-US" dirty="0" smtClean="0"/>
              <a:t>The problem is to find a set of thread </a:t>
            </a:r>
            <a:r>
              <a:rPr lang="en-US" dirty="0" err="1" smtClean="0"/>
              <a:t>PDs</a:t>
            </a:r>
            <a:r>
              <a:rPr lang="en-US" dirty="0" smtClean="0"/>
              <a:t> that together maximize the hit rate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Shared-Cache Hit Rate Model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772400" cy="51785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Extending the single-core approach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Compute a </a:t>
            </a:r>
            <a:r>
              <a:rPr lang="en-US" dirty="0" smtClean="0">
                <a:solidFill>
                  <a:srgbClr val="FF0000"/>
                </a:solidFill>
              </a:rPr>
              <a:t>vector</a:t>
            </a:r>
            <a:r>
              <a:rPr lang="en-US" dirty="0" smtClean="0"/>
              <a:t> &lt;PD&gt; (T= number of threads)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Exhaustive search for &lt;PD&gt; is not practical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heuristic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search algorithm </a:t>
            </a:r>
            <a:r>
              <a:rPr lang="en-US" dirty="0" smtClean="0"/>
              <a:t>finds a combination of threads’ RDD peaks that maximizes hit rate</a:t>
            </a:r>
          </a:p>
          <a:p>
            <a:pPr lvl="2"/>
            <a:r>
              <a:rPr lang="en-US" dirty="0" smtClean="0"/>
              <a:t>The single-core model generates top 3 peaks per thread</a:t>
            </a:r>
          </a:p>
          <a:p>
            <a:pPr lvl="2"/>
            <a:r>
              <a:rPr lang="en-US" dirty="0" smtClean="0"/>
              <a:t>The complexity is </a:t>
            </a:r>
            <a:r>
              <a:rPr lang="en-US" dirty="0" smtClean="0">
                <a:solidFill>
                  <a:srgbClr val="FF0000"/>
                </a:solidFill>
              </a:rPr>
              <a:t>O(T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0000FF"/>
                </a:solidFill>
              </a:rPr>
              <a:t>See the paper for more detail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070101" y="2397002"/>
          <a:ext cx="4406899" cy="1228847"/>
        </p:xfrm>
        <a:graphic>
          <a:graphicData uri="http://schemas.openxmlformats.org/presentationml/2006/ole">
            <p:oleObj spid="_x0000_s2050" name="Equation" r:id="rId3" imgW="2070000" imgH="66024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concept of Protecting Distance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single-core PD-based replacement and bypass policy (PDP)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multi-core PD-based management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Evaluation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Evaluation Methodology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3657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CMP$im</a:t>
            </a:r>
            <a:r>
              <a:rPr lang="en-US" dirty="0" smtClean="0"/>
              <a:t> simulator, LLC replacement</a:t>
            </a:r>
          </a:p>
          <a:p>
            <a:r>
              <a:rPr lang="en-US" dirty="0" smtClean="0"/>
              <a:t>Target cache: LLC</a:t>
            </a:r>
          </a:p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5400" y="2667000"/>
          <a:ext cx="6651943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343"/>
                <a:gridCol w="4419600"/>
              </a:tblGrid>
              <a:tr h="263582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Cache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Params</a:t>
                      </a:r>
                      <a:endParaRPr lang="en-US" sz="2200" dirty="0"/>
                    </a:p>
                  </a:txBody>
                  <a:tcPr/>
                </a:tc>
              </a:tr>
              <a:tr h="267324"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DCache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32KB, 8-way, 64B, 2 cycles</a:t>
                      </a:r>
                      <a:endParaRPr lang="en-US" sz="2200" dirty="0"/>
                    </a:p>
                  </a:txBody>
                  <a:tcPr/>
                </a:tc>
              </a:tr>
              <a:tr h="267324"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ICache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32KB, 4-way, 64B, 2 cycles</a:t>
                      </a:r>
                      <a:endParaRPr lang="en-US" sz="2200" dirty="0"/>
                    </a:p>
                  </a:txBody>
                  <a:tcPr/>
                </a:tc>
              </a:tr>
              <a:tr h="267324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L2Cache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256KB, 8-way, 64B, 10 cycles</a:t>
                      </a:r>
                      <a:endParaRPr lang="en-US" sz="2200" dirty="0"/>
                    </a:p>
                  </a:txBody>
                  <a:tcPr/>
                </a:tc>
              </a:tr>
              <a:tr h="267324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L3Cache (</a:t>
                      </a:r>
                      <a:r>
                        <a:rPr lang="en-US" sz="2200" dirty="0" smtClean="0">
                          <a:solidFill>
                            <a:srgbClr val="FF0000"/>
                          </a:solidFill>
                        </a:rPr>
                        <a:t>LLC</a:t>
                      </a:r>
                      <a:r>
                        <a:rPr lang="en-US" sz="2200" dirty="0" smtClean="0"/>
                        <a:t>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2MB, 16-way, 64B, 30 cycles</a:t>
                      </a:r>
                      <a:endParaRPr lang="en-US" sz="2200" dirty="0"/>
                    </a:p>
                  </a:txBody>
                  <a:tcPr/>
                </a:tc>
              </a:tr>
              <a:tr h="267324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Memory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 cycles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Evaluation </a:t>
            </a:r>
            <a:r>
              <a:rPr lang="en-US" dirty="0" smtClean="0"/>
              <a:t>Methodology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382000" cy="525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Benchmarks: SPEC CPU 2006 benchmarks</a:t>
            </a:r>
          </a:p>
          <a:p>
            <a:pPr lvl="1"/>
            <a:r>
              <a:rPr lang="en-US" sz="2300" dirty="0" smtClean="0"/>
              <a:t>Excluded those which did not stress the LLC</a:t>
            </a:r>
          </a:p>
          <a:p>
            <a:endParaRPr lang="en-US" dirty="0" smtClean="0"/>
          </a:p>
          <a:p>
            <a:r>
              <a:rPr lang="en-US" dirty="0" smtClean="0"/>
              <a:t>Single-core: </a:t>
            </a:r>
          </a:p>
          <a:p>
            <a:pPr lvl="1"/>
            <a:r>
              <a:rPr lang="en-US" sz="2300" dirty="0" smtClean="0"/>
              <a:t>Compared to </a:t>
            </a:r>
            <a:r>
              <a:rPr lang="en-US" sz="2300" dirty="0" smtClean="0">
                <a:solidFill>
                  <a:srgbClr val="FF0000"/>
                </a:solidFill>
              </a:rPr>
              <a:t>EELRU, SDP, DIP, DRRIP</a:t>
            </a:r>
            <a:endParaRPr lang="en-US" sz="2300" dirty="0" smtClean="0"/>
          </a:p>
          <a:p>
            <a:endParaRPr lang="en-US" dirty="0" smtClean="0"/>
          </a:p>
          <a:p>
            <a:r>
              <a:rPr lang="en-US" dirty="0" smtClean="0"/>
              <a:t>Multi-core</a:t>
            </a:r>
          </a:p>
          <a:p>
            <a:pPr lvl="1"/>
            <a:r>
              <a:rPr lang="en-US" sz="2300" dirty="0" smtClean="0"/>
              <a:t>4- and 16-core configurations, 80 workloads each</a:t>
            </a:r>
          </a:p>
          <a:p>
            <a:pPr lvl="1"/>
            <a:r>
              <a:rPr lang="en-US" sz="2300" dirty="0" smtClean="0"/>
              <a:t>The workloads generated by randomly combining benchmarks</a:t>
            </a:r>
          </a:p>
          <a:p>
            <a:pPr lvl="1"/>
            <a:r>
              <a:rPr lang="en-US" sz="2300" dirty="0" smtClean="0"/>
              <a:t>Compared to </a:t>
            </a:r>
            <a:r>
              <a:rPr lang="en-US" sz="2300" dirty="0" smtClean="0">
                <a:solidFill>
                  <a:srgbClr val="FF0000"/>
                </a:solidFill>
              </a:rPr>
              <a:t>UCP, PIPP, TA-DRRIP</a:t>
            </a:r>
          </a:p>
          <a:p>
            <a:endParaRPr lang="en-US" dirty="0" smtClean="0"/>
          </a:p>
          <a:p>
            <a:r>
              <a:rPr lang="en-US" dirty="0" smtClean="0"/>
              <a:t>Our policy: </a:t>
            </a:r>
            <a:r>
              <a:rPr lang="en-US" dirty="0" smtClean="0">
                <a:solidFill>
                  <a:srgbClr val="FF0000"/>
                </a:solidFill>
              </a:rPr>
              <a:t>PDP-x</a:t>
            </a:r>
            <a:r>
              <a:rPr lang="en-US" dirty="0" smtClean="0"/>
              <a:t>, where </a:t>
            </a:r>
            <a:r>
              <a:rPr lang="en-US" dirty="0" smtClean="0">
                <a:solidFill>
                  <a:srgbClr val="DA1F28"/>
                </a:solidFill>
              </a:rPr>
              <a:t>x</a:t>
            </a:r>
            <a:r>
              <a:rPr lang="en-US" dirty="0" smtClean="0"/>
              <a:t> is the number of bits per cache line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Single-core PDP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029200"/>
            <a:ext cx="8153400" cy="13716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PDP-x</a:t>
            </a:r>
            <a:r>
              <a:rPr lang="en-US" sz="2000" dirty="0" smtClean="0"/>
              <a:t>, where </a:t>
            </a:r>
            <a:r>
              <a:rPr lang="en-US" sz="2000" dirty="0" smtClean="0">
                <a:solidFill>
                  <a:srgbClr val="DA1F28"/>
                </a:solidFill>
              </a:rPr>
              <a:t>x</a:t>
            </a:r>
            <a:r>
              <a:rPr lang="en-US" sz="2000" dirty="0" smtClean="0"/>
              <a:t> is the number of bits per cache line </a:t>
            </a:r>
          </a:p>
          <a:p>
            <a:r>
              <a:rPr lang="en-US" sz="2000" dirty="0" smtClean="0"/>
              <a:t>Each benchmark is executed for 1B instructions</a:t>
            </a:r>
          </a:p>
          <a:p>
            <a:endParaRPr lang="en-US" sz="1800" dirty="0" smtClean="0"/>
          </a:p>
          <a:p>
            <a:r>
              <a:rPr lang="en-US" sz="2000" dirty="0" smtClean="0"/>
              <a:t>Best if can use 3 bits per line, but still better than prior work at 2 bits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52400" y="838200"/>
          <a:ext cx="8534399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 animBg="0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686800" cy="1676400"/>
          </a:xfrm>
        </p:spPr>
        <p:txBody>
          <a:bodyPr>
            <a:noAutofit/>
          </a:bodyPr>
          <a:lstStyle/>
          <a:p>
            <a:r>
              <a:rPr lang="en-US" dirty="0" smtClean="0"/>
              <a:t>5 benchmarks which demonstrate significant phase changes</a:t>
            </a:r>
          </a:p>
          <a:p>
            <a:r>
              <a:rPr lang="en-US" dirty="0" smtClean="0"/>
              <a:t>Each benchmark is run for 5B instructions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Change of PD </a:t>
            </a:r>
            <a:r>
              <a:rPr lang="en-US" dirty="0" smtClean="0"/>
              <a:t>(X-axis: 1M LLC accesses)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7467600" cy="7921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Adaptation to Program Phases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5157216" y="6038850"/>
            <a:ext cx="609600" cy="521208"/>
          </a:xfrm>
        </p:spPr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609600" y="2590800"/>
          <a:ext cx="25146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2971800" y="2590800"/>
          <a:ext cx="28194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943600" y="2590800"/>
          <a:ext cx="25908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1447800" y="4724400"/>
          <a:ext cx="27432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572000" y="4648200"/>
          <a:ext cx="29718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792162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Adaptation to Program Phases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IPC improvement over DIP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1828800" y="2209800"/>
          <a:ext cx="5334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792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PD-based Cache Partitioning for 16 cores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072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838200"/>
          </a:xfrm>
        </p:spPr>
        <p:txBody>
          <a:bodyPr/>
          <a:lstStyle/>
          <a:p>
            <a:r>
              <a:rPr lang="en-US" dirty="0" smtClean="0"/>
              <a:t>Normalized to </a:t>
            </a:r>
            <a:r>
              <a:rPr lang="en-US" dirty="0" smtClean="0">
                <a:solidFill>
                  <a:srgbClr val="FF0000"/>
                </a:solidFill>
              </a:rPr>
              <a:t>TA-DRRIP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598394" y="1600200"/>
          <a:ext cx="35052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713194" y="1600200"/>
          <a:ext cx="3363445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98394" y="3962401"/>
          <a:ext cx="3505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713194" y="3983131"/>
          <a:ext cx="3364006" cy="2646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 animBg="0"/>
        </p:bldSub>
      </p:bldGraphic>
      <p:bldGraphic spid="6" grpId="0" uiExpand="1">
        <p:bldSub>
          <a:bldChart bld="series" animBg="0"/>
        </p:bldSub>
      </p:bldGraphic>
      <p:bldGraphic spid="8" grpId="0" uiExpand="1">
        <p:bldSub>
          <a:bldChart bld="series" animBg="0"/>
        </p:bldSub>
      </p:bldGraphic>
      <p:bldGraphic spid="9" grpId="0" uiExpand="1">
        <p:bldSub>
          <a:bldChart bld="series" animBg="0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Overhead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133600" y="1295400"/>
          <a:ext cx="4820603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2993"/>
                <a:gridCol w="1710055"/>
                <a:gridCol w="2027555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Policy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Per-line bits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Overhead</a:t>
                      </a:r>
                    </a:p>
                    <a:p>
                      <a:pPr algn="ctr"/>
                      <a:r>
                        <a:rPr lang="en-US" sz="2000" dirty="0" smtClean="0"/>
                        <a:t>(%)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DIP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0.8%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RRIP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0.4%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SDP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1.4%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PDP-2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0.6%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PDP-3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0.8%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924800" cy="48737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Proposed new cache replacement and partitioning algorithms with a better </a:t>
            </a:r>
            <a:r>
              <a:rPr lang="en-US" dirty="0" smtClean="0">
                <a:solidFill>
                  <a:srgbClr val="FF0000"/>
                </a:solidFill>
              </a:rPr>
              <a:t>balance</a:t>
            </a:r>
            <a:r>
              <a:rPr lang="en-US" dirty="0" smtClean="0"/>
              <a:t> between reuse and pollution</a:t>
            </a:r>
          </a:p>
          <a:p>
            <a:endParaRPr lang="en-US" dirty="0" smtClean="0"/>
          </a:p>
          <a:p>
            <a:r>
              <a:rPr lang="en-US" dirty="0" smtClean="0"/>
              <a:t>Introduced a new concept, </a:t>
            </a:r>
            <a:r>
              <a:rPr lang="en-US" dirty="0" smtClean="0">
                <a:solidFill>
                  <a:srgbClr val="FF0000"/>
                </a:solidFill>
              </a:rPr>
              <a:t>Protecting Distance </a:t>
            </a:r>
            <a:r>
              <a:rPr lang="en-US" dirty="0" smtClean="0"/>
              <a:t>(PD), which is shown to achieve such a balance</a:t>
            </a:r>
          </a:p>
          <a:p>
            <a:endParaRPr lang="en-US" dirty="0" smtClean="0"/>
          </a:p>
          <a:p>
            <a:r>
              <a:rPr lang="en-US" dirty="0" smtClean="0"/>
              <a:t>Developed single- and multi-core </a:t>
            </a:r>
            <a:r>
              <a:rPr lang="en-US" dirty="0" smtClean="0">
                <a:solidFill>
                  <a:srgbClr val="FF0000"/>
                </a:solidFill>
              </a:rPr>
              <a:t>hit rate models </a:t>
            </a:r>
            <a:r>
              <a:rPr lang="en-US" dirty="0" smtClean="0"/>
              <a:t>as a function of PD, cache configuration and program behavior</a:t>
            </a:r>
          </a:p>
          <a:p>
            <a:pPr lvl="1"/>
            <a:r>
              <a:rPr lang="en-US" dirty="0" smtClean="0"/>
              <a:t>Models are used to dynamically compute the best PD</a:t>
            </a:r>
          </a:p>
          <a:p>
            <a:endParaRPr lang="en-US" dirty="0" smtClean="0"/>
          </a:p>
          <a:p>
            <a:r>
              <a:rPr lang="en-US" dirty="0" smtClean="0"/>
              <a:t>Showed that </a:t>
            </a:r>
            <a:r>
              <a:rPr lang="en-US" dirty="0" smtClean="0">
                <a:solidFill>
                  <a:srgbClr val="FF0000"/>
                </a:solidFill>
              </a:rPr>
              <a:t>PD-based cache management policies improve performance </a:t>
            </a:r>
            <a:r>
              <a:rPr lang="en-US" dirty="0" smtClean="0"/>
              <a:t>for both single- and multi-core systems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Other Results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175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Exploration of PDP cache parameters</a:t>
            </a:r>
          </a:p>
          <a:p>
            <a:r>
              <a:rPr lang="en-US" dirty="0" smtClean="0"/>
              <a:t>Cache bypass fraction</a:t>
            </a:r>
          </a:p>
          <a:p>
            <a:r>
              <a:rPr lang="en-US" dirty="0" err="1" smtClean="0"/>
              <a:t>Prefetch</a:t>
            </a:r>
            <a:r>
              <a:rPr lang="en-US" dirty="0" smtClean="0"/>
              <a:t>-aware PDP</a:t>
            </a:r>
          </a:p>
          <a:p>
            <a:r>
              <a:rPr lang="en-US" dirty="0" smtClean="0"/>
              <a:t>PD-based cache management policy for 4-core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Conclusions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379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848600" cy="5102352"/>
          </a:xfrm>
        </p:spPr>
        <p:txBody>
          <a:bodyPr>
            <a:normAutofit/>
          </a:bodyPr>
          <a:lstStyle/>
          <a:p>
            <a:r>
              <a:rPr lang="en-US" dirty="0" smtClean="0"/>
              <a:t>Proposed the concept of </a:t>
            </a:r>
            <a:r>
              <a:rPr lang="en-US" dirty="0" smtClean="0">
                <a:solidFill>
                  <a:srgbClr val="FF0000"/>
                </a:solidFill>
              </a:rPr>
              <a:t>Protecting Distance </a:t>
            </a:r>
            <a:r>
              <a:rPr lang="en-US" dirty="0" smtClean="0"/>
              <a:t>(PD)</a:t>
            </a:r>
          </a:p>
          <a:p>
            <a:endParaRPr lang="en-US" dirty="0" smtClean="0"/>
          </a:p>
          <a:p>
            <a:r>
              <a:rPr lang="en-US" dirty="0" smtClean="0"/>
              <a:t>Showed that it can be used to better </a:t>
            </a:r>
            <a:r>
              <a:rPr lang="en-US" dirty="0" smtClean="0">
                <a:solidFill>
                  <a:srgbClr val="FF0000"/>
                </a:solidFill>
              </a:rPr>
              <a:t>balance </a:t>
            </a:r>
            <a:r>
              <a:rPr lang="en-US" dirty="0" smtClean="0"/>
              <a:t>reuse and cache pollution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Developed a </a:t>
            </a:r>
            <a:r>
              <a:rPr lang="en-US" dirty="0" smtClean="0">
                <a:solidFill>
                  <a:srgbClr val="FF0000"/>
                </a:solidFill>
              </a:rPr>
              <a:t>hit rate model </a:t>
            </a:r>
            <a:r>
              <a:rPr lang="en-US" dirty="0" smtClean="0"/>
              <a:t>as a function of the PD, program behavior, and cache configuration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Proposed </a:t>
            </a:r>
            <a:r>
              <a:rPr lang="en-US" dirty="0" smtClean="0">
                <a:solidFill>
                  <a:srgbClr val="FF0000"/>
                </a:solidFill>
              </a:rPr>
              <a:t>PD-based management policies </a:t>
            </a:r>
            <a:r>
              <a:rPr lang="en-US" dirty="0" smtClean="0"/>
              <a:t>for both single- and multi-core systems</a:t>
            </a:r>
          </a:p>
          <a:p>
            <a:endParaRPr lang="en-US" dirty="0" smtClean="0"/>
          </a:p>
          <a:p>
            <a:r>
              <a:rPr lang="en-US" dirty="0" smtClean="0"/>
              <a:t>PD-based policies </a:t>
            </a:r>
            <a:r>
              <a:rPr lang="en-US" dirty="0" smtClean="0">
                <a:solidFill>
                  <a:srgbClr val="FF0000"/>
                </a:solidFill>
              </a:rPr>
              <a:t>outperform</a:t>
            </a:r>
            <a:r>
              <a:rPr lang="en-US" dirty="0" smtClean="0"/>
              <a:t> existing policies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Backup Slides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482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RDD, E and hit rate of all benchmarks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RDDs, Modeled and Real Hit Rates of SPEC CPU 2006 Benchmarks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10" name="Chart 9"/>
          <p:cNvGraphicFramePr/>
          <p:nvPr/>
        </p:nvGraphicFramePr>
        <p:xfrm>
          <a:off x="2362200" y="14478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495800" y="14478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6629400" y="14478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28600" y="38862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228600" y="1447800"/>
          <a:ext cx="2268760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2362200" y="38862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495800" y="38862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6629400" y="38862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RDDs, Modeled and Real Hit Rates of SPEC CPU 2006 Benchmarks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304800" y="14478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2438400" y="14478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495800" y="14478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6629400" y="14478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838200" y="39624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3247464" y="39624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5880847" y="39624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RDDs, Modeled and Real Hit Rates of SPEC CPU 2006 Benchmarks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567017" y="16002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3200400" y="16002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5777753" y="1600200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concept of Protecting Distance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single-core PD-based replacement and bypass policy (PDP)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multi-core PD-based management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Definitions</a:t>
            </a:r>
          </a:p>
        </p:txBody>
      </p:sp>
      <p:sp>
        <p:nvSpPr>
          <p:cNvPr id="12294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3352800"/>
          </a:xfrm>
        </p:spPr>
        <p:txBody>
          <a:bodyPr>
            <a:noAutofit/>
          </a:bodyPr>
          <a:lstStyle/>
          <a:p>
            <a:r>
              <a:rPr lang="en-US" dirty="0" smtClean="0"/>
              <a:t>The (line) </a:t>
            </a:r>
            <a:r>
              <a:rPr lang="en-US" dirty="0" smtClean="0">
                <a:solidFill>
                  <a:srgbClr val="FF0000"/>
                </a:solidFill>
              </a:rPr>
              <a:t>reuse distance</a:t>
            </a:r>
            <a:r>
              <a:rPr lang="en-US" dirty="0" smtClean="0"/>
              <a:t>: The number of accesses to the same cache set between two accesses to the same line</a:t>
            </a:r>
          </a:p>
          <a:p>
            <a:pPr lvl="1"/>
            <a:r>
              <a:rPr lang="en-US" sz="2000" dirty="0" smtClean="0"/>
              <a:t>This metric is directly related to hit rate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reuse distance distribution </a:t>
            </a:r>
            <a:r>
              <a:rPr lang="en-US" dirty="0" smtClean="0"/>
              <a:t>(RDD)</a:t>
            </a:r>
          </a:p>
          <a:p>
            <a:pPr lvl="1"/>
            <a:r>
              <a:rPr lang="en-US" sz="2000" dirty="0" smtClean="0"/>
              <a:t>A distribution of observed reuse distances</a:t>
            </a:r>
          </a:p>
          <a:p>
            <a:pPr lvl="1"/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FF0000"/>
                </a:solidFill>
              </a:rPr>
              <a:t>program signature </a:t>
            </a:r>
            <a:r>
              <a:rPr lang="en-US" sz="2000" dirty="0" smtClean="0"/>
              <a:t>for a given cache configuration</a:t>
            </a:r>
          </a:p>
          <a:p>
            <a:r>
              <a:rPr lang="en-US" dirty="0" smtClean="0"/>
              <a:t>RDDs of representative benchmarks</a:t>
            </a:r>
          </a:p>
          <a:p>
            <a:pPr lvl="1"/>
            <a:r>
              <a:rPr lang="en-US" sz="2000" dirty="0" smtClean="0"/>
              <a:t>X-axis: the RD (&lt;256)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990600" y="4403739"/>
          <a:ext cx="2278673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3429000" y="4403739"/>
          <a:ext cx="2302686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791200" y="4403739"/>
          <a:ext cx="2242654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Behavior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848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Cache management policies use past reference behavior to predict future accesses</a:t>
            </a:r>
          </a:p>
          <a:p>
            <a:pPr lvl="1"/>
            <a:r>
              <a:rPr lang="en-US" dirty="0" smtClean="0"/>
              <a:t>Prediction accuracy is critical</a:t>
            </a:r>
          </a:p>
          <a:p>
            <a:endParaRPr lang="en-US" dirty="0" smtClean="0"/>
          </a:p>
          <a:p>
            <a:r>
              <a:rPr lang="en-US" dirty="0" smtClean="0"/>
              <a:t>Prediction in some of the prior policies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LRU</a:t>
            </a:r>
            <a:r>
              <a:rPr lang="en-US" dirty="0" smtClean="0"/>
              <a:t>: predicts that lines are reused after K unique accesses, where K &lt; W (W: cache </a:t>
            </a:r>
            <a:r>
              <a:rPr lang="en-US" dirty="0" err="1" smtClean="0"/>
              <a:t>associativity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Early eviction LRU (</a:t>
            </a:r>
            <a:r>
              <a:rPr lang="en-US" dirty="0" smtClean="0">
                <a:solidFill>
                  <a:srgbClr val="FF0000"/>
                </a:solidFill>
              </a:rPr>
              <a:t>EELRU</a:t>
            </a:r>
            <a:r>
              <a:rPr lang="en-US" dirty="0" smtClean="0"/>
              <a:t>): Counts evictions in two non-LRU regions (early/late) to predict a line to evict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RRIP</a:t>
            </a:r>
            <a:r>
              <a:rPr lang="en-US" dirty="0" smtClean="0"/>
              <a:t>: Predicts if a line will be reused in a near, long, or distant future</a:t>
            </a:r>
          </a:p>
          <a:p>
            <a:endParaRPr lang="en-US" dirty="0" err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Balancing Reuse and Cache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1534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Key to good performance (high hit rate)</a:t>
            </a:r>
          </a:p>
          <a:p>
            <a:pPr lvl="1"/>
            <a:r>
              <a:rPr lang="en-US" sz="2000" dirty="0" smtClean="0"/>
              <a:t>Cache lines must be reused as much as possible before eviction</a:t>
            </a:r>
          </a:p>
          <a:p>
            <a:pPr lvl="1"/>
            <a:r>
              <a:rPr lang="en-US" sz="2000" dirty="0" smtClean="0"/>
              <a:t>AND must be evicted soon after the “last” reuse to give space to new lines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former can be achieved by using the reuse distance and actively preventing eviction </a:t>
            </a:r>
          </a:p>
          <a:p>
            <a:pPr lvl="1"/>
            <a:r>
              <a:rPr lang="en-US" dirty="0" smtClean="0"/>
              <a:t>“Protecting” a line from eviction</a:t>
            </a:r>
          </a:p>
          <a:p>
            <a:endParaRPr lang="en-US" dirty="0" smtClean="0"/>
          </a:p>
          <a:p>
            <a:r>
              <a:rPr lang="en-US" dirty="0" smtClean="0"/>
              <a:t>The latter can be achieved by evicting when not reused within this distance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There is an optimal reuse distance balancing the two</a:t>
            </a:r>
          </a:p>
          <a:p>
            <a:pPr lvl="1"/>
            <a:r>
              <a:rPr lang="en-US" dirty="0" smtClean="0"/>
              <a:t>It is called a </a:t>
            </a:r>
            <a:r>
              <a:rPr lang="en-US" dirty="0" smtClean="0">
                <a:solidFill>
                  <a:srgbClr val="FF0000"/>
                </a:solidFill>
              </a:rPr>
              <a:t>Protecting Distance </a:t>
            </a:r>
            <a:r>
              <a:rPr lang="en-US" dirty="0" smtClean="0"/>
              <a:t>(PD)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762000"/>
          </a:xfrm>
        </p:spPr>
        <p:txBody>
          <a:bodyPr/>
          <a:lstStyle/>
          <a:p>
            <a:r>
              <a:rPr lang="en-US" dirty="0" smtClean="0"/>
              <a:t>Example: 436.CactusADM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305800" cy="3124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majority of lines are reused at 64 or fewer accesses</a:t>
            </a:r>
          </a:p>
          <a:p>
            <a:pPr lvl="1"/>
            <a:r>
              <a:rPr lang="en-US" sz="2200" dirty="0" smtClean="0"/>
              <a:t>There are multiple peaks at different reuse distances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Reuse maximized if lines are kept in the cache for 64 accesses</a:t>
            </a:r>
          </a:p>
          <a:p>
            <a:pPr lvl="1"/>
            <a:r>
              <a:rPr lang="en-US" sz="2200" dirty="0" smtClean="0"/>
              <a:t>Lines may not be reused  if evicted before that</a:t>
            </a:r>
          </a:p>
          <a:p>
            <a:pPr lvl="1"/>
            <a:r>
              <a:rPr lang="en-US" sz="2200" dirty="0" smtClean="0"/>
              <a:t>Lines kept beyond that are likely to pollute cache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Assume that no lines are kept longer than a given RD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457200" y="4495800"/>
          <a:ext cx="2302686" cy="222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09600" y="4800600"/>
            <a:ext cx="457200" cy="76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57200" y="5562600"/>
            <a:ext cx="381000" cy="228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295400" y="5791200"/>
            <a:ext cx="3048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81000" y="5867400"/>
            <a:ext cx="304800" cy="228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45331" y="4633913"/>
            <a:ext cx="0" cy="17383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57249" y="4633913"/>
            <a:ext cx="0" cy="17383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123950" y="4633913"/>
            <a:ext cx="0" cy="17383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00200" y="4638676"/>
            <a:ext cx="0" cy="17383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05063" y="4631532"/>
            <a:ext cx="0" cy="17383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Chart 34"/>
          <p:cNvGraphicFramePr/>
          <p:nvPr/>
        </p:nvGraphicFramePr>
        <p:xfrm>
          <a:off x="3200400" y="4343400"/>
          <a:ext cx="4572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36" name="Straight Connector 35"/>
          <p:cNvCxnSpPr/>
          <p:nvPr/>
        </p:nvCxnSpPr>
        <p:spPr>
          <a:xfrm>
            <a:off x="966788" y="4633912"/>
            <a:ext cx="0" cy="17383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3962400" y="4876800"/>
            <a:ext cx="1143000" cy="685800"/>
          </a:xfrm>
          <a:prstGeom prst="straightConnector1">
            <a:avLst/>
          </a:prstGeom>
          <a:ln w="254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5105400" y="4876800"/>
            <a:ext cx="762000" cy="381000"/>
          </a:xfrm>
          <a:prstGeom prst="straightConnector1">
            <a:avLst/>
          </a:prstGeom>
          <a:ln w="254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886200" y="5638800"/>
            <a:ext cx="76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5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5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5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5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graphicEl>
                                              <a:chart seriesIdx="0" categoryIdx="9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5">
                                            <p:graphicEl>
                                              <a:chart seriesIdx="0" categoryIdx="9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5" grpId="0" uiExpand="1">
        <p:bldSub>
          <a:bldChart bld="seriesEl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The Protecting Distance (PD)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371600"/>
            <a:ext cx="7772400" cy="5029200"/>
          </a:xfrm>
        </p:spPr>
        <p:txBody>
          <a:bodyPr>
            <a:normAutofit/>
          </a:bodyPr>
          <a:lstStyle/>
          <a:p>
            <a:pPr marL="365760" indent="-283464">
              <a:defRPr/>
            </a:pPr>
            <a:r>
              <a:rPr lang="en-US" sz="2400" dirty="0" smtClean="0"/>
              <a:t>A distance at which </a:t>
            </a:r>
            <a:r>
              <a:rPr lang="en-US" sz="2400" dirty="0" smtClean="0">
                <a:solidFill>
                  <a:srgbClr val="FF0000"/>
                </a:solidFill>
              </a:rPr>
              <a:t>a majority of lines are </a:t>
            </a:r>
            <a:r>
              <a:rPr lang="en-US" sz="2400" dirty="0" smtClean="0">
                <a:solidFill>
                  <a:srgbClr val="FF0000"/>
                </a:solidFill>
              </a:rPr>
              <a:t>covered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 indent="-237744">
              <a:defRPr/>
            </a:pPr>
            <a:r>
              <a:rPr lang="en-US" dirty="0" smtClean="0"/>
              <a:t>A single value for all sets</a:t>
            </a:r>
          </a:p>
          <a:p>
            <a:pPr lvl="1" indent="-237744">
              <a:defRPr/>
            </a:pPr>
            <a:r>
              <a:rPr lang="en-US" dirty="0" smtClean="0"/>
              <a:t>Predicted based on the current RDD</a:t>
            </a:r>
          </a:p>
          <a:p>
            <a:pPr indent="-237744">
              <a:defRPr/>
            </a:pPr>
            <a:endParaRPr lang="en-US" dirty="0" smtClean="0"/>
          </a:p>
          <a:p>
            <a:pPr marL="365760" indent="-283464">
              <a:defRPr/>
            </a:pPr>
            <a:r>
              <a:rPr lang="en-US" sz="2400" dirty="0" smtClean="0"/>
              <a:t>Questions to answer/solve</a:t>
            </a:r>
          </a:p>
          <a:p>
            <a:pPr lvl="1" indent="-237744">
              <a:defRPr/>
            </a:pPr>
            <a:r>
              <a:rPr lang="en-US" dirty="0" smtClean="0"/>
              <a:t>Why does using the PD achieve the balance?</a:t>
            </a:r>
          </a:p>
          <a:p>
            <a:pPr lvl="1" indent="-237744">
              <a:defRPr/>
            </a:pPr>
            <a:r>
              <a:rPr lang="en-US" dirty="0" smtClean="0"/>
              <a:t>How to dynamically find the PD for an application and a cache configuration?</a:t>
            </a:r>
          </a:p>
          <a:p>
            <a:pPr lvl="1" indent="-237744">
              <a:defRPr/>
            </a:pPr>
            <a:r>
              <a:rPr lang="en-US" dirty="0" smtClean="0"/>
              <a:t>How to build the PD-based management policies?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496FA60-922A-4940-9D6E-4EA3CF92ED7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8505</TotalTime>
  <Words>2008</Words>
  <Application>Microsoft Office PowerPoint</Application>
  <PresentationFormat>On-screen Show (4:3)</PresentationFormat>
  <Paragraphs>463</Paragraphs>
  <Slides>36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Oriel</vt:lpstr>
      <vt:lpstr>Equation</vt:lpstr>
      <vt:lpstr>Improving Cache Management Policies Using Dynamic Reuse Distances</vt:lpstr>
      <vt:lpstr>Cache Management</vt:lpstr>
      <vt:lpstr>Overview</vt:lpstr>
      <vt:lpstr>Outline</vt:lpstr>
      <vt:lpstr>Definitions</vt:lpstr>
      <vt:lpstr>Future Behavior Prediction</vt:lpstr>
      <vt:lpstr>Balancing Reuse and Cache Pollution</vt:lpstr>
      <vt:lpstr>Example: 436.CactusADM</vt:lpstr>
      <vt:lpstr>The Protecting Distance (PD)</vt:lpstr>
      <vt:lpstr>Outline</vt:lpstr>
      <vt:lpstr>The Single-core PDP</vt:lpstr>
      <vt:lpstr>The Single-core PDP (Cont.)</vt:lpstr>
      <vt:lpstr>Evaluation of the Static PDP</vt:lpstr>
      <vt:lpstr>436.cactusADM: Explaining the performance difference</vt:lpstr>
      <vt:lpstr>Case Study: 483.xalancbmk</vt:lpstr>
      <vt:lpstr>A Hit Rate Model For Non-inclusive Cache</vt:lpstr>
      <vt:lpstr>PDP Cache Organization</vt:lpstr>
      <vt:lpstr>PDP vs. Existing Policies</vt:lpstr>
      <vt:lpstr>Outline</vt:lpstr>
      <vt:lpstr>PD-based Shared Cache Partitioning</vt:lpstr>
      <vt:lpstr>Shared-Cache Hit Rate Model</vt:lpstr>
      <vt:lpstr>Outline</vt:lpstr>
      <vt:lpstr>Evaluation Methodology</vt:lpstr>
      <vt:lpstr>Evaluation Methodology (Cont.)</vt:lpstr>
      <vt:lpstr>Single-core PDP</vt:lpstr>
      <vt:lpstr>Adaptation to Program Phases</vt:lpstr>
      <vt:lpstr>Adaptation to Program Phases (Cont.)</vt:lpstr>
      <vt:lpstr>PD-based Cache Partitioning for 16 cores</vt:lpstr>
      <vt:lpstr>Hardware Overhead</vt:lpstr>
      <vt:lpstr>Other Results</vt:lpstr>
      <vt:lpstr>Conclusions</vt:lpstr>
      <vt:lpstr>Thank You!</vt:lpstr>
      <vt:lpstr>Backup Slides</vt:lpstr>
      <vt:lpstr>RDDs, Modeled and Real Hit Rates of SPEC CPU 2006 Benchmarks</vt:lpstr>
      <vt:lpstr>RDDs, Modeled and Real Hit Rates of SPEC CPU 2006 Benchmarks (Cont.)</vt:lpstr>
      <vt:lpstr>RDDs, Modeled and Real Hit Rates of SPEC CPU 2006 Benchmarks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Cache Management Policies Using Dynamic Reuse Distances</dc:title>
  <dc:creator>nam</dc:creator>
  <cp:lastModifiedBy>Nam</cp:lastModifiedBy>
  <cp:revision>573</cp:revision>
  <dcterms:created xsi:type="dcterms:W3CDTF">2012-12-03T21:25:42Z</dcterms:created>
  <dcterms:modified xsi:type="dcterms:W3CDTF">2012-12-05T16:15:48Z</dcterms:modified>
</cp:coreProperties>
</file>