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7315200" cy="9601200"/>
  <p:defaultTextStyle>
    <a:defPPr>
      <a:defRPr lang="en-US"/>
    </a:defPPr>
    <a:lvl1pPr marL="0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1757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3514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75270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67018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58765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50507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42264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34016" algn="l" defTabSz="438351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234" y="360"/>
      </p:cViewPr>
      <p:guideLst>
        <p:guide orient="horz" pos="6336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7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6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5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50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3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9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9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4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4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1757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351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7527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6701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5876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5050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4226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3401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7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1757" indent="0">
              <a:buNone/>
              <a:defRPr sz="9600" b="1"/>
            </a:lvl2pPr>
            <a:lvl3pPr marL="4383514" indent="0">
              <a:buNone/>
              <a:defRPr sz="8600" b="1"/>
            </a:lvl3pPr>
            <a:lvl4pPr marL="6575270" indent="0">
              <a:buNone/>
              <a:defRPr sz="7700" b="1"/>
            </a:lvl4pPr>
            <a:lvl5pPr marL="8767018" indent="0">
              <a:buNone/>
              <a:defRPr sz="7700" b="1"/>
            </a:lvl5pPr>
            <a:lvl6pPr marL="10958765" indent="0">
              <a:buNone/>
              <a:defRPr sz="7700" b="1"/>
            </a:lvl6pPr>
            <a:lvl7pPr marL="13150507" indent="0">
              <a:buNone/>
              <a:defRPr sz="7700" b="1"/>
            </a:lvl7pPr>
            <a:lvl8pPr marL="15342264" indent="0">
              <a:buNone/>
              <a:defRPr sz="7700" b="1"/>
            </a:lvl8pPr>
            <a:lvl9pPr marL="17534016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1757" indent="0">
              <a:buNone/>
              <a:defRPr sz="9600" b="1"/>
            </a:lvl2pPr>
            <a:lvl3pPr marL="4383514" indent="0">
              <a:buNone/>
              <a:defRPr sz="8600" b="1"/>
            </a:lvl3pPr>
            <a:lvl4pPr marL="6575270" indent="0">
              <a:buNone/>
              <a:defRPr sz="7700" b="1"/>
            </a:lvl4pPr>
            <a:lvl5pPr marL="8767018" indent="0">
              <a:buNone/>
              <a:defRPr sz="7700" b="1"/>
            </a:lvl5pPr>
            <a:lvl6pPr marL="10958765" indent="0">
              <a:buNone/>
              <a:defRPr sz="7700" b="1"/>
            </a:lvl6pPr>
            <a:lvl7pPr marL="13150507" indent="0">
              <a:buNone/>
              <a:defRPr sz="7700" b="1"/>
            </a:lvl7pPr>
            <a:lvl8pPr marL="15342264" indent="0">
              <a:buNone/>
              <a:defRPr sz="7700" b="1"/>
            </a:lvl8pPr>
            <a:lvl9pPr marL="17534016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3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1757" indent="0">
              <a:buNone/>
              <a:defRPr sz="5800"/>
            </a:lvl2pPr>
            <a:lvl3pPr marL="4383514" indent="0">
              <a:buNone/>
              <a:defRPr sz="4800"/>
            </a:lvl3pPr>
            <a:lvl4pPr marL="6575270" indent="0">
              <a:buNone/>
              <a:defRPr sz="4300"/>
            </a:lvl4pPr>
            <a:lvl5pPr marL="8767018" indent="0">
              <a:buNone/>
              <a:defRPr sz="4300"/>
            </a:lvl5pPr>
            <a:lvl6pPr marL="10958765" indent="0">
              <a:buNone/>
              <a:defRPr sz="4300"/>
            </a:lvl6pPr>
            <a:lvl7pPr marL="13150507" indent="0">
              <a:buNone/>
              <a:defRPr sz="4300"/>
            </a:lvl7pPr>
            <a:lvl8pPr marL="15342264" indent="0">
              <a:buNone/>
              <a:defRPr sz="4300"/>
            </a:lvl8pPr>
            <a:lvl9pPr marL="17534016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1757" indent="0">
              <a:buNone/>
              <a:defRPr sz="13400"/>
            </a:lvl2pPr>
            <a:lvl3pPr marL="4383514" indent="0">
              <a:buNone/>
              <a:defRPr sz="11500"/>
            </a:lvl3pPr>
            <a:lvl4pPr marL="6575270" indent="0">
              <a:buNone/>
              <a:defRPr sz="9600"/>
            </a:lvl4pPr>
            <a:lvl5pPr marL="8767018" indent="0">
              <a:buNone/>
              <a:defRPr sz="9600"/>
            </a:lvl5pPr>
            <a:lvl6pPr marL="10958765" indent="0">
              <a:buNone/>
              <a:defRPr sz="9600"/>
            </a:lvl6pPr>
            <a:lvl7pPr marL="13150507" indent="0">
              <a:buNone/>
              <a:defRPr sz="9600"/>
            </a:lvl7pPr>
            <a:lvl8pPr marL="15342264" indent="0">
              <a:buNone/>
              <a:defRPr sz="9600"/>
            </a:lvl8pPr>
            <a:lvl9pPr marL="17534016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1757" indent="0">
              <a:buNone/>
              <a:defRPr sz="5800"/>
            </a:lvl2pPr>
            <a:lvl3pPr marL="4383514" indent="0">
              <a:buNone/>
              <a:defRPr sz="4800"/>
            </a:lvl3pPr>
            <a:lvl4pPr marL="6575270" indent="0">
              <a:buNone/>
              <a:defRPr sz="4300"/>
            </a:lvl4pPr>
            <a:lvl5pPr marL="8767018" indent="0">
              <a:buNone/>
              <a:defRPr sz="4300"/>
            </a:lvl5pPr>
            <a:lvl6pPr marL="10958765" indent="0">
              <a:buNone/>
              <a:defRPr sz="4300"/>
            </a:lvl6pPr>
            <a:lvl7pPr marL="13150507" indent="0">
              <a:buNone/>
              <a:defRPr sz="4300"/>
            </a:lvl7pPr>
            <a:lvl8pPr marL="15342264" indent="0">
              <a:buNone/>
              <a:defRPr sz="4300"/>
            </a:lvl8pPr>
            <a:lvl9pPr marL="17534016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336" tIns="219187" rIns="438336" bIns="2191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336" tIns="219187" rIns="438336" bIns="2191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336" tIns="219187" rIns="438336" bIns="219187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68BB-C342-40EB-AF38-DCFD21B2695D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336" tIns="219187" rIns="438336" bIns="219187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336" tIns="219187" rIns="438336" bIns="219187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6D5-264A-408A-A199-FB9418A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351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3808" indent="-1643808" algn="l" defTabSz="4383514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590" indent="-1369834" algn="l" defTabSz="4383514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79373" indent="-1095869" algn="l" defTabSz="4383514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1130" indent="-1095869" algn="l" defTabSz="4383514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62886" indent="-1095869" algn="l" defTabSz="4383514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43" indent="-1095869" algn="l" defTabSz="438351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46400" indent="-1095869" algn="l" defTabSz="438351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38147" indent="-1095869" algn="l" defTabSz="438351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29894" indent="-1095869" algn="l" defTabSz="4383514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1757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3514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75270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67018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58765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50507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42264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34016" algn="l" defTabSz="438351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package" Target="../embeddings/Microsoft_PowerPoint_Slide6.sldx"/><Relationship Id="rId18" Type="http://schemas.openxmlformats.org/officeDocument/2006/relationships/image" Target="../media/image8.emf"/><Relationship Id="rId3" Type="http://schemas.openxmlformats.org/officeDocument/2006/relationships/package" Target="../embeddings/Microsoft_PowerPoint_Slide1.sldx"/><Relationship Id="rId21" Type="http://schemas.openxmlformats.org/officeDocument/2006/relationships/image" Target="../media/image9.emf"/><Relationship Id="rId7" Type="http://schemas.openxmlformats.org/officeDocument/2006/relationships/package" Target="../embeddings/Microsoft_PowerPoint_Slide3.sldx"/><Relationship Id="rId12" Type="http://schemas.openxmlformats.org/officeDocument/2006/relationships/image" Target="../media/image5.emf"/><Relationship Id="rId17" Type="http://schemas.openxmlformats.org/officeDocument/2006/relationships/package" Target="../embeddings/Microsoft_PowerPoint_Slide8.sld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emf"/><Relationship Id="rId20" Type="http://schemas.openxmlformats.org/officeDocument/2006/relationships/package" Target="../embeddings/Microsoft_PowerPoint_Slide9.sldx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package" Target="../embeddings/Microsoft_PowerPoint_Slide5.sldx"/><Relationship Id="rId5" Type="http://schemas.openxmlformats.org/officeDocument/2006/relationships/package" Target="../embeddings/Microsoft_PowerPoint_Slide2.sldx"/><Relationship Id="rId15" Type="http://schemas.openxmlformats.org/officeDocument/2006/relationships/package" Target="../embeddings/Microsoft_PowerPoint_Slide7.sldx"/><Relationship Id="rId10" Type="http://schemas.openxmlformats.org/officeDocument/2006/relationships/image" Target="../media/image4.emf"/><Relationship Id="rId19" Type="http://schemas.openxmlformats.org/officeDocument/2006/relationships/image" Target="../media/image10.png"/><Relationship Id="rId4" Type="http://schemas.openxmlformats.org/officeDocument/2006/relationships/image" Target="../media/image1.emf"/><Relationship Id="rId9" Type="http://schemas.openxmlformats.org/officeDocument/2006/relationships/package" Target="../embeddings/Microsoft_PowerPoint_Slide4.sldx"/><Relationship Id="rId1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57600" y="457200"/>
            <a:ext cx="23317200" cy="2182743"/>
            <a:chOff x="12836676" y="697834"/>
            <a:chExt cx="17522122" cy="2182748"/>
          </a:xfrm>
        </p:grpSpPr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12836676" y="697834"/>
              <a:ext cx="1752212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Arial" charset="0"/>
                </a:defRPr>
              </a:lvl9pPr>
            </a:lstStyle>
            <a:p>
              <a:pPr defTabSz="913248"/>
              <a:r>
                <a:rPr lang="en-US" sz="8200" kern="0" dirty="0">
                  <a:solidFill>
                    <a:srgbClr val="1F497D"/>
                  </a:solidFill>
                  <a:latin typeface="Arial Narrow"/>
                  <a:cs typeface="Arial"/>
                </a:rPr>
                <a:t>Composite Cores: Pushing Heterogeneity into a </a:t>
              </a:r>
              <a:r>
                <a:rPr lang="en-US" sz="8200" kern="0" dirty="0" smtClean="0">
                  <a:solidFill>
                    <a:srgbClr val="1F497D"/>
                  </a:solidFill>
                  <a:latin typeface="Arial Narrow"/>
                  <a:cs typeface="Arial"/>
                </a:rPr>
                <a:t>Core</a:t>
              </a:r>
              <a:endParaRPr lang="en-US" sz="8200" kern="0" dirty="0">
                <a:solidFill>
                  <a:srgbClr val="1F497D"/>
                </a:solidFill>
                <a:latin typeface="Arial Narrow"/>
                <a:cs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836676" y="2265028"/>
              <a:ext cx="17178551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24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Andrew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Lukefahr</a:t>
              </a: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,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Shruti</a:t>
              </a: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Padmanabha</a:t>
              </a: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,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Reetuparna</a:t>
              </a: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 Das,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Faissal</a:t>
              </a: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 M.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Sleiman</a:t>
              </a: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, Ronald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Dreslinski</a:t>
              </a: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, Thomas F.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Wenisch</a:t>
              </a:r>
              <a:r>
                <a:rPr lang="en-US" sz="3400" kern="0" dirty="0">
                  <a:solidFill>
                    <a:prstClr val="black"/>
                  </a:solidFill>
                  <a:latin typeface="Arial Narrow"/>
                  <a:cs typeface="Arial"/>
                </a:rPr>
                <a:t>, and Scott </a:t>
              </a:r>
              <a:r>
                <a:rPr lang="en-US" sz="3400" kern="0" dirty="0" err="1">
                  <a:solidFill>
                    <a:prstClr val="black"/>
                  </a:solidFill>
                  <a:latin typeface="Arial Narrow"/>
                  <a:cs typeface="Arial"/>
                </a:rPr>
                <a:t>Mahlke</a:t>
              </a:r>
              <a:endParaRPr lang="en-US" sz="3400" kern="0" dirty="0">
                <a:solidFill>
                  <a:prstClr val="black"/>
                </a:solidFill>
                <a:latin typeface="Arial Narrow"/>
                <a:cs typeface="Arial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01288"/>
              </p:ext>
            </p:extLst>
          </p:nvPr>
        </p:nvGraphicFramePr>
        <p:xfrm>
          <a:off x="1828800" y="3200401"/>
          <a:ext cx="12803081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Slide" r:id="rId3" imgW="4570623" imgH="3427412" progId="PowerPoint.Slide.12">
                  <p:embed/>
                </p:oleObj>
              </mc:Choice>
              <mc:Fallback>
                <p:oleObj name="Slide" r:id="rId3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200401"/>
                        <a:ext cx="12803081" cy="9601200"/>
                      </a:xfrm>
                      <a:prstGeom prst="rect">
                        <a:avLst/>
                      </a:prstGeom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80257"/>
              </p:ext>
            </p:extLst>
          </p:nvPr>
        </p:nvGraphicFramePr>
        <p:xfrm>
          <a:off x="29260800" y="3140031"/>
          <a:ext cx="12803083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Slide" r:id="rId5" imgW="4570623" imgH="3427412" progId="PowerPoint.Slide.12">
                  <p:embed/>
                </p:oleObj>
              </mc:Choice>
              <mc:Fallback>
                <p:oleObj name="Slide" r:id="rId5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60800" y="3140031"/>
                        <a:ext cx="12803083" cy="9601200"/>
                      </a:xfrm>
                      <a:prstGeom prst="rect">
                        <a:avLst/>
                      </a:prstGeom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909902"/>
              </p:ext>
            </p:extLst>
          </p:nvPr>
        </p:nvGraphicFramePr>
        <p:xfrm>
          <a:off x="1828800" y="22402800"/>
          <a:ext cx="12801600" cy="960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Slide" r:id="rId7" imgW="4570623" imgH="3427412" progId="PowerPoint.Slide.12">
                  <p:embed/>
                </p:oleObj>
              </mc:Choice>
              <mc:Fallback>
                <p:oleObj name="Slide" r:id="rId7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800" y="22402800"/>
                        <a:ext cx="12801600" cy="9600089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386121"/>
              </p:ext>
            </p:extLst>
          </p:nvPr>
        </p:nvGraphicFramePr>
        <p:xfrm>
          <a:off x="15544800" y="3200400"/>
          <a:ext cx="12803082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Slide" r:id="rId9" imgW="4570623" imgH="3427412" progId="PowerPoint.Slide.12">
                  <p:embed/>
                </p:oleObj>
              </mc:Choice>
              <mc:Fallback>
                <p:oleObj name="Slide" r:id="rId9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544800" y="3200400"/>
                        <a:ext cx="12803082" cy="960120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42945"/>
              </p:ext>
            </p:extLst>
          </p:nvPr>
        </p:nvGraphicFramePr>
        <p:xfrm>
          <a:off x="15544800" y="12801600"/>
          <a:ext cx="12801600" cy="960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Slide" r:id="rId11" imgW="4570623" imgH="3427412" progId="PowerPoint.Slide.12">
                  <p:embed/>
                </p:oleObj>
              </mc:Choice>
              <mc:Fallback>
                <p:oleObj name="Slide" r:id="rId11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544800" y="12801600"/>
                        <a:ext cx="12801600" cy="9600089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870942"/>
              </p:ext>
            </p:extLst>
          </p:nvPr>
        </p:nvGraphicFramePr>
        <p:xfrm>
          <a:off x="15544800" y="22402800"/>
          <a:ext cx="12801600" cy="960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Slide" r:id="rId13" imgW="4570623" imgH="3427412" progId="PowerPoint.Slide.12">
                  <p:embed/>
                </p:oleObj>
              </mc:Choice>
              <mc:Fallback>
                <p:oleObj name="Slide" r:id="rId13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544800" y="22402800"/>
                        <a:ext cx="12801600" cy="9600089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37962"/>
              </p:ext>
            </p:extLst>
          </p:nvPr>
        </p:nvGraphicFramePr>
        <p:xfrm>
          <a:off x="29260800" y="22402800"/>
          <a:ext cx="12801600" cy="960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Slide" r:id="rId15" imgW="4570623" imgH="3427412" progId="PowerPoint.Slide.12">
                  <p:embed/>
                </p:oleObj>
              </mc:Choice>
              <mc:Fallback>
                <p:oleObj name="Slide" r:id="rId15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260800" y="22402800"/>
                        <a:ext cx="12801600" cy="9600089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467570"/>
              </p:ext>
            </p:extLst>
          </p:nvPr>
        </p:nvGraphicFramePr>
        <p:xfrm>
          <a:off x="29260800" y="12801600"/>
          <a:ext cx="12803082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Slide" r:id="rId17" imgW="4570623" imgH="3427412" progId="PowerPoint.Slide.12">
                  <p:embed/>
                </p:oleObj>
              </mc:Choice>
              <mc:Fallback>
                <p:oleObj name="Slide" r:id="rId17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260800" y="12801600"/>
                        <a:ext cx="12803082" cy="9601200"/>
                      </a:xfrm>
                      <a:prstGeom prst="rect">
                        <a:avLst/>
                      </a:prstGeom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0" y="727659"/>
            <a:ext cx="11430000" cy="2259972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213428"/>
              </p:ext>
            </p:extLst>
          </p:nvPr>
        </p:nvGraphicFramePr>
        <p:xfrm>
          <a:off x="1828799" y="12801600"/>
          <a:ext cx="12803083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Slide" r:id="rId20" imgW="4570623" imgH="3427412" progId="PowerPoint.Slide.12">
                  <p:embed/>
                </p:oleObj>
              </mc:Choice>
              <mc:Fallback>
                <p:oleObj name="Slide" r:id="rId20" imgW="4570623" imgH="3427412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28799" y="12801600"/>
                        <a:ext cx="12803083" cy="9601200"/>
                      </a:xfrm>
                      <a:prstGeom prst="rect">
                        <a:avLst/>
                      </a:prstGeom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38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33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PowerPoint Slide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lukefahr</dc:creator>
  <cp:lastModifiedBy>lukefahr</cp:lastModifiedBy>
  <cp:revision>15</cp:revision>
  <cp:lastPrinted>2012-11-26T19:44:52Z</cp:lastPrinted>
  <dcterms:created xsi:type="dcterms:W3CDTF">2012-11-26T18:08:00Z</dcterms:created>
  <dcterms:modified xsi:type="dcterms:W3CDTF">2012-11-27T15:33:00Z</dcterms:modified>
</cp:coreProperties>
</file>