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drawings/drawing3.xml" ContentType="application/vnd.openxmlformats-officedocument.drawingml.chartshapes+xml"/>
  <Override PartName="/ppt/charts/chart8.xml" ContentType="application/vnd.openxmlformats-officedocument.drawingml.chart+xml"/>
  <Override PartName="/ppt/drawings/drawing4.xml" ContentType="application/vnd.openxmlformats-officedocument.drawingml.chartshapes+xml"/>
  <Override PartName="/ppt/notesSlides/notesSlide18.xml" ContentType="application/vnd.openxmlformats-officedocument.presentationml.notesSlide+xml"/>
  <Override PartName="/ppt/charts/chart9.xml" ContentType="application/vnd.openxmlformats-officedocument.drawingml.chart+xml"/>
  <Override PartName="/ppt/drawings/drawing5.xml" ContentType="application/vnd.openxmlformats-officedocument.drawingml.chartshapes+xml"/>
  <Override PartName="/ppt/charts/chart10.xml" ContentType="application/vnd.openxmlformats-officedocument.drawingml.chart+xml"/>
  <Override PartName="/ppt/drawings/drawing6.xml" ContentType="application/vnd.openxmlformats-officedocument.drawingml.chartshapes+xml"/>
  <Override PartName="/ppt/charts/chart11.xml" ContentType="application/vnd.openxmlformats-officedocument.drawingml.chart+xml"/>
  <Override PartName="/ppt/notesSlides/notesSlide19.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4.xml" ContentType="application/vnd.openxmlformats-officedocument.drawingml.chart+xml"/>
  <Override PartName="/ppt/drawings/drawing7.xml" ContentType="application/vnd.openxmlformats-officedocument.drawingml.chartshapes+xml"/>
  <Override PartName="/ppt/notesSlides/notesSlide22.xml" ContentType="application/vnd.openxmlformats-officedocument.presentationml.notesSlide+xml"/>
  <Override PartName="/ppt/charts/chart15.xml" ContentType="application/vnd.openxmlformats-officedocument.drawingml.chart+xml"/>
  <Override PartName="/ppt/drawings/drawing8.xml" ContentType="application/vnd.openxmlformats-officedocument.drawingml.chartshapes+xml"/>
  <Override PartName="/ppt/notesSlides/notesSlide23.xml" ContentType="application/vnd.openxmlformats-officedocument.presentationml.notesSlide+xml"/>
  <Override PartName="/ppt/charts/chart16.xml" ContentType="application/vnd.openxmlformats-officedocument.drawingml.chart+xml"/>
  <Override PartName="/ppt/drawings/drawing9.xml" ContentType="application/vnd.openxmlformats-officedocument.drawingml.chartshapes+xml"/>
  <Override PartName="/ppt/notesSlides/notesSlide24.xml" ContentType="application/vnd.openxmlformats-officedocument.presentationml.notesSlide+xml"/>
  <Override PartName="/ppt/charts/chart17.xml" ContentType="application/vnd.openxmlformats-officedocument.drawingml.chart+xml"/>
  <Override PartName="/ppt/drawings/drawing10.xml" ContentType="application/vnd.openxmlformats-officedocument.drawingml.chartshapes+xml"/>
  <Override PartName="/ppt/charts/chart18.xml" ContentType="application/vnd.openxmlformats-officedocument.drawingml.chart+xml"/>
  <Override PartName="/ppt/drawings/drawing11.xml" ContentType="application/vnd.openxmlformats-officedocument.drawingml.chartshapes+xml"/>
  <Override PartName="/ppt/charts/chart19.xml" ContentType="application/vnd.openxmlformats-officedocument.drawingml.chart+xml"/>
  <Override PartName="/ppt/drawings/drawing12.xml" ContentType="application/vnd.openxmlformats-officedocument.drawingml.chartshapes+xml"/>
  <Override PartName="/ppt/notesSlides/notesSlide25.xml" ContentType="application/vnd.openxmlformats-officedocument.presentationml.notesSlide+xml"/>
  <Override PartName="/ppt/charts/chart20.xml" ContentType="application/vnd.openxmlformats-officedocument.drawingml.chart+xml"/>
  <Override PartName="/ppt/drawings/drawing13.xml" ContentType="application/vnd.openxmlformats-officedocument.drawingml.chartshapes+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84" r:id="rId1"/>
  </p:sldMasterIdLst>
  <p:notesMasterIdLst>
    <p:notesMasterId r:id="rId30"/>
  </p:notesMasterIdLst>
  <p:handoutMasterIdLst>
    <p:handoutMasterId r:id="rId31"/>
  </p:handoutMasterIdLst>
  <p:sldIdLst>
    <p:sldId id="272" r:id="rId2"/>
    <p:sldId id="276" r:id="rId3"/>
    <p:sldId id="279" r:id="rId4"/>
    <p:sldId id="291" r:id="rId5"/>
    <p:sldId id="277" r:id="rId6"/>
    <p:sldId id="280" r:id="rId7"/>
    <p:sldId id="278" r:id="rId8"/>
    <p:sldId id="292" r:id="rId9"/>
    <p:sldId id="281" r:id="rId10"/>
    <p:sldId id="300" r:id="rId11"/>
    <p:sldId id="299" r:id="rId12"/>
    <p:sldId id="301" r:id="rId13"/>
    <p:sldId id="283" r:id="rId14"/>
    <p:sldId id="294" r:id="rId15"/>
    <p:sldId id="284" r:id="rId16"/>
    <p:sldId id="295" r:id="rId17"/>
    <p:sldId id="285" r:id="rId18"/>
    <p:sldId id="286" r:id="rId19"/>
    <p:sldId id="287" r:id="rId20"/>
    <p:sldId id="304" r:id="rId21"/>
    <p:sldId id="288" r:id="rId22"/>
    <p:sldId id="298" r:id="rId23"/>
    <p:sldId id="297" r:id="rId24"/>
    <p:sldId id="296" r:id="rId25"/>
    <p:sldId id="289" r:id="rId26"/>
    <p:sldId id="290" r:id="rId27"/>
    <p:sldId id="303" r:id="rId28"/>
    <p:sldId id="302" r:id="rId29"/>
  </p:sldIdLst>
  <p:sldSz cx="9144000" cy="6858000" type="screen4x3"/>
  <p:notesSz cx="9144000" cy="6858000"/>
  <p:defaultTextStyle>
    <a:defPPr>
      <a:defRPr lang="en-US"/>
    </a:defPPr>
    <a:lvl1pPr algn="l" rtl="0" fontAlgn="base">
      <a:lnSpc>
        <a:spcPct val="85000"/>
      </a:lnSpc>
      <a:spcBef>
        <a:spcPct val="50000"/>
      </a:spcBef>
      <a:spcAft>
        <a:spcPct val="0"/>
      </a:spcAft>
      <a:defRPr sz="2000" kern="1200">
        <a:solidFill>
          <a:schemeClr val="tx1"/>
        </a:solidFill>
        <a:latin typeface="Arial" charset="0"/>
        <a:ea typeface="+mn-ea"/>
        <a:cs typeface="+mn-cs"/>
      </a:defRPr>
    </a:lvl1pPr>
    <a:lvl2pPr marL="457200" algn="l" rtl="0" fontAlgn="base">
      <a:lnSpc>
        <a:spcPct val="85000"/>
      </a:lnSpc>
      <a:spcBef>
        <a:spcPct val="50000"/>
      </a:spcBef>
      <a:spcAft>
        <a:spcPct val="0"/>
      </a:spcAft>
      <a:defRPr sz="2000" kern="1200">
        <a:solidFill>
          <a:schemeClr val="tx1"/>
        </a:solidFill>
        <a:latin typeface="Arial" charset="0"/>
        <a:ea typeface="+mn-ea"/>
        <a:cs typeface="+mn-cs"/>
      </a:defRPr>
    </a:lvl2pPr>
    <a:lvl3pPr marL="914400" algn="l" rtl="0" fontAlgn="base">
      <a:lnSpc>
        <a:spcPct val="85000"/>
      </a:lnSpc>
      <a:spcBef>
        <a:spcPct val="50000"/>
      </a:spcBef>
      <a:spcAft>
        <a:spcPct val="0"/>
      </a:spcAft>
      <a:defRPr sz="2000" kern="1200">
        <a:solidFill>
          <a:schemeClr val="tx1"/>
        </a:solidFill>
        <a:latin typeface="Arial" charset="0"/>
        <a:ea typeface="+mn-ea"/>
        <a:cs typeface="+mn-cs"/>
      </a:defRPr>
    </a:lvl3pPr>
    <a:lvl4pPr marL="1371600" algn="l" rtl="0" fontAlgn="base">
      <a:lnSpc>
        <a:spcPct val="85000"/>
      </a:lnSpc>
      <a:spcBef>
        <a:spcPct val="50000"/>
      </a:spcBef>
      <a:spcAft>
        <a:spcPct val="0"/>
      </a:spcAft>
      <a:defRPr sz="2000" kern="1200">
        <a:solidFill>
          <a:schemeClr val="tx1"/>
        </a:solidFill>
        <a:latin typeface="Arial" charset="0"/>
        <a:ea typeface="+mn-ea"/>
        <a:cs typeface="+mn-cs"/>
      </a:defRPr>
    </a:lvl4pPr>
    <a:lvl5pPr marL="1828800" algn="l" rtl="0" fontAlgn="base">
      <a:lnSpc>
        <a:spcPct val="85000"/>
      </a:lnSpc>
      <a:spcBef>
        <a:spcPct val="5000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E68C35"/>
    <a:srgbClr val="BE8235"/>
    <a:srgbClr val="BE8C35"/>
    <a:srgbClr val="C88C35"/>
    <a:srgbClr val="DCA835"/>
    <a:srgbClr val="C0C0C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7731" autoAdjust="0"/>
  </p:normalViewPr>
  <p:slideViewPr>
    <p:cSldViewPr snapToGrid="0">
      <p:cViewPr varScale="1">
        <p:scale>
          <a:sx n="52" d="100"/>
          <a:sy n="52" d="100"/>
        </p:scale>
        <p:origin x="-1668" y="-84"/>
      </p:cViewPr>
      <p:guideLst>
        <p:guide orient="horz" pos="1012"/>
        <p:guide pos="540"/>
      </p:guideLst>
    </p:cSldViewPr>
  </p:slideViewPr>
  <p:outlineViewPr>
    <p:cViewPr>
      <p:scale>
        <a:sx n="33" d="100"/>
        <a:sy n="33" d="100"/>
      </p:scale>
      <p:origin x="6" y="2779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ekulturs\Google%20Drive\MicroDocs\chart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ekulturs\Google%20Drive\MicroDocs\charts.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ekulturs\Google%20Drive\MicroDocs\charts.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ekulturs\Google%20Drive\MicroDocs\charts.xlsx" TargetMode="External"/></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C:\Users\ekulturs\Google%20Drive\MicroDocs\charts.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C:\Users\ekulturs\Google%20Drive\MicroDocs\charts.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C:\Users\ekulturs\Google%20Drive\MicroDocs\chart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ekulturs\Google%20Drive\MicroDocs\charts.xlsx" TargetMode="External"/></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C:\Users\ekulturs\Google%20Drive\MicroDocs\char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ekulturs\Google%20Drive\MicroDocs\charts.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ekulturs\Google%20Drive\MicroDocs\charts.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ekulturs\Google%20Drive\MicroDocs\charts.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ekulturs\Google%20Drive\MicroDocs\charts.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ekulturs\Google%20Drive\MicroDocs\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stacked"/>
        <c:varyColors val="0"/>
        <c:ser>
          <c:idx val="0"/>
          <c:order val="0"/>
          <c:tx>
            <c:v>L1 to L2</c:v>
          </c:tx>
          <c:spPr>
            <a:solidFill>
              <a:schemeClr val="bg1"/>
            </a:solidFill>
            <a:ln w="28575">
              <a:solidFill>
                <a:schemeClr val="tx1"/>
              </a:solidFill>
            </a:ln>
          </c:spPr>
          <c:invertIfNegative val="0"/>
          <c:cat>
            <c:strRef>
              <c:f>'C:\Akbar\University\Papers\MICRO12\MICRO''12\New Results\motiv\[motiv.xlsx]new-break'!$B$3:$B$13</c:f>
              <c:strCache>
                <c:ptCount val="11"/>
                <c:pt idx="0">
                  <c:v>150-200</c:v>
                </c:pt>
                <c:pt idx="1">
                  <c:v>200-250</c:v>
                </c:pt>
                <c:pt idx="2">
                  <c:v>250-300</c:v>
                </c:pt>
                <c:pt idx="3">
                  <c:v>300-350</c:v>
                </c:pt>
                <c:pt idx="4">
                  <c:v>350-400</c:v>
                </c:pt>
                <c:pt idx="5">
                  <c:v>400-450</c:v>
                </c:pt>
                <c:pt idx="6">
                  <c:v>450-500</c:v>
                </c:pt>
                <c:pt idx="7">
                  <c:v>500-550</c:v>
                </c:pt>
                <c:pt idx="8">
                  <c:v>550-600</c:v>
                </c:pt>
                <c:pt idx="9">
                  <c:v>600-650</c:v>
                </c:pt>
                <c:pt idx="10">
                  <c:v>650-700</c:v>
                </c:pt>
              </c:strCache>
            </c:strRef>
          </c:cat>
          <c:val>
            <c:numRef>
              <c:f>'C:\Akbar\University\Papers\MICRO12\MICRO''12\New Results\motiv\[motiv.xlsx]new-break'!$F$3:$F$13</c:f>
              <c:numCache>
                <c:formatCode>General</c:formatCode>
                <c:ptCount val="11"/>
                <c:pt idx="0">
                  <c:v>19.48</c:v>
                </c:pt>
                <c:pt idx="1">
                  <c:v>26.433299999999999</c:v>
                </c:pt>
                <c:pt idx="2">
                  <c:v>42.1355</c:v>
                </c:pt>
                <c:pt idx="3">
                  <c:v>52.024099999999997</c:v>
                </c:pt>
                <c:pt idx="4">
                  <c:v>59.045000000000002</c:v>
                </c:pt>
                <c:pt idx="5">
                  <c:v>63.708799999999997</c:v>
                </c:pt>
                <c:pt idx="6">
                  <c:v>65.949700000000007</c:v>
                </c:pt>
                <c:pt idx="7">
                  <c:v>68.980800000000002</c:v>
                </c:pt>
                <c:pt idx="8">
                  <c:v>70.124499999999998</c:v>
                </c:pt>
                <c:pt idx="9">
                  <c:v>75.2821</c:v>
                </c:pt>
                <c:pt idx="10">
                  <c:v>72.833299999999994</c:v>
                </c:pt>
              </c:numCache>
            </c:numRef>
          </c:val>
        </c:ser>
        <c:ser>
          <c:idx val="1"/>
          <c:order val="1"/>
          <c:tx>
            <c:v>L2 to Mem</c:v>
          </c:tx>
          <c:spPr>
            <a:solidFill>
              <a:schemeClr val="tx1">
                <a:lumMod val="75000"/>
                <a:lumOff val="25000"/>
              </a:schemeClr>
            </a:solidFill>
            <a:ln w="28575">
              <a:solidFill>
                <a:prstClr val="black"/>
              </a:solidFill>
            </a:ln>
          </c:spPr>
          <c:invertIfNegative val="0"/>
          <c:cat>
            <c:strRef>
              <c:f>'C:\Akbar\University\Papers\MICRO12\MICRO''12\New Results\motiv\[motiv.xlsx]new-break'!$B$3:$B$13</c:f>
              <c:strCache>
                <c:ptCount val="11"/>
                <c:pt idx="0">
                  <c:v>150-200</c:v>
                </c:pt>
                <c:pt idx="1">
                  <c:v>200-250</c:v>
                </c:pt>
                <c:pt idx="2">
                  <c:v>250-300</c:v>
                </c:pt>
                <c:pt idx="3">
                  <c:v>300-350</c:v>
                </c:pt>
                <c:pt idx="4">
                  <c:v>350-400</c:v>
                </c:pt>
                <c:pt idx="5">
                  <c:v>400-450</c:v>
                </c:pt>
                <c:pt idx="6">
                  <c:v>450-500</c:v>
                </c:pt>
                <c:pt idx="7">
                  <c:v>500-550</c:v>
                </c:pt>
                <c:pt idx="8">
                  <c:v>550-600</c:v>
                </c:pt>
                <c:pt idx="9">
                  <c:v>600-650</c:v>
                </c:pt>
                <c:pt idx="10">
                  <c:v>650-700</c:v>
                </c:pt>
              </c:strCache>
            </c:strRef>
          </c:cat>
          <c:val>
            <c:numRef>
              <c:f>'C:\Akbar\University\Papers\MICRO12\MICRO''12\New Results\motiv\[motiv.xlsx]new-break'!$F$20:$F$30</c:f>
              <c:numCache>
                <c:formatCode>General</c:formatCode>
                <c:ptCount val="11"/>
                <c:pt idx="0">
                  <c:v>8.7200000000000006</c:v>
                </c:pt>
                <c:pt idx="1">
                  <c:v>14.033300000000001</c:v>
                </c:pt>
                <c:pt idx="2">
                  <c:v>27.190100000000001</c:v>
                </c:pt>
                <c:pt idx="3">
                  <c:v>33.162999999999997</c:v>
                </c:pt>
                <c:pt idx="4">
                  <c:v>45.256999999999998</c:v>
                </c:pt>
                <c:pt idx="5">
                  <c:v>54.472200000000001</c:v>
                </c:pt>
                <c:pt idx="6">
                  <c:v>64.460999999999999</c:v>
                </c:pt>
                <c:pt idx="7">
                  <c:v>73.429299999999998</c:v>
                </c:pt>
                <c:pt idx="8">
                  <c:v>80.481899999999996</c:v>
                </c:pt>
                <c:pt idx="9">
                  <c:v>93.789699999999996</c:v>
                </c:pt>
                <c:pt idx="10">
                  <c:v>105.72199999999999</c:v>
                </c:pt>
              </c:numCache>
            </c:numRef>
          </c:val>
        </c:ser>
        <c:ser>
          <c:idx val="2"/>
          <c:order val="2"/>
          <c:tx>
            <c:v>Mem</c:v>
          </c:tx>
          <c:spPr>
            <a:pattFill prst="wdDnDiag"/>
            <a:ln w="25400">
              <a:solidFill>
                <a:prstClr val="black"/>
              </a:solidFill>
            </a:ln>
          </c:spPr>
          <c:invertIfNegative val="0"/>
          <c:cat>
            <c:strRef>
              <c:f>'C:\Akbar\University\Papers\MICRO12\MICRO''12\New Results\motiv\[motiv.xlsx]new-break'!$B$3:$B$13</c:f>
              <c:strCache>
                <c:ptCount val="11"/>
                <c:pt idx="0">
                  <c:v>150-200</c:v>
                </c:pt>
                <c:pt idx="1">
                  <c:v>200-250</c:v>
                </c:pt>
                <c:pt idx="2">
                  <c:v>250-300</c:v>
                </c:pt>
                <c:pt idx="3">
                  <c:v>300-350</c:v>
                </c:pt>
                <c:pt idx="4">
                  <c:v>350-400</c:v>
                </c:pt>
                <c:pt idx="5">
                  <c:v>400-450</c:v>
                </c:pt>
                <c:pt idx="6">
                  <c:v>450-500</c:v>
                </c:pt>
                <c:pt idx="7">
                  <c:v>500-550</c:v>
                </c:pt>
                <c:pt idx="8">
                  <c:v>550-600</c:v>
                </c:pt>
                <c:pt idx="9">
                  <c:v>600-650</c:v>
                </c:pt>
                <c:pt idx="10">
                  <c:v>650-700</c:v>
                </c:pt>
              </c:strCache>
            </c:strRef>
          </c:cat>
          <c:val>
            <c:numRef>
              <c:f>'C:\Akbar\University\Papers\MICRO12\MICRO''12\New Results\motiv\[motiv.xlsx]new-break'!$F$37:$F$47</c:f>
              <c:numCache>
                <c:formatCode>General</c:formatCode>
                <c:ptCount val="11"/>
                <c:pt idx="0">
                  <c:v>109.64</c:v>
                </c:pt>
                <c:pt idx="1">
                  <c:v>114.267</c:v>
                </c:pt>
                <c:pt idx="2">
                  <c:v>112.876</c:v>
                </c:pt>
                <c:pt idx="3">
                  <c:v>117.694</c:v>
                </c:pt>
                <c:pt idx="4">
                  <c:v>130.84700000000001</c:v>
                </c:pt>
                <c:pt idx="5">
                  <c:v>148.524</c:v>
                </c:pt>
                <c:pt idx="6">
                  <c:v>173.71799999999999</c:v>
                </c:pt>
                <c:pt idx="7">
                  <c:v>193.55199999999999</c:v>
                </c:pt>
                <c:pt idx="8">
                  <c:v>226.53399999999999</c:v>
                </c:pt>
                <c:pt idx="9">
                  <c:v>247.97399999999999</c:v>
                </c:pt>
                <c:pt idx="10">
                  <c:v>278.54899999999998</c:v>
                </c:pt>
              </c:numCache>
            </c:numRef>
          </c:val>
        </c:ser>
        <c:ser>
          <c:idx val="3"/>
          <c:order val="3"/>
          <c:tx>
            <c:v>Mem to L2</c:v>
          </c:tx>
          <c:spPr>
            <a:pattFill prst="wave"/>
            <a:ln w="25400">
              <a:solidFill>
                <a:prstClr val="black"/>
              </a:solidFill>
            </a:ln>
          </c:spPr>
          <c:invertIfNegative val="0"/>
          <c:cat>
            <c:strRef>
              <c:f>'C:\Akbar\University\Papers\MICRO12\MICRO''12\New Results\motiv\[motiv.xlsx]new-break'!$B$3:$B$13</c:f>
              <c:strCache>
                <c:ptCount val="11"/>
                <c:pt idx="0">
                  <c:v>150-200</c:v>
                </c:pt>
                <c:pt idx="1">
                  <c:v>200-250</c:v>
                </c:pt>
                <c:pt idx="2">
                  <c:v>250-300</c:v>
                </c:pt>
                <c:pt idx="3">
                  <c:v>300-350</c:v>
                </c:pt>
                <c:pt idx="4">
                  <c:v>350-400</c:v>
                </c:pt>
                <c:pt idx="5">
                  <c:v>400-450</c:v>
                </c:pt>
                <c:pt idx="6">
                  <c:v>450-500</c:v>
                </c:pt>
                <c:pt idx="7">
                  <c:v>500-550</c:v>
                </c:pt>
                <c:pt idx="8">
                  <c:v>550-600</c:v>
                </c:pt>
                <c:pt idx="9">
                  <c:v>600-650</c:v>
                </c:pt>
                <c:pt idx="10">
                  <c:v>650-700</c:v>
                </c:pt>
              </c:strCache>
            </c:strRef>
          </c:cat>
          <c:val>
            <c:numRef>
              <c:f>'C:\Akbar\University\Papers\MICRO12\MICRO''12\New Results\motiv\[motiv.xlsx]new-break'!$F$54:$F$64</c:f>
              <c:numCache>
                <c:formatCode>General</c:formatCode>
                <c:ptCount val="11"/>
                <c:pt idx="0">
                  <c:v>20.76</c:v>
                </c:pt>
                <c:pt idx="1">
                  <c:v>30.088899999999999</c:v>
                </c:pt>
                <c:pt idx="2">
                  <c:v>43.598300000000002</c:v>
                </c:pt>
                <c:pt idx="3">
                  <c:v>51.200099999999999</c:v>
                </c:pt>
                <c:pt idx="4">
                  <c:v>61.320500000000003</c:v>
                </c:pt>
                <c:pt idx="5">
                  <c:v>71.834000000000003</c:v>
                </c:pt>
                <c:pt idx="6">
                  <c:v>79.219200000000001</c:v>
                </c:pt>
                <c:pt idx="7">
                  <c:v>90.685900000000004</c:v>
                </c:pt>
                <c:pt idx="8">
                  <c:v>98.192800000000005</c:v>
                </c:pt>
                <c:pt idx="9">
                  <c:v>102.974</c:v>
                </c:pt>
                <c:pt idx="10">
                  <c:v>106.062</c:v>
                </c:pt>
              </c:numCache>
            </c:numRef>
          </c:val>
        </c:ser>
        <c:ser>
          <c:idx val="4"/>
          <c:order val="4"/>
          <c:tx>
            <c:v>L2 to L1</c:v>
          </c:tx>
          <c:spPr>
            <a:solidFill>
              <a:schemeClr val="bg1">
                <a:lumMod val="50000"/>
              </a:schemeClr>
            </a:solidFill>
            <a:ln w="25400">
              <a:solidFill>
                <a:prstClr val="black"/>
              </a:solidFill>
            </a:ln>
          </c:spPr>
          <c:invertIfNegative val="0"/>
          <c:cat>
            <c:strRef>
              <c:f>'C:\Akbar\University\Papers\MICRO12\MICRO''12\New Results\motiv\[motiv.xlsx]new-break'!$B$3:$B$13</c:f>
              <c:strCache>
                <c:ptCount val="11"/>
                <c:pt idx="0">
                  <c:v>150-200</c:v>
                </c:pt>
                <c:pt idx="1">
                  <c:v>200-250</c:v>
                </c:pt>
                <c:pt idx="2">
                  <c:v>250-300</c:v>
                </c:pt>
                <c:pt idx="3">
                  <c:v>300-350</c:v>
                </c:pt>
                <c:pt idx="4">
                  <c:v>350-400</c:v>
                </c:pt>
                <c:pt idx="5">
                  <c:v>400-450</c:v>
                </c:pt>
                <c:pt idx="6">
                  <c:v>450-500</c:v>
                </c:pt>
                <c:pt idx="7">
                  <c:v>500-550</c:v>
                </c:pt>
                <c:pt idx="8">
                  <c:v>550-600</c:v>
                </c:pt>
                <c:pt idx="9">
                  <c:v>600-650</c:v>
                </c:pt>
                <c:pt idx="10">
                  <c:v>650-700</c:v>
                </c:pt>
              </c:strCache>
            </c:strRef>
          </c:cat>
          <c:val>
            <c:numRef>
              <c:f>'C:\Akbar\University\Papers\MICRO12\MICRO''12\New Results\motiv\[motiv.xlsx]new-break'!$F$71:$F$81</c:f>
              <c:numCache>
                <c:formatCode>General</c:formatCode>
                <c:ptCount val="11"/>
                <c:pt idx="0">
                  <c:v>34.28</c:v>
                </c:pt>
                <c:pt idx="1">
                  <c:v>41.311100000000003</c:v>
                </c:pt>
                <c:pt idx="2">
                  <c:v>58.1355</c:v>
                </c:pt>
                <c:pt idx="3">
                  <c:v>70.023499999999999</c:v>
                </c:pt>
                <c:pt idx="4">
                  <c:v>77.610399999999998</c:v>
                </c:pt>
                <c:pt idx="5">
                  <c:v>84.342600000000004</c:v>
                </c:pt>
                <c:pt idx="6">
                  <c:v>89.314899999999994</c:v>
                </c:pt>
                <c:pt idx="7">
                  <c:v>95.450800000000001</c:v>
                </c:pt>
                <c:pt idx="8">
                  <c:v>97.538200000000003</c:v>
                </c:pt>
                <c:pt idx="9">
                  <c:v>102.626</c:v>
                </c:pt>
                <c:pt idx="10">
                  <c:v>108.646</c:v>
                </c:pt>
              </c:numCache>
            </c:numRef>
          </c:val>
        </c:ser>
        <c:dLbls>
          <c:showLegendKey val="0"/>
          <c:showVal val="0"/>
          <c:showCatName val="0"/>
          <c:showSerName val="0"/>
          <c:showPercent val="0"/>
          <c:showBubbleSize val="0"/>
        </c:dLbls>
        <c:gapWidth val="150"/>
        <c:overlap val="100"/>
        <c:axId val="130949120"/>
        <c:axId val="84826880"/>
      </c:barChart>
      <c:catAx>
        <c:axId val="130949120"/>
        <c:scaling>
          <c:orientation val="minMax"/>
        </c:scaling>
        <c:delete val="0"/>
        <c:axPos val="b"/>
        <c:title>
          <c:tx>
            <c:rich>
              <a:bodyPr/>
              <a:lstStyle/>
              <a:p>
                <a:pPr>
                  <a:defRPr/>
                </a:pPr>
                <a:r>
                  <a:rPr lang="en-US"/>
                  <a:t>Delay Ranges (cycles)</a:t>
                </a:r>
              </a:p>
            </c:rich>
          </c:tx>
          <c:layout/>
          <c:overlay val="0"/>
        </c:title>
        <c:majorTickMark val="out"/>
        <c:minorTickMark val="none"/>
        <c:tickLblPos val="nextTo"/>
        <c:crossAx val="84826880"/>
        <c:crosses val="autoZero"/>
        <c:auto val="1"/>
        <c:lblAlgn val="ctr"/>
        <c:lblOffset val="100"/>
        <c:noMultiLvlLbl val="0"/>
      </c:catAx>
      <c:valAx>
        <c:axId val="84826880"/>
        <c:scaling>
          <c:orientation val="minMax"/>
          <c:max val="700"/>
        </c:scaling>
        <c:delete val="0"/>
        <c:axPos val="l"/>
        <c:majorGridlines/>
        <c:title>
          <c:tx>
            <c:rich>
              <a:bodyPr rot="-5400000" vert="horz"/>
              <a:lstStyle/>
              <a:p>
                <a:pPr>
                  <a:defRPr/>
                </a:pPr>
                <a:r>
                  <a:rPr lang="en-US"/>
                  <a:t>Delay (cycles)</a:t>
                </a:r>
              </a:p>
            </c:rich>
          </c:tx>
          <c:layout/>
          <c:overlay val="0"/>
        </c:title>
        <c:numFmt formatCode="General" sourceLinked="1"/>
        <c:majorTickMark val="out"/>
        <c:minorTickMark val="none"/>
        <c:tickLblPos val="nextTo"/>
        <c:crossAx val="130949120"/>
        <c:crosses val="autoZero"/>
        <c:crossBetween val="between"/>
      </c:valAx>
    </c:plotArea>
    <c:legend>
      <c:legendPos val="t"/>
      <c:layout>
        <c:manualLayout>
          <c:xMode val="edge"/>
          <c:yMode val="edge"/>
          <c:x val="1.6063083774911276E-3"/>
          <c:y val="1.2111554088817767E-2"/>
          <c:w val="0.9923878465121595"/>
          <c:h val="6.5688809671059958E-2"/>
        </c:manualLayout>
      </c:layout>
      <c:overlay val="0"/>
    </c:legend>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2\[mtiv-dynamic.xlsx]cdf-scheme-1'!$B$1:$B$845</c:f>
              <c:numCache>
                <c:formatCode>General</c:formatCode>
                <c:ptCount val="845"/>
                <c:pt idx="0">
                  <c:v>5.4884742041712406E-4</c:v>
                </c:pt>
                <c:pt idx="1">
                  <c:v>1.0976948408342481E-3</c:v>
                </c:pt>
                <c:pt idx="2">
                  <c:v>2.1953896816684962E-3</c:v>
                </c:pt>
                <c:pt idx="3">
                  <c:v>3.2930845225027441E-3</c:v>
                </c:pt>
                <c:pt idx="4">
                  <c:v>3.8419319429198683E-3</c:v>
                </c:pt>
                <c:pt idx="5">
                  <c:v>3.8419319429198683E-3</c:v>
                </c:pt>
                <c:pt idx="6">
                  <c:v>3.8419319429198683E-3</c:v>
                </c:pt>
                <c:pt idx="7">
                  <c:v>4.9396267837541162E-3</c:v>
                </c:pt>
                <c:pt idx="8">
                  <c:v>6.0373216245883645E-3</c:v>
                </c:pt>
                <c:pt idx="9">
                  <c:v>6.5861690450054883E-3</c:v>
                </c:pt>
                <c:pt idx="10">
                  <c:v>6.5861690450054883E-3</c:v>
                </c:pt>
                <c:pt idx="11">
                  <c:v>6.5861690450054883E-3</c:v>
                </c:pt>
                <c:pt idx="12">
                  <c:v>6.5861690450054883E-3</c:v>
                </c:pt>
                <c:pt idx="13">
                  <c:v>6.5861690450054883E-3</c:v>
                </c:pt>
                <c:pt idx="14">
                  <c:v>6.5861690450054883E-3</c:v>
                </c:pt>
                <c:pt idx="15">
                  <c:v>7.1350164654226129E-3</c:v>
                </c:pt>
                <c:pt idx="16">
                  <c:v>7.1350164654226129E-3</c:v>
                </c:pt>
                <c:pt idx="17">
                  <c:v>7.1350164654226129E-3</c:v>
                </c:pt>
                <c:pt idx="18">
                  <c:v>7.1350164654226129E-3</c:v>
                </c:pt>
                <c:pt idx="19">
                  <c:v>7.1350164654226129E-3</c:v>
                </c:pt>
                <c:pt idx="20">
                  <c:v>7.6838638858397366E-3</c:v>
                </c:pt>
                <c:pt idx="21">
                  <c:v>7.6838638858397366E-3</c:v>
                </c:pt>
                <c:pt idx="22">
                  <c:v>9.8792535675082324E-3</c:v>
                </c:pt>
                <c:pt idx="23">
                  <c:v>1.2074643249176729E-2</c:v>
                </c:pt>
                <c:pt idx="24">
                  <c:v>1.3172338090010977E-2</c:v>
                </c:pt>
                <c:pt idx="25">
                  <c:v>1.3172338090010977E-2</c:v>
                </c:pt>
                <c:pt idx="26">
                  <c:v>1.3172338090010977E-2</c:v>
                </c:pt>
                <c:pt idx="27">
                  <c:v>1.3721185510428101E-2</c:v>
                </c:pt>
                <c:pt idx="28">
                  <c:v>1.5367727771679473E-2</c:v>
                </c:pt>
                <c:pt idx="29">
                  <c:v>1.6465422612513721E-2</c:v>
                </c:pt>
                <c:pt idx="30">
                  <c:v>1.6465422612513721E-2</c:v>
                </c:pt>
                <c:pt idx="31">
                  <c:v>1.6465422612513721E-2</c:v>
                </c:pt>
                <c:pt idx="32">
                  <c:v>1.6465422612513721E-2</c:v>
                </c:pt>
                <c:pt idx="33">
                  <c:v>1.7014270032930844E-2</c:v>
                </c:pt>
                <c:pt idx="34">
                  <c:v>1.8111964873765093E-2</c:v>
                </c:pt>
                <c:pt idx="35">
                  <c:v>1.9758507135016465E-2</c:v>
                </c:pt>
                <c:pt idx="36">
                  <c:v>1.9758507135016465E-2</c:v>
                </c:pt>
                <c:pt idx="37">
                  <c:v>1.9758507135016465E-2</c:v>
                </c:pt>
                <c:pt idx="38">
                  <c:v>2.0307354555433591E-2</c:v>
                </c:pt>
                <c:pt idx="39">
                  <c:v>2.0307354555433591E-2</c:v>
                </c:pt>
                <c:pt idx="40">
                  <c:v>2.0307354555433591E-2</c:v>
                </c:pt>
                <c:pt idx="41">
                  <c:v>2.0307354555433591E-2</c:v>
                </c:pt>
                <c:pt idx="42">
                  <c:v>2.0307354555433591E-2</c:v>
                </c:pt>
                <c:pt idx="43">
                  <c:v>2.2502744237102086E-2</c:v>
                </c:pt>
                <c:pt idx="44">
                  <c:v>2.579582875960483E-2</c:v>
                </c:pt>
                <c:pt idx="45">
                  <c:v>2.7442371020856202E-2</c:v>
                </c:pt>
                <c:pt idx="46">
                  <c:v>2.9637760702524697E-2</c:v>
                </c:pt>
                <c:pt idx="47">
                  <c:v>3.1284302963776073E-2</c:v>
                </c:pt>
                <c:pt idx="48">
                  <c:v>3.1284302963776073E-2</c:v>
                </c:pt>
                <c:pt idx="49">
                  <c:v>3.512623490669594E-2</c:v>
                </c:pt>
                <c:pt idx="50">
                  <c:v>3.6223929747530186E-2</c:v>
                </c:pt>
                <c:pt idx="51">
                  <c:v>3.951701427003293E-2</c:v>
                </c:pt>
                <c:pt idx="52">
                  <c:v>4.0065861690450053E-2</c:v>
                </c:pt>
                <c:pt idx="53">
                  <c:v>4.1163556531284305E-2</c:v>
                </c:pt>
                <c:pt idx="54">
                  <c:v>4.1163556531284305E-2</c:v>
                </c:pt>
                <c:pt idx="55">
                  <c:v>4.1712403951701428E-2</c:v>
                </c:pt>
                <c:pt idx="56">
                  <c:v>4.2810098792535674E-2</c:v>
                </c:pt>
                <c:pt idx="57">
                  <c:v>4.2810098792535674E-2</c:v>
                </c:pt>
                <c:pt idx="58">
                  <c:v>4.3358946212952797E-2</c:v>
                </c:pt>
                <c:pt idx="59">
                  <c:v>4.3907793633369926E-2</c:v>
                </c:pt>
                <c:pt idx="60">
                  <c:v>4.6103183315038418E-2</c:v>
                </c:pt>
                <c:pt idx="61">
                  <c:v>4.7749725576289793E-2</c:v>
                </c:pt>
                <c:pt idx="62">
                  <c:v>4.8847420417124039E-2</c:v>
                </c:pt>
                <c:pt idx="63">
                  <c:v>4.9396267837541162E-2</c:v>
                </c:pt>
                <c:pt idx="64">
                  <c:v>5.3238199780461029E-2</c:v>
                </c:pt>
                <c:pt idx="65">
                  <c:v>5.6531284302963773E-2</c:v>
                </c:pt>
                <c:pt idx="66">
                  <c:v>5.8177826564215149E-2</c:v>
                </c:pt>
                <c:pt idx="67">
                  <c:v>5.8726673984632272E-2</c:v>
                </c:pt>
                <c:pt idx="68">
                  <c:v>5.9824368825466517E-2</c:v>
                </c:pt>
                <c:pt idx="69">
                  <c:v>6.2568605927552146E-2</c:v>
                </c:pt>
                <c:pt idx="70">
                  <c:v>6.4763995609220637E-2</c:v>
                </c:pt>
                <c:pt idx="71">
                  <c:v>6.6959385290889128E-2</c:v>
                </c:pt>
                <c:pt idx="72">
                  <c:v>7.025246981339188E-2</c:v>
                </c:pt>
                <c:pt idx="73">
                  <c:v>7.1899012074643248E-2</c:v>
                </c:pt>
                <c:pt idx="74">
                  <c:v>7.3545554335894617E-2</c:v>
                </c:pt>
                <c:pt idx="75">
                  <c:v>7.5192096597145999E-2</c:v>
                </c:pt>
                <c:pt idx="76">
                  <c:v>7.5740944017563122E-2</c:v>
                </c:pt>
                <c:pt idx="77">
                  <c:v>7.8485181119648736E-2</c:v>
                </c:pt>
                <c:pt idx="78">
                  <c:v>7.9582875960482982E-2</c:v>
                </c:pt>
                <c:pt idx="79">
                  <c:v>8.1229418221734365E-2</c:v>
                </c:pt>
                <c:pt idx="80">
                  <c:v>8.2875960482985733E-2</c:v>
                </c:pt>
                <c:pt idx="81">
                  <c:v>8.5071350164654225E-2</c:v>
                </c:pt>
                <c:pt idx="82">
                  <c:v>8.616904500548847E-2</c:v>
                </c:pt>
                <c:pt idx="83">
                  <c:v>8.7815587266739853E-2</c:v>
                </c:pt>
                <c:pt idx="84">
                  <c:v>8.8913282107574099E-2</c:v>
                </c:pt>
                <c:pt idx="85">
                  <c:v>9.0559824368825467E-2</c:v>
                </c:pt>
                <c:pt idx="86">
                  <c:v>9.2755214050493959E-2</c:v>
                </c:pt>
                <c:pt idx="87">
                  <c:v>9.4950603732162464E-2</c:v>
                </c:pt>
                <c:pt idx="88">
                  <c:v>9.9341383095499447E-2</c:v>
                </c:pt>
                <c:pt idx="89">
                  <c:v>0.10373216245883644</c:v>
                </c:pt>
                <c:pt idx="90">
                  <c:v>0.10592755214050494</c:v>
                </c:pt>
                <c:pt idx="91">
                  <c:v>0.10702524698133918</c:v>
                </c:pt>
                <c:pt idx="92">
                  <c:v>0.10812294182217344</c:v>
                </c:pt>
                <c:pt idx="93">
                  <c:v>0.11141602634467618</c:v>
                </c:pt>
                <c:pt idx="94">
                  <c:v>0.11470911086717893</c:v>
                </c:pt>
                <c:pt idx="95">
                  <c:v>0.11580680570801317</c:v>
                </c:pt>
                <c:pt idx="96">
                  <c:v>0.11690450054884742</c:v>
                </c:pt>
                <c:pt idx="97">
                  <c:v>0.11909989023051591</c:v>
                </c:pt>
                <c:pt idx="98">
                  <c:v>0.12184412733260154</c:v>
                </c:pt>
                <c:pt idx="99">
                  <c:v>0.12403951701427003</c:v>
                </c:pt>
                <c:pt idx="100">
                  <c:v>0.1256860592755214</c:v>
                </c:pt>
                <c:pt idx="101">
                  <c:v>0.12897914379802414</c:v>
                </c:pt>
                <c:pt idx="102">
                  <c:v>0.12952799121844127</c:v>
                </c:pt>
                <c:pt idx="103">
                  <c:v>0.13117453347969266</c:v>
                </c:pt>
                <c:pt idx="104">
                  <c:v>0.13446761800219539</c:v>
                </c:pt>
                <c:pt idx="105">
                  <c:v>0.13611416026344675</c:v>
                </c:pt>
                <c:pt idx="106">
                  <c:v>0.13940724478594951</c:v>
                </c:pt>
                <c:pt idx="107">
                  <c:v>0.14324917672886939</c:v>
                </c:pt>
                <c:pt idx="108">
                  <c:v>0.14599341383095499</c:v>
                </c:pt>
                <c:pt idx="109">
                  <c:v>0.15422612513721184</c:v>
                </c:pt>
                <c:pt idx="110">
                  <c:v>0.15697036223929747</c:v>
                </c:pt>
                <c:pt idx="111">
                  <c:v>0.16190998902305159</c:v>
                </c:pt>
                <c:pt idx="112">
                  <c:v>0.16630076838638858</c:v>
                </c:pt>
                <c:pt idx="113">
                  <c:v>0.16959385290889134</c:v>
                </c:pt>
                <c:pt idx="114">
                  <c:v>0.17288693743139408</c:v>
                </c:pt>
                <c:pt idx="115">
                  <c:v>0.17453347969264543</c:v>
                </c:pt>
                <c:pt idx="116">
                  <c:v>0.18221734357848518</c:v>
                </c:pt>
                <c:pt idx="117">
                  <c:v>0.1871569703622393</c:v>
                </c:pt>
                <c:pt idx="118">
                  <c:v>0.19045005488474204</c:v>
                </c:pt>
                <c:pt idx="119">
                  <c:v>0.19264544456641053</c:v>
                </c:pt>
                <c:pt idx="120">
                  <c:v>0.19429198682766191</c:v>
                </c:pt>
                <c:pt idx="121">
                  <c:v>0.19923161361141603</c:v>
                </c:pt>
                <c:pt idx="122">
                  <c:v>0.2030735455543359</c:v>
                </c:pt>
                <c:pt idx="123">
                  <c:v>0.20636663007683864</c:v>
                </c:pt>
                <c:pt idx="124">
                  <c:v>0.21185510428100987</c:v>
                </c:pt>
                <c:pt idx="125">
                  <c:v>0.21569703622392974</c:v>
                </c:pt>
                <c:pt idx="126">
                  <c:v>0.22063666300768386</c:v>
                </c:pt>
                <c:pt idx="127">
                  <c:v>0.2239297475301866</c:v>
                </c:pt>
                <c:pt idx="128">
                  <c:v>0.22886937431394072</c:v>
                </c:pt>
                <c:pt idx="129">
                  <c:v>0.23380900109769484</c:v>
                </c:pt>
                <c:pt idx="130">
                  <c:v>0.23655323819978047</c:v>
                </c:pt>
                <c:pt idx="131">
                  <c:v>0.24313940724478594</c:v>
                </c:pt>
                <c:pt idx="132">
                  <c:v>0.24807903402854006</c:v>
                </c:pt>
                <c:pt idx="133">
                  <c:v>0.25301866081229418</c:v>
                </c:pt>
                <c:pt idx="134">
                  <c:v>0.25795828759604827</c:v>
                </c:pt>
                <c:pt idx="135">
                  <c:v>0.26234906695938531</c:v>
                </c:pt>
                <c:pt idx="136">
                  <c:v>0.26893523600439079</c:v>
                </c:pt>
                <c:pt idx="137">
                  <c:v>0.27552140504939626</c:v>
                </c:pt>
                <c:pt idx="138">
                  <c:v>0.28100987925356752</c:v>
                </c:pt>
                <c:pt idx="139">
                  <c:v>0.2826564215148189</c:v>
                </c:pt>
                <c:pt idx="140">
                  <c:v>0.2881448957189901</c:v>
                </c:pt>
                <c:pt idx="141">
                  <c:v>0.29088913282107576</c:v>
                </c:pt>
                <c:pt idx="142">
                  <c:v>0.29473106476399563</c:v>
                </c:pt>
                <c:pt idx="143">
                  <c:v>0.29912184412733261</c:v>
                </c:pt>
                <c:pt idx="144">
                  <c:v>0.300768386388584</c:v>
                </c:pt>
                <c:pt idx="145">
                  <c:v>0.30515916575192098</c:v>
                </c:pt>
                <c:pt idx="146">
                  <c:v>0.31009879253567507</c:v>
                </c:pt>
                <c:pt idx="147">
                  <c:v>0.31284302963776073</c:v>
                </c:pt>
                <c:pt idx="148">
                  <c:v>0.31723380900109771</c:v>
                </c:pt>
                <c:pt idx="149">
                  <c:v>0.31888035126234909</c:v>
                </c:pt>
                <c:pt idx="150">
                  <c:v>0.32272228320526891</c:v>
                </c:pt>
                <c:pt idx="151">
                  <c:v>0.32546652030735457</c:v>
                </c:pt>
                <c:pt idx="152">
                  <c:v>0.32875960482985728</c:v>
                </c:pt>
                <c:pt idx="153">
                  <c:v>0.33479692645444564</c:v>
                </c:pt>
                <c:pt idx="154">
                  <c:v>0.3375411635565313</c:v>
                </c:pt>
                <c:pt idx="155">
                  <c:v>0.34248079034028539</c:v>
                </c:pt>
                <c:pt idx="156">
                  <c:v>0.34742041712403954</c:v>
                </c:pt>
                <c:pt idx="157">
                  <c:v>0.35290889132821074</c:v>
                </c:pt>
                <c:pt idx="158">
                  <c:v>0.35510428100987923</c:v>
                </c:pt>
                <c:pt idx="159">
                  <c:v>0.3589462129527991</c:v>
                </c:pt>
                <c:pt idx="160">
                  <c:v>0.36333699231613609</c:v>
                </c:pt>
                <c:pt idx="161">
                  <c:v>0.36827661909989023</c:v>
                </c:pt>
                <c:pt idx="162">
                  <c:v>0.371569703622393</c:v>
                </c:pt>
                <c:pt idx="163">
                  <c:v>0.37486278814489571</c:v>
                </c:pt>
                <c:pt idx="164">
                  <c:v>0.38090010976948407</c:v>
                </c:pt>
                <c:pt idx="165">
                  <c:v>0.38364434687156973</c:v>
                </c:pt>
                <c:pt idx="166">
                  <c:v>0.38693743139407244</c:v>
                </c:pt>
                <c:pt idx="167">
                  <c:v>0.3896816684961581</c:v>
                </c:pt>
                <c:pt idx="168">
                  <c:v>0.39187705817782659</c:v>
                </c:pt>
                <c:pt idx="169">
                  <c:v>0.39626783754116357</c:v>
                </c:pt>
                <c:pt idx="170">
                  <c:v>0.39901207464324917</c:v>
                </c:pt>
                <c:pt idx="171">
                  <c:v>0.40340285400658615</c:v>
                </c:pt>
                <c:pt idx="172">
                  <c:v>0.40614709110867181</c:v>
                </c:pt>
                <c:pt idx="173">
                  <c:v>0.40944017563117452</c:v>
                </c:pt>
                <c:pt idx="174">
                  <c:v>0.41328210757409439</c:v>
                </c:pt>
                <c:pt idx="175">
                  <c:v>0.41822173435784854</c:v>
                </c:pt>
                <c:pt idx="176">
                  <c:v>0.42041712403951703</c:v>
                </c:pt>
                <c:pt idx="177">
                  <c:v>0.42371020856201974</c:v>
                </c:pt>
                <c:pt idx="178">
                  <c:v>0.43029637760702527</c:v>
                </c:pt>
                <c:pt idx="179">
                  <c:v>0.43468715697036225</c:v>
                </c:pt>
                <c:pt idx="180">
                  <c:v>0.43907793633369924</c:v>
                </c:pt>
                <c:pt idx="181">
                  <c:v>0.44456641053787049</c:v>
                </c:pt>
                <c:pt idx="182">
                  <c:v>0.44950603732162459</c:v>
                </c:pt>
                <c:pt idx="183">
                  <c:v>0.45499451152579584</c:v>
                </c:pt>
                <c:pt idx="184">
                  <c:v>0.45773874862788144</c:v>
                </c:pt>
                <c:pt idx="185">
                  <c:v>0.46048298572996704</c:v>
                </c:pt>
                <c:pt idx="186">
                  <c:v>0.46267837541163559</c:v>
                </c:pt>
                <c:pt idx="187">
                  <c:v>0.4659714599341383</c:v>
                </c:pt>
                <c:pt idx="188">
                  <c:v>0.46981339187705817</c:v>
                </c:pt>
                <c:pt idx="189">
                  <c:v>0.47255762897914377</c:v>
                </c:pt>
                <c:pt idx="190">
                  <c:v>0.47585071350164654</c:v>
                </c:pt>
                <c:pt idx="191">
                  <c:v>0.47859495060373214</c:v>
                </c:pt>
                <c:pt idx="192">
                  <c:v>0.48298572996706918</c:v>
                </c:pt>
                <c:pt idx="193">
                  <c:v>0.48737650933040616</c:v>
                </c:pt>
                <c:pt idx="194">
                  <c:v>0.49012074643249176</c:v>
                </c:pt>
                <c:pt idx="195">
                  <c:v>0.49176728869374314</c:v>
                </c:pt>
                <c:pt idx="196">
                  <c:v>0.49560922063666302</c:v>
                </c:pt>
                <c:pt idx="197">
                  <c:v>0.49890230515916573</c:v>
                </c:pt>
                <c:pt idx="198">
                  <c:v>0.50054884742041716</c:v>
                </c:pt>
                <c:pt idx="199">
                  <c:v>0.50384193194291982</c:v>
                </c:pt>
                <c:pt idx="200">
                  <c:v>0.50823271130625691</c:v>
                </c:pt>
                <c:pt idx="201">
                  <c:v>0.50933040614709113</c:v>
                </c:pt>
                <c:pt idx="202">
                  <c:v>0.5126234906695939</c:v>
                </c:pt>
                <c:pt idx="203">
                  <c:v>0.51481888035126233</c:v>
                </c:pt>
                <c:pt idx="204">
                  <c:v>0.5181119648737651</c:v>
                </c:pt>
                <c:pt idx="205">
                  <c:v>0.52140504939626786</c:v>
                </c:pt>
                <c:pt idx="206">
                  <c:v>0.5236004390779363</c:v>
                </c:pt>
                <c:pt idx="207">
                  <c:v>0.52689352360043906</c:v>
                </c:pt>
                <c:pt idx="208">
                  <c:v>0.52963776070252466</c:v>
                </c:pt>
                <c:pt idx="209">
                  <c:v>0.53347969264544459</c:v>
                </c:pt>
                <c:pt idx="210">
                  <c:v>0.53402854006586165</c:v>
                </c:pt>
                <c:pt idx="211">
                  <c:v>0.53512623490669597</c:v>
                </c:pt>
                <c:pt idx="212">
                  <c:v>0.53732162458836441</c:v>
                </c:pt>
                <c:pt idx="213">
                  <c:v>0.53896816684961579</c:v>
                </c:pt>
                <c:pt idx="214">
                  <c:v>0.54006586169045001</c:v>
                </c:pt>
                <c:pt idx="215">
                  <c:v>0.54390779363336994</c:v>
                </c:pt>
                <c:pt idx="216">
                  <c:v>0.54555433589462132</c:v>
                </c:pt>
                <c:pt idx="217">
                  <c:v>0.54610318331503838</c:v>
                </c:pt>
                <c:pt idx="218">
                  <c:v>0.54720087815587271</c:v>
                </c:pt>
                <c:pt idx="219">
                  <c:v>0.55104281009879252</c:v>
                </c:pt>
                <c:pt idx="220">
                  <c:v>0.55323819978046107</c:v>
                </c:pt>
                <c:pt idx="221">
                  <c:v>0.55543358946212951</c:v>
                </c:pt>
                <c:pt idx="222">
                  <c:v>0.55982436882546649</c:v>
                </c:pt>
                <c:pt idx="223">
                  <c:v>0.56037321624588365</c:v>
                </c:pt>
                <c:pt idx="224">
                  <c:v>0.56092206366630082</c:v>
                </c:pt>
                <c:pt idx="225">
                  <c:v>0.56311745334796925</c:v>
                </c:pt>
                <c:pt idx="226">
                  <c:v>0.56476399560922064</c:v>
                </c:pt>
                <c:pt idx="227">
                  <c:v>0.56860592755214046</c:v>
                </c:pt>
                <c:pt idx="228">
                  <c:v>0.57189901207464322</c:v>
                </c:pt>
                <c:pt idx="229">
                  <c:v>0.57683863885839737</c:v>
                </c:pt>
                <c:pt idx="230">
                  <c:v>0.57903402854006591</c:v>
                </c:pt>
                <c:pt idx="231">
                  <c:v>0.58177826564215152</c:v>
                </c:pt>
                <c:pt idx="232">
                  <c:v>0.58287596048298573</c:v>
                </c:pt>
                <c:pt idx="233">
                  <c:v>0.58507135016465428</c:v>
                </c:pt>
                <c:pt idx="234">
                  <c:v>0.58726673984632272</c:v>
                </c:pt>
                <c:pt idx="235">
                  <c:v>0.59110867178924265</c:v>
                </c:pt>
                <c:pt idx="236">
                  <c:v>0.59330406147091108</c:v>
                </c:pt>
                <c:pt idx="237">
                  <c:v>0.59549945115257963</c:v>
                </c:pt>
                <c:pt idx="238">
                  <c:v>0.5971459934138309</c:v>
                </c:pt>
                <c:pt idx="239">
                  <c:v>0.60043907793633366</c:v>
                </c:pt>
                <c:pt idx="240">
                  <c:v>0.60373216245883643</c:v>
                </c:pt>
                <c:pt idx="241">
                  <c:v>0.60702524698133919</c:v>
                </c:pt>
                <c:pt idx="242">
                  <c:v>0.60812294182217341</c:v>
                </c:pt>
                <c:pt idx="243">
                  <c:v>0.61141602634467618</c:v>
                </c:pt>
                <c:pt idx="244">
                  <c:v>0.61416026344676178</c:v>
                </c:pt>
                <c:pt idx="245">
                  <c:v>0.61690450054884738</c:v>
                </c:pt>
                <c:pt idx="246">
                  <c:v>0.61964873765093309</c:v>
                </c:pt>
                <c:pt idx="247">
                  <c:v>0.62403951701427007</c:v>
                </c:pt>
                <c:pt idx="248">
                  <c:v>0.62568605927552146</c:v>
                </c:pt>
                <c:pt idx="249">
                  <c:v>0.63007683863885844</c:v>
                </c:pt>
                <c:pt idx="250">
                  <c:v>0.63117453347969266</c:v>
                </c:pt>
                <c:pt idx="251">
                  <c:v>0.63336992316136109</c:v>
                </c:pt>
                <c:pt idx="252">
                  <c:v>0.63556531284302964</c:v>
                </c:pt>
                <c:pt idx="253">
                  <c:v>0.63940724478594946</c:v>
                </c:pt>
                <c:pt idx="254">
                  <c:v>0.64050493962678379</c:v>
                </c:pt>
                <c:pt idx="255">
                  <c:v>0.64379802414928655</c:v>
                </c:pt>
                <c:pt idx="256">
                  <c:v>0.64763995609220637</c:v>
                </c:pt>
                <c:pt idx="257">
                  <c:v>0.65257958287596052</c:v>
                </c:pt>
                <c:pt idx="258">
                  <c:v>0.65477497255762895</c:v>
                </c:pt>
                <c:pt idx="259">
                  <c:v>0.65751920965971455</c:v>
                </c:pt>
                <c:pt idx="260">
                  <c:v>0.65806805708013172</c:v>
                </c:pt>
                <c:pt idx="261">
                  <c:v>0.66136114160263448</c:v>
                </c:pt>
                <c:pt idx="262">
                  <c:v>0.66300768386388587</c:v>
                </c:pt>
                <c:pt idx="263">
                  <c:v>0.66575192096597147</c:v>
                </c:pt>
                <c:pt idx="264">
                  <c:v>0.66739846322722285</c:v>
                </c:pt>
                <c:pt idx="265">
                  <c:v>0.6679473106476399</c:v>
                </c:pt>
                <c:pt idx="266">
                  <c:v>0.66904500548847423</c:v>
                </c:pt>
                <c:pt idx="267">
                  <c:v>0.67069154774972561</c:v>
                </c:pt>
                <c:pt idx="268">
                  <c:v>0.672338090010977</c:v>
                </c:pt>
                <c:pt idx="269">
                  <c:v>0.67398463227222827</c:v>
                </c:pt>
                <c:pt idx="270">
                  <c:v>0.67727771679473103</c:v>
                </c:pt>
                <c:pt idx="271">
                  <c:v>0.67892425905598242</c:v>
                </c:pt>
                <c:pt idx="272">
                  <c:v>0.68441273326015373</c:v>
                </c:pt>
                <c:pt idx="273">
                  <c:v>0.68770581778265638</c:v>
                </c:pt>
                <c:pt idx="274">
                  <c:v>0.68825466520307355</c:v>
                </c:pt>
                <c:pt idx="275">
                  <c:v>0.69209659714599336</c:v>
                </c:pt>
                <c:pt idx="276">
                  <c:v>0.69429198682766191</c:v>
                </c:pt>
                <c:pt idx="277">
                  <c:v>0.69593852908891329</c:v>
                </c:pt>
                <c:pt idx="278">
                  <c:v>0.69758507135016468</c:v>
                </c:pt>
                <c:pt idx="279">
                  <c:v>0.70032930845225028</c:v>
                </c:pt>
                <c:pt idx="280">
                  <c:v>0.70362239297475304</c:v>
                </c:pt>
                <c:pt idx="281">
                  <c:v>0.70691547749725581</c:v>
                </c:pt>
                <c:pt idx="282">
                  <c:v>0.70746432491767286</c:v>
                </c:pt>
                <c:pt idx="283">
                  <c:v>0.70856201975850719</c:v>
                </c:pt>
                <c:pt idx="284">
                  <c:v>0.70965971459934141</c:v>
                </c:pt>
                <c:pt idx="285">
                  <c:v>0.71075740944017562</c:v>
                </c:pt>
                <c:pt idx="286">
                  <c:v>0.71185510428100984</c:v>
                </c:pt>
                <c:pt idx="287">
                  <c:v>0.71295279912184417</c:v>
                </c:pt>
                <c:pt idx="288">
                  <c:v>0.71624588364434683</c:v>
                </c:pt>
                <c:pt idx="289">
                  <c:v>0.72008781558726676</c:v>
                </c:pt>
                <c:pt idx="290">
                  <c:v>0.72338090010976952</c:v>
                </c:pt>
                <c:pt idx="291">
                  <c:v>0.72447859495060374</c:v>
                </c:pt>
                <c:pt idx="292">
                  <c:v>0.72667398463227217</c:v>
                </c:pt>
                <c:pt idx="293">
                  <c:v>0.72886937431394072</c:v>
                </c:pt>
                <c:pt idx="294">
                  <c:v>0.73106476399560927</c:v>
                </c:pt>
                <c:pt idx="295">
                  <c:v>0.73710208562019763</c:v>
                </c:pt>
                <c:pt idx="296">
                  <c:v>0.74094401756311745</c:v>
                </c:pt>
                <c:pt idx="297">
                  <c:v>0.74368825466520305</c:v>
                </c:pt>
                <c:pt idx="298">
                  <c:v>0.74643249176728865</c:v>
                </c:pt>
                <c:pt idx="299">
                  <c:v>0.74917672886937436</c:v>
                </c:pt>
                <c:pt idx="300">
                  <c:v>0.75246981339187702</c:v>
                </c:pt>
                <c:pt idx="301">
                  <c:v>0.75466520307354557</c:v>
                </c:pt>
                <c:pt idx="302">
                  <c:v>0.75850713501646538</c:v>
                </c:pt>
                <c:pt idx="303">
                  <c:v>0.76070252469813393</c:v>
                </c:pt>
                <c:pt idx="304">
                  <c:v>0.76454445664105375</c:v>
                </c:pt>
                <c:pt idx="305">
                  <c:v>0.76838638858397368</c:v>
                </c:pt>
                <c:pt idx="306">
                  <c:v>0.7722283205268935</c:v>
                </c:pt>
                <c:pt idx="307">
                  <c:v>0.77387486278814488</c:v>
                </c:pt>
                <c:pt idx="308">
                  <c:v>0.77716794731064764</c:v>
                </c:pt>
                <c:pt idx="309">
                  <c:v>0.77881448957189903</c:v>
                </c:pt>
                <c:pt idx="310">
                  <c:v>0.78210757409440179</c:v>
                </c:pt>
                <c:pt idx="311">
                  <c:v>0.78485181119648739</c:v>
                </c:pt>
                <c:pt idx="312">
                  <c:v>0.78704720087815583</c:v>
                </c:pt>
                <c:pt idx="313">
                  <c:v>0.78704720087815583</c:v>
                </c:pt>
                <c:pt idx="314">
                  <c:v>0.78924259055982438</c:v>
                </c:pt>
                <c:pt idx="315">
                  <c:v>0.79198682766190998</c:v>
                </c:pt>
                <c:pt idx="316">
                  <c:v>0.79253567508232714</c:v>
                </c:pt>
                <c:pt idx="317">
                  <c:v>0.79473106476399558</c:v>
                </c:pt>
                <c:pt idx="318">
                  <c:v>0.79637760702524696</c:v>
                </c:pt>
                <c:pt idx="319">
                  <c:v>0.79967069154774972</c:v>
                </c:pt>
                <c:pt idx="320">
                  <c:v>0.80296377607025249</c:v>
                </c:pt>
                <c:pt idx="321">
                  <c:v>0.80515916575192092</c:v>
                </c:pt>
                <c:pt idx="322">
                  <c:v>0.80790340285400664</c:v>
                </c:pt>
                <c:pt idx="323">
                  <c:v>0.80954994511525791</c:v>
                </c:pt>
                <c:pt idx="324">
                  <c:v>0.81174533479692645</c:v>
                </c:pt>
                <c:pt idx="325">
                  <c:v>0.81613611416026344</c:v>
                </c:pt>
                <c:pt idx="326">
                  <c:v>0.81723380900109766</c:v>
                </c:pt>
                <c:pt idx="327">
                  <c:v>0.82052689352360042</c:v>
                </c:pt>
                <c:pt idx="328">
                  <c:v>0.8221734357848518</c:v>
                </c:pt>
                <c:pt idx="329">
                  <c:v>0.82327113062568602</c:v>
                </c:pt>
                <c:pt idx="330">
                  <c:v>0.82601536772777173</c:v>
                </c:pt>
                <c:pt idx="331">
                  <c:v>0.82821075740944017</c:v>
                </c:pt>
                <c:pt idx="332">
                  <c:v>0.83150384193194293</c:v>
                </c:pt>
                <c:pt idx="333">
                  <c:v>0.8347969264544457</c:v>
                </c:pt>
                <c:pt idx="334">
                  <c:v>0.83809001097694846</c:v>
                </c:pt>
                <c:pt idx="335">
                  <c:v>0.84138309549945112</c:v>
                </c:pt>
                <c:pt idx="336">
                  <c:v>0.84357848518111966</c:v>
                </c:pt>
                <c:pt idx="337">
                  <c:v>0.84412733260153672</c:v>
                </c:pt>
                <c:pt idx="338">
                  <c:v>0.84522502744237105</c:v>
                </c:pt>
                <c:pt idx="339">
                  <c:v>0.84687156970362243</c:v>
                </c:pt>
                <c:pt idx="340">
                  <c:v>0.84851811196487381</c:v>
                </c:pt>
                <c:pt idx="341">
                  <c:v>0.84961580680570803</c:v>
                </c:pt>
                <c:pt idx="342">
                  <c:v>0.85126234906695941</c:v>
                </c:pt>
                <c:pt idx="343">
                  <c:v>0.85181119648737647</c:v>
                </c:pt>
                <c:pt idx="344">
                  <c:v>0.85345773874862785</c:v>
                </c:pt>
                <c:pt idx="345">
                  <c:v>0.85510428100987923</c:v>
                </c:pt>
                <c:pt idx="346">
                  <c:v>0.85729967069154778</c:v>
                </c:pt>
                <c:pt idx="347">
                  <c:v>0.85729967069154778</c:v>
                </c:pt>
                <c:pt idx="348">
                  <c:v>0.858397365532382</c:v>
                </c:pt>
                <c:pt idx="349">
                  <c:v>0.8611416026344676</c:v>
                </c:pt>
                <c:pt idx="350">
                  <c:v>0.86169045005488476</c:v>
                </c:pt>
                <c:pt idx="351">
                  <c:v>0.8638858397365532</c:v>
                </c:pt>
                <c:pt idx="352">
                  <c:v>0.86553238199780458</c:v>
                </c:pt>
                <c:pt idx="353">
                  <c:v>0.86717892425905596</c:v>
                </c:pt>
                <c:pt idx="354">
                  <c:v>0.86937431394072451</c:v>
                </c:pt>
                <c:pt idx="355">
                  <c:v>0.87047200878155873</c:v>
                </c:pt>
                <c:pt idx="356">
                  <c:v>0.87102085620197589</c:v>
                </c:pt>
                <c:pt idx="357">
                  <c:v>0.87486278814489571</c:v>
                </c:pt>
                <c:pt idx="358">
                  <c:v>0.87596048298572993</c:v>
                </c:pt>
                <c:pt idx="359">
                  <c:v>0.87760702524698131</c:v>
                </c:pt>
                <c:pt idx="360">
                  <c:v>0.87925356750823269</c:v>
                </c:pt>
                <c:pt idx="361">
                  <c:v>0.88144895718990124</c:v>
                </c:pt>
                <c:pt idx="362">
                  <c:v>0.88309549945115262</c:v>
                </c:pt>
                <c:pt idx="363">
                  <c:v>0.884742041712404</c:v>
                </c:pt>
                <c:pt idx="364">
                  <c:v>0.88803512623490666</c:v>
                </c:pt>
                <c:pt idx="365">
                  <c:v>0.88913282107574099</c:v>
                </c:pt>
                <c:pt idx="366">
                  <c:v>0.89077936333699237</c:v>
                </c:pt>
                <c:pt idx="367">
                  <c:v>0.89132821075740942</c:v>
                </c:pt>
                <c:pt idx="368">
                  <c:v>0.89242590559824364</c:v>
                </c:pt>
                <c:pt idx="369">
                  <c:v>0.89352360043907797</c:v>
                </c:pt>
                <c:pt idx="370">
                  <c:v>0.89517014270032935</c:v>
                </c:pt>
                <c:pt idx="371">
                  <c:v>0.89681668496158073</c:v>
                </c:pt>
                <c:pt idx="372">
                  <c:v>0.89681668496158073</c:v>
                </c:pt>
                <c:pt idx="373">
                  <c:v>0.89736553238199779</c:v>
                </c:pt>
                <c:pt idx="374">
                  <c:v>0.89791437980241495</c:v>
                </c:pt>
                <c:pt idx="375">
                  <c:v>0.89956092206366634</c:v>
                </c:pt>
                <c:pt idx="376">
                  <c:v>0.90065861690450055</c:v>
                </c:pt>
                <c:pt idx="377">
                  <c:v>0.90340285400658615</c:v>
                </c:pt>
                <c:pt idx="378">
                  <c:v>0.90450054884742037</c:v>
                </c:pt>
                <c:pt idx="379">
                  <c:v>0.90614709110867175</c:v>
                </c:pt>
                <c:pt idx="380">
                  <c:v>0.90724478594950608</c:v>
                </c:pt>
                <c:pt idx="381">
                  <c:v>0.90944017563117452</c:v>
                </c:pt>
                <c:pt idx="382">
                  <c:v>0.91053787047200874</c:v>
                </c:pt>
                <c:pt idx="383">
                  <c:v>0.91053787047200874</c:v>
                </c:pt>
                <c:pt idx="384">
                  <c:v>0.91218441273326012</c:v>
                </c:pt>
                <c:pt idx="385">
                  <c:v>0.91328210757409445</c:v>
                </c:pt>
                <c:pt idx="386">
                  <c:v>0.91492864983534572</c:v>
                </c:pt>
                <c:pt idx="387">
                  <c:v>0.91547749725576288</c:v>
                </c:pt>
                <c:pt idx="388">
                  <c:v>0.91712403951701427</c:v>
                </c:pt>
                <c:pt idx="389">
                  <c:v>0.91931942919868281</c:v>
                </c:pt>
                <c:pt idx="390">
                  <c:v>0.91986827661909987</c:v>
                </c:pt>
                <c:pt idx="391">
                  <c:v>0.92041712403951703</c:v>
                </c:pt>
                <c:pt idx="392">
                  <c:v>0.92096597145993409</c:v>
                </c:pt>
                <c:pt idx="393">
                  <c:v>0.92206366630076841</c:v>
                </c:pt>
                <c:pt idx="394">
                  <c:v>0.92261251372118547</c:v>
                </c:pt>
                <c:pt idx="395">
                  <c:v>0.9237102085620198</c:v>
                </c:pt>
                <c:pt idx="396">
                  <c:v>0.92425905598243685</c:v>
                </c:pt>
                <c:pt idx="397">
                  <c:v>0.92590559824368823</c:v>
                </c:pt>
                <c:pt idx="398">
                  <c:v>0.92590559824368823</c:v>
                </c:pt>
                <c:pt idx="399">
                  <c:v>0.92700329308452245</c:v>
                </c:pt>
                <c:pt idx="400">
                  <c:v>0.92700329308452245</c:v>
                </c:pt>
                <c:pt idx="401">
                  <c:v>0.92700329308452245</c:v>
                </c:pt>
                <c:pt idx="402">
                  <c:v>0.92755214050493962</c:v>
                </c:pt>
                <c:pt idx="403">
                  <c:v>0.92810098792535678</c:v>
                </c:pt>
                <c:pt idx="404">
                  <c:v>0.92810098792535678</c:v>
                </c:pt>
                <c:pt idx="405">
                  <c:v>0.929198682766191</c:v>
                </c:pt>
                <c:pt idx="406">
                  <c:v>0.92974753018660816</c:v>
                </c:pt>
                <c:pt idx="407">
                  <c:v>0.93084522502744238</c:v>
                </c:pt>
                <c:pt idx="408">
                  <c:v>0.9319429198682766</c:v>
                </c:pt>
                <c:pt idx="409">
                  <c:v>0.93249176728869376</c:v>
                </c:pt>
                <c:pt idx="410">
                  <c:v>0.93304061470911082</c:v>
                </c:pt>
                <c:pt idx="411">
                  <c:v>0.93358946212952798</c:v>
                </c:pt>
                <c:pt idx="412">
                  <c:v>0.93358946212952798</c:v>
                </c:pt>
                <c:pt idx="413">
                  <c:v>0.9346871569703622</c:v>
                </c:pt>
                <c:pt idx="414">
                  <c:v>0.93523600439077936</c:v>
                </c:pt>
                <c:pt idx="415">
                  <c:v>0.93688254665203075</c:v>
                </c:pt>
                <c:pt idx="416">
                  <c:v>0.93962678375411635</c:v>
                </c:pt>
                <c:pt idx="417">
                  <c:v>0.94072447859495056</c:v>
                </c:pt>
                <c:pt idx="418">
                  <c:v>0.94291986827661911</c:v>
                </c:pt>
                <c:pt idx="419">
                  <c:v>0.94291986827661911</c:v>
                </c:pt>
                <c:pt idx="420">
                  <c:v>0.94456641053787049</c:v>
                </c:pt>
                <c:pt idx="421">
                  <c:v>0.94566410537870471</c:v>
                </c:pt>
                <c:pt idx="422">
                  <c:v>0.94621295279912188</c:v>
                </c:pt>
                <c:pt idx="423">
                  <c:v>0.94621295279912188</c:v>
                </c:pt>
                <c:pt idx="424">
                  <c:v>0.94676180021953893</c:v>
                </c:pt>
                <c:pt idx="425">
                  <c:v>0.94731064763995609</c:v>
                </c:pt>
                <c:pt idx="426">
                  <c:v>0.94895718990120748</c:v>
                </c:pt>
                <c:pt idx="427">
                  <c:v>0.94950603732162464</c:v>
                </c:pt>
                <c:pt idx="428">
                  <c:v>0.95170142700329308</c:v>
                </c:pt>
                <c:pt idx="429">
                  <c:v>0.95170142700329308</c:v>
                </c:pt>
                <c:pt idx="430">
                  <c:v>0.95170142700329308</c:v>
                </c:pt>
                <c:pt idx="431">
                  <c:v>0.95279912184412729</c:v>
                </c:pt>
                <c:pt idx="432">
                  <c:v>0.95279912184412729</c:v>
                </c:pt>
                <c:pt idx="433">
                  <c:v>0.95279912184412729</c:v>
                </c:pt>
                <c:pt idx="434">
                  <c:v>0.95334796926454446</c:v>
                </c:pt>
                <c:pt idx="435">
                  <c:v>0.95444566410537868</c:v>
                </c:pt>
                <c:pt idx="436">
                  <c:v>0.95499451152579584</c:v>
                </c:pt>
                <c:pt idx="437">
                  <c:v>0.95609220636663006</c:v>
                </c:pt>
                <c:pt idx="438">
                  <c:v>0.95609220636663006</c:v>
                </c:pt>
                <c:pt idx="439">
                  <c:v>0.95609220636663006</c:v>
                </c:pt>
                <c:pt idx="440">
                  <c:v>0.95664105378704722</c:v>
                </c:pt>
                <c:pt idx="441">
                  <c:v>0.95664105378704722</c:v>
                </c:pt>
                <c:pt idx="442">
                  <c:v>0.95718990120746428</c:v>
                </c:pt>
                <c:pt idx="443">
                  <c:v>0.95883644346871566</c:v>
                </c:pt>
                <c:pt idx="444">
                  <c:v>0.95938529088913282</c:v>
                </c:pt>
                <c:pt idx="445">
                  <c:v>0.95938529088913282</c:v>
                </c:pt>
                <c:pt idx="446">
                  <c:v>0.95993413830954999</c:v>
                </c:pt>
                <c:pt idx="447">
                  <c:v>0.95993413830954999</c:v>
                </c:pt>
                <c:pt idx="448">
                  <c:v>0.96103183315038421</c:v>
                </c:pt>
                <c:pt idx="449">
                  <c:v>0.96158068057080137</c:v>
                </c:pt>
                <c:pt idx="450">
                  <c:v>0.96267837541163559</c:v>
                </c:pt>
                <c:pt idx="451">
                  <c:v>0.96267837541163559</c:v>
                </c:pt>
                <c:pt idx="452">
                  <c:v>0.96267837541163559</c:v>
                </c:pt>
                <c:pt idx="453">
                  <c:v>0.96432491767288697</c:v>
                </c:pt>
                <c:pt idx="454">
                  <c:v>0.96432491767288697</c:v>
                </c:pt>
                <c:pt idx="455">
                  <c:v>0.96432491767288697</c:v>
                </c:pt>
                <c:pt idx="456">
                  <c:v>0.96432491767288697</c:v>
                </c:pt>
                <c:pt idx="457">
                  <c:v>0.96487376509330403</c:v>
                </c:pt>
                <c:pt idx="458">
                  <c:v>0.96542261251372119</c:v>
                </c:pt>
                <c:pt idx="459">
                  <c:v>0.96597145993413835</c:v>
                </c:pt>
                <c:pt idx="460">
                  <c:v>0.96597145993413835</c:v>
                </c:pt>
                <c:pt idx="461">
                  <c:v>0.96652030735455541</c:v>
                </c:pt>
                <c:pt idx="462">
                  <c:v>0.96816684961580679</c:v>
                </c:pt>
                <c:pt idx="463">
                  <c:v>0.96816684961580679</c:v>
                </c:pt>
                <c:pt idx="464">
                  <c:v>0.96816684961580679</c:v>
                </c:pt>
                <c:pt idx="465">
                  <c:v>0.96816684961580679</c:v>
                </c:pt>
                <c:pt idx="466">
                  <c:v>0.96871569703622395</c:v>
                </c:pt>
                <c:pt idx="467">
                  <c:v>0.96871569703622395</c:v>
                </c:pt>
                <c:pt idx="468">
                  <c:v>0.96926454445664101</c:v>
                </c:pt>
                <c:pt idx="469">
                  <c:v>0.96926454445664101</c:v>
                </c:pt>
                <c:pt idx="470">
                  <c:v>0.97036223929747534</c:v>
                </c:pt>
                <c:pt idx="471">
                  <c:v>0.97091108671789239</c:v>
                </c:pt>
                <c:pt idx="472">
                  <c:v>0.97091108671789239</c:v>
                </c:pt>
                <c:pt idx="473">
                  <c:v>0.97091108671789239</c:v>
                </c:pt>
                <c:pt idx="474">
                  <c:v>0.97145993413830956</c:v>
                </c:pt>
                <c:pt idx="475">
                  <c:v>0.97145993413830956</c:v>
                </c:pt>
                <c:pt idx="476">
                  <c:v>0.97200878155872672</c:v>
                </c:pt>
                <c:pt idx="477">
                  <c:v>0.97255762897914377</c:v>
                </c:pt>
                <c:pt idx="478">
                  <c:v>0.97255762897914377</c:v>
                </c:pt>
                <c:pt idx="479">
                  <c:v>0.97255762897914377</c:v>
                </c:pt>
                <c:pt idx="480">
                  <c:v>0.97255762897914377</c:v>
                </c:pt>
                <c:pt idx="481">
                  <c:v>0.97255762897914377</c:v>
                </c:pt>
                <c:pt idx="482">
                  <c:v>0.97255762897914377</c:v>
                </c:pt>
                <c:pt idx="483">
                  <c:v>0.97255762897914377</c:v>
                </c:pt>
                <c:pt idx="484">
                  <c:v>0.97365532381997799</c:v>
                </c:pt>
                <c:pt idx="485">
                  <c:v>0.97420417124039516</c:v>
                </c:pt>
                <c:pt idx="486">
                  <c:v>0.97420417124039516</c:v>
                </c:pt>
                <c:pt idx="487">
                  <c:v>0.97420417124039516</c:v>
                </c:pt>
                <c:pt idx="488">
                  <c:v>0.97475301866081232</c:v>
                </c:pt>
                <c:pt idx="489">
                  <c:v>0.97475301866081232</c:v>
                </c:pt>
                <c:pt idx="490">
                  <c:v>0.97475301866081232</c:v>
                </c:pt>
                <c:pt idx="491">
                  <c:v>0.97475301866081232</c:v>
                </c:pt>
                <c:pt idx="492">
                  <c:v>0.97475301866081232</c:v>
                </c:pt>
                <c:pt idx="493">
                  <c:v>0.97475301866081232</c:v>
                </c:pt>
                <c:pt idx="494">
                  <c:v>0.97585071350164654</c:v>
                </c:pt>
                <c:pt idx="495">
                  <c:v>0.9763995609220637</c:v>
                </c:pt>
                <c:pt idx="496">
                  <c:v>0.9763995609220637</c:v>
                </c:pt>
                <c:pt idx="497">
                  <c:v>0.9763995609220637</c:v>
                </c:pt>
                <c:pt idx="498">
                  <c:v>0.9763995609220637</c:v>
                </c:pt>
                <c:pt idx="499">
                  <c:v>0.97694840834248076</c:v>
                </c:pt>
                <c:pt idx="500">
                  <c:v>0.97804610318331509</c:v>
                </c:pt>
                <c:pt idx="501">
                  <c:v>0.97859495060373214</c:v>
                </c:pt>
                <c:pt idx="502">
                  <c:v>0.97859495060373214</c:v>
                </c:pt>
                <c:pt idx="503">
                  <c:v>0.97859495060373214</c:v>
                </c:pt>
                <c:pt idx="504">
                  <c:v>0.97859495060373214</c:v>
                </c:pt>
                <c:pt idx="505">
                  <c:v>0.9791437980241493</c:v>
                </c:pt>
                <c:pt idx="506">
                  <c:v>0.97969264544456636</c:v>
                </c:pt>
                <c:pt idx="507">
                  <c:v>0.97969264544456636</c:v>
                </c:pt>
                <c:pt idx="508">
                  <c:v>0.98024149286498352</c:v>
                </c:pt>
                <c:pt idx="509">
                  <c:v>0.98024149286498352</c:v>
                </c:pt>
                <c:pt idx="510">
                  <c:v>0.98079034028540069</c:v>
                </c:pt>
                <c:pt idx="511">
                  <c:v>0.98079034028540069</c:v>
                </c:pt>
                <c:pt idx="512">
                  <c:v>0.98079034028540069</c:v>
                </c:pt>
                <c:pt idx="513">
                  <c:v>0.98079034028540069</c:v>
                </c:pt>
                <c:pt idx="514">
                  <c:v>0.98133918770581774</c:v>
                </c:pt>
                <c:pt idx="515">
                  <c:v>0.9818880351262349</c:v>
                </c:pt>
                <c:pt idx="516">
                  <c:v>0.9818880351262349</c:v>
                </c:pt>
                <c:pt idx="517">
                  <c:v>0.9818880351262349</c:v>
                </c:pt>
                <c:pt idx="518">
                  <c:v>0.9818880351262349</c:v>
                </c:pt>
                <c:pt idx="519">
                  <c:v>0.9818880351262349</c:v>
                </c:pt>
                <c:pt idx="520">
                  <c:v>0.9818880351262349</c:v>
                </c:pt>
                <c:pt idx="521">
                  <c:v>0.9818880351262349</c:v>
                </c:pt>
                <c:pt idx="522">
                  <c:v>0.98243688254665207</c:v>
                </c:pt>
                <c:pt idx="523">
                  <c:v>0.98353457738748629</c:v>
                </c:pt>
                <c:pt idx="524">
                  <c:v>0.98408342480790345</c:v>
                </c:pt>
                <c:pt idx="525">
                  <c:v>0.9846322722283205</c:v>
                </c:pt>
                <c:pt idx="526">
                  <c:v>0.9846322722283205</c:v>
                </c:pt>
                <c:pt idx="527">
                  <c:v>0.98518111964873767</c:v>
                </c:pt>
                <c:pt idx="528">
                  <c:v>0.98518111964873767</c:v>
                </c:pt>
                <c:pt idx="529">
                  <c:v>0.98572996706915472</c:v>
                </c:pt>
                <c:pt idx="530">
                  <c:v>0.98572996706915472</c:v>
                </c:pt>
                <c:pt idx="531">
                  <c:v>0.98572996706915472</c:v>
                </c:pt>
                <c:pt idx="532">
                  <c:v>0.98572996706915472</c:v>
                </c:pt>
                <c:pt idx="533">
                  <c:v>0.98572996706915472</c:v>
                </c:pt>
                <c:pt idx="534">
                  <c:v>0.98572996706915472</c:v>
                </c:pt>
                <c:pt idx="535">
                  <c:v>0.98572996706915472</c:v>
                </c:pt>
                <c:pt idx="536">
                  <c:v>0.98572996706915472</c:v>
                </c:pt>
                <c:pt idx="537">
                  <c:v>0.98572996706915472</c:v>
                </c:pt>
                <c:pt idx="538">
                  <c:v>0.98572996706915472</c:v>
                </c:pt>
                <c:pt idx="539">
                  <c:v>0.98627881448957189</c:v>
                </c:pt>
                <c:pt idx="540">
                  <c:v>0.98627881448957189</c:v>
                </c:pt>
                <c:pt idx="541">
                  <c:v>0.98682766190998905</c:v>
                </c:pt>
                <c:pt idx="542">
                  <c:v>0.98682766190998905</c:v>
                </c:pt>
                <c:pt idx="543">
                  <c:v>0.98682766190998905</c:v>
                </c:pt>
                <c:pt idx="544">
                  <c:v>0.98682766190998905</c:v>
                </c:pt>
                <c:pt idx="545">
                  <c:v>0.98682766190998905</c:v>
                </c:pt>
                <c:pt idx="546">
                  <c:v>0.9873765093304061</c:v>
                </c:pt>
                <c:pt idx="547">
                  <c:v>0.98792535675082327</c:v>
                </c:pt>
                <c:pt idx="548">
                  <c:v>0.98792535675082327</c:v>
                </c:pt>
                <c:pt idx="549">
                  <c:v>0.98792535675082327</c:v>
                </c:pt>
                <c:pt idx="550">
                  <c:v>0.98792535675082327</c:v>
                </c:pt>
                <c:pt idx="551">
                  <c:v>0.98792535675082327</c:v>
                </c:pt>
                <c:pt idx="552">
                  <c:v>0.98792535675082327</c:v>
                </c:pt>
                <c:pt idx="553">
                  <c:v>0.98847420417124043</c:v>
                </c:pt>
                <c:pt idx="554">
                  <c:v>0.98847420417124043</c:v>
                </c:pt>
                <c:pt idx="555">
                  <c:v>0.98847420417124043</c:v>
                </c:pt>
                <c:pt idx="556">
                  <c:v>0.98847420417124043</c:v>
                </c:pt>
                <c:pt idx="557">
                  <c:v>0.98847420417124043</c:v>
                </c:pt>
                <c:pt idx="558">
                  <c:v>0.98902305159165749</c:v>
                </c:pt>
                <c:pt idx="559">
                  <c:v>0.98902305159165749</c:v>
                </c:pt>
                <c:pt idx="560">
                  <c:v>0.98957189901207465</c:v>
                </c:pt>
                <c:pt idx="561">
                  <c:v>0.99066959385290887</c:v>
                </c:pt>
                <c:pt idx="562">
                  <c:v>0.99066959385290887</c:v>
                </c:pt>
                <c:pt idx="563">
                  <c:v>0.99066959385290887</c:v>
                </c:pt>
                <c:pt idx="564">
                  <c:v>0.99066959385290887</c:v>
                </c:pt>
                <c:pt idx="565">
                  <c:v>0.99121844127332603</c:v>
                </c:pt>
                <c:pt idx="566">
                  <c:v>0.99121844127332603</c:v>
                </c:pt>
                <c:pt idx="567">
                  <c:v>0.99121844127332603</c:v>
                </c:pt>
                <c:pt idx="568">
                  <c:v>0.99121844127332603</c:v>
                </c:pt>
                <c:pt idx="569">
                  <c:v>0.99176728869374309</c:v>
                </c:pt>
                <c:pt idx="570">
                  <c:v>0.99176728869374309</c:v>
                </c:pt>
                <c:pt idx="571">
                  <c:v>0.99176728869374309</c:v>
                </c:pt>
                <c:pt idx="572">
                  <c:v>0.99176728869374309</c:v>
                </c:pt>
                <c:pt idx="573">
                  <c:v>0.99176728869374309</c:v>
                </c:pt>
                <c:pt idx="574">
                  <c:v>0.99176728869374309</c:v>
                </c:pt>
                <c:pt idx="575">
                  <c:v>0.99286498353457742</c:v>
                </c:pt>
                <c:pt idx="576">
                  <c:v>0.99286498353457742</c:v>
                </c:pt>
                <c:pt idx="577">
                  <c:v>0.99286498353457742</c:v>
                </c:pt>
                <c:pt idx="578">
                  <c:v>0.99286498353457742</c:v>
                </c:pt>
                <c:pt idx="579">
                  <c:v>0.99286498353457742</c:v>
                </c:pt>
                <c:pt idx="580">
                  <c:v>0.99286498353457742</c:v>
                </c:pt>
                <c:pt idx="581">
                  <c:v>0.99286498353457742</c:v>
                </c:pt>
                <c:pt idx="582">
                  <c:v>0.99286498353457742</c:v>
                </c:pt>
                <c:pt idx="583">
                  <c:v>0.99286498353457742</c:v>
                </c:pt>
                <c:pt idx="584">
                  <c:v>0.99286498353457742</c:v>
                </c:pt>
                <c:pt idx="585">
                  <c:v>0.99286498353457742</c:v>
                </c:pt>
                <c:pt idx="586">
                  <c:v>0.99286498353457742</c:v>
                </c:pt>
                <c:pt idx="587">
                  <c:v>0.99286498353457742</c:v>
                </c:pt>
                <c:pt idx="588">
                  <c:v>0.99286498353457742</c:v>
                </c:pt>
                <c:pt idx="589">
                  <c:v>0.99286498353457742</c:v>
                </c:pt>
                <c:pt idx="590">
                  <c:v>0.99286498353457742</c:v>
                </c:pt>
                <c:pt idx="591">
                  <c:v>0.99286498353457742</c:v>
                </c:pt>
                <c:pt idx="592">
                  <c:v>0.99341383095499447</c:v>
                </c:pt>
                <c:pt idx="593">
                  <c:v>0.99341383095499447</c:v>
                </c:pt>
                <c:pt idx="594">
                  <c:v>0.99341383095499447</c:v>
                </c:pt>
                <c:pt idx="595">
                  <c:v>0.99341383095499447</c:v>
                </c:pt>
                <c:pt idx="596">
                  <c:v>0.99341383095499447</c:v>
                </c:pt>
                <c:pt idx="597">
                  <c:v>0.99341383095499447</c:v>
                </c:pt>
                <c:pt idx="598">
                  <c:v>0.99341383095499447</c:v>
                </c:pt>
                <c:pt idx="599">
                  <c:v>0.99341383095499447</c:v>
                </c:pt>
                <c:pt idx="600">
                  <c:v>0.99341383095499447</c:v>
                </c:pt>
                <c:pt idx="601">
                  <c:v>0.99341383095499447</c:v>
                </c:pt>
                <c:pt idx="602">
                  <c:v>0.99341383095499447</c:v>
                </c:pt>
                <c:pt idx="603">
                  <c:v>0.99341383095499447</c:v>
                </c:pt>
                <c:pt idx="604">
                  <c:v>0.99341383095499447</c:v>
                </c:pt>
                <c:pt idx="605">
                  <c:v>0.99341383095499447</c:v>
                </c:pt>
                <c:pt idx="606">
                  <c:v>0.99341383095499447</c:v>
                </c:pt>
                <c:pt idx="607">
                  <c:v>0.99341383095499447</c:v>
                </c:pt>
                <c:pt idx="608">
                  <c:v>0.99341383095499447</c:v>
                </c:pt>
                <c:pt idx="609">
                  <c:v>0.99341383095499447</c:v>
                </c:pt>
                <c:pt idx="610">
                  <c:v>0.99341383095499447</c:v>
                </c:pt>
                <c:pt idx="611">
                  <c:v>0.99341383095499447</c:v>
                </c:pt>
                <c:pt idx="612">
                  <c:v>0.99341383095499447</c:v>
                </c:pt>
                <c:pt idx="613">
                  <c:v>0.99341383095499447</c:v>
                </c:pt>
                <c:pt idx="614">
                  <c:v>0.99341383095499447</c:v>
                </c:pt>
                <c:pt idx="615">
                  <c:v>0.99341383095499447</c:v>
                </c:pt>
                <c:pt idx="616">
                  <c:v>0.99341383095499447</c:v>
                </c:pt>
                <c:pt idx="617">
                  <c:v>0.99341383095499447</c:v>
                </c:pt>
                <c:pt idx="618">
                  <c:v>0.99341383095499447</c:v>
                </c:pt>
                <c:pt idx="619">
                  <c:v>0.99341383095499447</c:v>
                </c:pt>
                <c:pt idx="620">
                  <c:v>0.99341383095499447</c:v>
                </c:pt>
                <c:pt idx="621">
                  <c:v>0.99396267837541163</c:v>
                </c:pt>
                <c:pt idx="622">
                  <c:v>0.99396267837541163</c:v>
                </c:pt>
                <c:pt idx="623">
                  <c:v>0.99396267837541163</c:v>
                </c:pt>
                <c:pt idx="624">
                  <c:v>0.99396267837541163</c:v>
                </c:pt>
                <c:pt idx="625">
                  <c:v>0.99396267837541163</c:v>
                </c:pt>
                <c:pt idx="626">
                  <c:v>0.99396267837541163</c:v>
                </c:pt>
                <c:pt idx="627">
                  <c:v>0.99396267837541163</c:v>
                </c:pt>
                <c:pt idx="628">
                  <c:v>0.99396267837541163</c:v>
                </c:pt>
                <c:pt idx="629">
                  <c:v>0.99396267837541163</c:v>
                </c:pt>
                <c:pt idx="630">
                  <c:v>0.99396267837541163</c:v>
                </c:pt>
                <c:pt idx="631">
                  <c:v>0.99396267837541163</c:v>
                </c:pt>
                <c:pt idx="632">
                  <c:v>0.99396267837541163</c:v>
                </c:pt>
                <c:pt idx="633">
                  <c:v>0.99396267837541163</c:v>
                </c:pt>
                <c:pt idx="634">
                  <c:v>0.99396267837541163</c:v>
                </c:pt>
                <c:pt idx="635">
                  <c:v>0.99396267837541163</c:v>
                </c:pt>
                <c:pt idx="636">
                  <c:v>0.99396267837541163</c:v>
                </c:pt>
                <c:pt idx="637">
                  <c:v>0.99396267837541163</c:v>
                </c:pt>
                <c:pt idx="638">
                  <c:v>0.99396267837541163</c:v>
                </c:pt>
                <c:pt idx="639">
                  <c:v>0.99396267837541163</c:v>
                </c:pt>
                <c:pt idx="640">
                  <c:v>0.99396267837541163</c:v>
                </c:pt>
                <c:pt idx="641">
                  <c:v>0.99396267837541163</c:v>
                </c:pt>
                <c:pt idx="642">
                  <c:v>0.99396267837541163</c:v>
                </c:pt>
                <c:pt idx="643">
                  <c:v>0.99396267837541163</c:v>
                </c:pt>
                <c:pt idx="644">
                  <c:v>0.99396267837541163</c:v>
                </c:pt>
                <c:pt idx="645">
                  <c:v>0.99396267837541163</c:v>
                </c:pt>
                <c:pt idx="646">
                  <c:v>0.99396267837541163</c:v>
                </c:pt>
                <c:pt idx="647">
                  <c:v>0.9945115257958288</c:v>
                </c:pt>
                <c:pt idx="648">
                  <c:v>0.9945115257958288</c:v>
                </c:pt>
                <c:pt idx="649">
                  <c:v>0.9945115257958288</c:v>
                </c:pt>
                <c:pt idx="650">
                  <c:v>0.9945115257958288</c:v>
                </c:pt>
                <c:pt idx="651">
                  <c:v>0.9945115257958288</c:v>
                </c:pt>
                <c:pt idx="652">
                  <c:v>0.9945115257958288</c:v>
                </c:pt>
                <c:pt idx="653">
                  <c:v>0.9945115257958288</c:v>
                </c:pt>
                <c:pt idx="654">
                  <c:v>0.9945115257958288</c:v>
                </c:pt>
                <c:pt idx="655">
                  <c:v>0.9945115257958288</c:v>
                </c:pt>
                <c:pt idx="656">
                  <c:v>0.9945115257958288</c:v>
                </c:pt>
                <c:pt idx="657">
                  <c:v>0.9945115257958288</c:v>
                </c:pt>
                <c:pt idx="658">
                  <c:v>0.9945115257958288</c:v>
                </c:pt>
                <c:pt idx="659">
                  <c:v>0.9945115257958288</c:v>
                </c:pt>
                <c:pt idx="660">
                  <c:v>0.9945115257958288</c:v>
                </c:pt>
                <c:pt idx="661">
                  <c:v>0.9945115257958288</c:v>
                </c:pt>
                <c:pt idx="662">
                  <c:v>0.9945115257958288</c:v>
                </c:pt>
                <c:pt idx="663">
                  <c:v>0.9945115257958288</c:v>
                </c:pt>
                <c:pt idx="664">
                  <c:v>0.9945115257958288</c:v>
                </c:pt>
                <c:pt idx="665">
                  <c:v>0.9945115257958288</c:v>
                </c:pt>
                <c:pt idx="666">
                  <c:v>0.9945115257958288</c:v>
                </c:pt>
                <c:pt idx="667">
                  <c:v>0.9945115257958288</c:v>
                </c:pt>
                <c:pt idx="668">
                  <c:v>0.9945115257958288</c:v>
                </c:pt>
                <c:pt idx="669">
                  <c:v>0.9945115257958288</c:v>
                </c:pt>
                <c:pt idx="670">
                  <c:v>0.9945115257958288</c:v>
                </c:pt>
                <c:pt idx="671">
                  <c:v>0.9945115257958288</c:v>
                </c:pt>
                <c:pt idx="672">
                  <c:v>0.99506037321624585</c:v>
                </c:pt>
                <c:pt idx="673">
                  <c:v>0.99506037321624585</c:v>
                </c:pt>
                <c:pt idx="674">
                  <c:v>0.99506037321624585</c:v>
                </c:pt>
                <c:pt idx="675">
                  <c:v>0.99560922063666302</c:v>
                </c:pt>
                <c:pt idx="676">
                  <c:v>0.99560922063666302</c:v>
                </c:pt>
                <c:pt idx="677">
                  <c:v>0.99560922063666302</c:v>
                </c:pt>
                <c:pt idx="678">
                  <c:v>0.99560922063666302</c:v>
                </c:pt>
                <c:pt idx="679">
                  <c:v>0.99560922063666302</c:v>
                </c:pt>
                <c:pt idx="680">
                  <c:v>0.99560922063666302</c:v>
                </c:pt>
                <c:pt idx="681">
                  <c:v>0.99560922063666302</c:v>
                </c:pt>
                <c:pt idx="682">
                  <c:v>0.99560922063666302</c:v>
                </c:pt>
                <c:pt idx="683">
                  <c:v>0.99560922063666302</c:v>
                </c:pt>
                <c:pt idx="684">
                  <c:v>0.99560922063666302</c:v>
                </c:pt>
                <c:pt idx="685">
                  <c:v>0.99560922063666302</c:v>
                </c:pt>
                <c:pt idx="686">
                  <c:v>0.99560922063666302</c:v>
                </c:pt>
                <c:pt idx="687">
                  <c:v>0.99560922063666302</c:v>
                </c:pt>
                <c:pt idx="688">
                  <c:v>0.99560922063666302</c:v>
                </c:pt>
                <c:pt idx="689">
                  <c:v>0.99615806805708018</c:v>
                </c:pt>
                <c:pt idx="690">
                  <c:v>0.99615806805708018</c:v>
                </c:pt>
                <c:pt idx="691">
                  <c:v>0.99615806805708018</c:v>
                </c:pt>
                <c:pt idx="692">
                  <c:v>0.99615806805708018</c:v>
                </c:pt>
                <c:pt idx="693">
                  <c:v>0.99615806805708018</c:v>
                </c:pt>
                <c:pt idx="694">
                  <c:v>0.99615806805708018</c:v>
                </c:pt>
                <c:pt idx="695">
                  <c:v>0.99615806805708018</c:v>
                </c:pt>
                <c:pt idx="696">
                  <c:v>0.99615806805708018</c:v>
                </c:pt>
                <c:pt idx="697">
                  <c:v>0.99615806805708018</c:v>
                </c:pt>
                <c:pt idx="698">
                  <c:v>0.99615806805708018</c:v>
                </c:pt>
                <c:pt idx="699">
                  <c:v>0.99670691547749724</c:v>
                </c:pt>
                <c:pt idx="700">
                  <c:v>0.99670691547749724</c:v>
                </c:pt>
                <c:pt idx="701">
                  <c:v>0.9972557628979144</c:v>
                </c:pt>
                <c:pt idx="702">
                  <c:v>0.99780461031833145</c:v>
                </c:pt>
                <c:pt idx="703">
                  <c:v>0.99780461031833145</c:v>
                </c:pt>
                <c:pt idx="704">
                  <c:v>0.99780461031833145</c:v>
                </c:pt>
                <c:pt idx="705">
                  <c:v>0.99780461031833145</c:v>
                </c:pt>
                <c:pt idx="706">
                  <c:v>0.99780461031833145</c:v>
                </c:pt>
                <c:pt idx="707">
                  <c:v>0.99780461031833145</c:v>
                </c:pt>
                <c:pt idx="708">
                  <c:v>0.99780461031833145</c:v>
                </c:pt>
                <c:pt idx="709">
                  <c:v>0.99780461031833145</c:v>
                </c:pt>
                <c:pt idx="710">
                  <c:v>0.99780461031833145</c:v>
                </c:pt>
                <c:pt idx="711">
                  <c:v>0.99780461031833145</c:v>
                </c:pt>
                <c:pt idx="712">
                  <c:v>0.99835345773874862</c:v>
                </c:pt>
                <c:pt idx="713">
                  <c:v>0.99835345773874862</c:v>
                </c:pt>
                <c:pt idx="714">
                  <c:v>0.99835345773874862</c:v>
                </c:pt>
                <c:pt idx="715">
                  <c:v>0.99835345773874862</c:v>
                </c:pt>
                <c:pt idx="716">
                  <c:v>0.99835345773874862</c:v>
                </c:pt>
                <c:pt idx="717">
                  <c:v>0.99835345773874862</c:v>
                </c:pt>
                <c:pt idx="718">
                  <c:v>0.99835345773874862</c:v>
                </c:pt>
                <c:pt idx="719">
                  <c:v>0.99835345773874862</c:v>
                </c:pt>
                <c:pt idx="720">
                  <c:v>0.99835345773874862</c:v>
                </c:pt>
                <c:pt idx="721">
                  <c:v>0.99835345773874862</c:v>
                </c:pt>
                <c:pt idx="722">
                  <c:v>0.99835345773874862</c:v>
                </c:pt>
                <c:pt idx="723">
                  <c:v>0.99835345773874862</c:v>
                </c:pt>
                <c:pt idx="724">
                  <c:v>0.99835345773874862</c:v>
                </c:pt>
                <c:pt idx="725">
                  <c:v>0.99835345773874862</c:v>
                </c:pt>
                <c:pt idx="726">
                  <c:v>0.99835345773874862</c:v>
                </c:pt>
                <c:pt idx="727">
                  <c:v>0.99835345773874862</c:v>
                </c:pt>
                <c:pt idx="728">
                  <c:v>0.99835345773874862</c:v>
                </c:pt>
                <c:pt idx="729">
                  <c:v>0.99835345773874862</c:v>
                </c:pt>
                <c:pt idx="730">
                  <c:v>0.99835345773874862</c:v>
                </c:pt>
                <c:pt idx="731">
                  <c:v>0.99835345773874862</c:v>
                </c:pt>
                <c:pt idx="732">
                  <c:v>0.99835345773874862</c:v>
                </c:pt>
                <c:pt idx="733">
                  <c:v>0.99835345773874862</c:v>
                </c:pt>
                <c:pt idx="734">
                  <c:v>0.99835345773874862</c:v>
                </c:pt>
                <c:pt idx="735">
                  <c:v>0.99835345773874862</c:v>
                </c:pt>
                <c:pt idx="736">
                  <c:v>0.99835345773874862</c:v>
                </c:pt>
                <c:pt idx="737">
                  <c:v>0.99835345773874862</c:v>
                </c:pt>
                <c:pt idx="738">
                  <c:v>0.99835345773874862</c:v>
                </c:pt>
                <c:pt idx="739">
                  <c:v>0.99835345773874862</c:v>
                </c:pt>
                <c:pt idx="740">
                  <c:v>0.99835345773874862</c:v>
                </c:pt>
                <c:pt idx="741">
                  <c:v>0.99835345773874862</c:v>
                </c:pt>
                <c:pt idx="742">
                  <c:v>0.99835345773874862</c:v>
                </c:pt>
                <c:pt idx="743">
                  <c:v>0.99835345773874862</c:v>
                </c:pt>
                <c:pt idx="744">
                  <c:v>0.99835345773874862</c:v>
                </c:pt>
                <c:pt idx="745">
                  <c:v>0.99835345773874862</c:v>
                </c:pt>
                <c:pt idx="746">
                  <c:v>0.99835345773874862</c:v>
                </c:pt>
                <c:pt idx="747">
                  <c:v>0.99835345773874862</c:v>
                </c:pt>
                <c:pt idx="748">
                  <c:v>0.99835345773874862</c:v>
                </c:pt>
                <c:pt idx="749">
                  <c:v>0.99835345773874862</c:v>
                </c:pt>
                <c:pt idx="750">
                  <c:v>0.99835345773874862</c:v>
                </c:pt>
                <c:pt idx="751">
                  <c:v>0.99835345773874862</c:v>
                </c:pt>
                <c:pt idx="752">
                  <c:v>0.99835345773874862</c:v>
                </c:pt>
                <c:pt idx="753">
                  <c:v>0.99835345773874862</c:v>
                </c:pt>
                <c:pt idx="754">
                  <c:v>0.99835345773874862</c:v>
                </c:pt>
                <c:pt idx="755">
                  <c:v>0.99835345773874862</c:v>
                </c:pt>
                <c:pt idx="756">
                  <c:v>0.99835345773874862</c:v>
                </c:pt>
                <c:pt idx="757">
                  <c:v>0.99835345773874862</c:v>
                </c:pt>
                <c:pt idx="758">
                  <c:v>0.99835345773874862</c:v>
                </c:pt>
                <c:pt idx="759">
                  <c:v>0.99835345773874862</c:v>
                </c:pt>
                <c:pt idx="760">
                  <c:v>0.99835345773874862</c:v>
                </c:pt>
                <c:pt idx="761">
                  <c:v>0.99835345773874862</c:v>
                </c:pt>
                <c:pt idx="762">
                  <c:v>0.99835345773874862</c:v>
                </c:pt>
                <c:pt idx="763">
                  <c:v>0.99835345773874862</c:v>
                </c:pt>
                <c:pt idx="764">
                  <c:v>0.99835345773874862</c:v>
                </c:pt>
                <c:pt idx="765">
                  <c:v>0.99835345773874862</c:v>
                </c:pt>
                <c:pt idx="766">
                  <c:v>0.99835345773874862</c:v>
                </c:pt>
                <c:pt idx="767">
                  <c:v>0.99835345773874862</c:v>
                </c:pt>
                <c:pt idx="768">
                  <c:v>0.99835345773874862</c:v>
                </c:pt>
                <c:pt idx="769">
                  <c:v>0.99835345773874862</c:v>
                </c:pt>
                <c:pt idx="770">
                  <c:v>0.99890230515916578</c:v>
                </c:pt>
                <c:pt idx="771">
                  <c:v>0.99890230515916578</c:v>
                </c:pt>
                <c:pt idx="772">
                  <c:v>0.99890230515916578</c:v>
                </c:pt>
                <c:pt idx="773">
                  <c:v>0.99890230515916578</c:v>
                </c:pt>
                <c:pt idx="774">
                  <c:v>0.99890230515916578</c:v>
                </c:pt>
                <c:pt idx="775">
                  <c:v>0.99890230515916578</c:v>
                </c:pt>
                <c:pt idx="776">
                  <c:v>0.99890230515916578</c:v>
                </c:pt>
                <c:pt idx="777">
                  <c:v>0.99890230515916578</c:v>
                </c:pt>
                <c:pt idx="778">
                  <c:v>0.99890230515916578</c:v>
                </c:pt>
                <c:pt idx="779">
                  <c:v>0.99890230515916578</c:v>
                </c:pt>
                <c:pt idx="780">
                  <c:v>0.99890230515916578</c:v>
                </c:pt>
                <c:pt idx="781">
                  <c:v>0.99890230515916578</c:v>
                </c:pt>
                <c:pt idx="782">
                  <c:v>0.99890230515916578</c:v>
                </c:pt>
                <c:pt idx="783">
                  <c:v>0.99890230515916578</c:v>
                </c:pt>
                <c:pt idx="784">
                  <c:v>0.99890230515916578</c:v>
                </c:pt>
                <c:pt idx="785">
                  <c:v>0.99890230515916578</c:v>
                </c:pt>
                <c:pt idx="786">
                  <c:v>0.99890230515916578</c:v>
                </c:pt>
                <c:pt idx="787">
                  <c:v>0.99890230515916578</c:v>
                </c:pt>
                <c:pt idx="788">
                  <c:v>0.99890230515916578</c:v>
                </c:pt>
                <c:pt idx="789">
                  <c:v>0.99890230515916578</c:v>
                </c:pt>
                <c:pt idx="790">
                  <c:v>0.99890230515916578</c:v>
                </c:pt>
                <c:pt idx="791">
                  <c:v>0.99890230515916578</c:v>
                </c:pt>
                <c:pt idx="792">
                  <c:v>0.99890230515916578</c:v>
                </c:pt>
                <c:pt idx="793">
                  <c:v>0.99890230515916578</c:v>
                </c:pt>
                <c:pt idx="794">
                  <c:v>0.99890230515916578</c:v>
                </c:pt>
                <c:pt idx="795">
                  <c:v>0.99890230515916578</c:v>
                </c:pt>
                <c:pt idx="796">
                  <c:v>0.99890230515916578</c:v>
                </c:pt>
                <c:pt idx="797">
                  <c:v>0.99890230515916578</c:v>
                </c:pt>
                <c:pt idx="798">
                  <c:v>0.99890230515916578</c:v>
                </c:pt>
                <c:pt idx="799">
                  <c:v>0.99890230515916578</c:v>
                </c:pt>
                <c:pt idx="800">
                  <c:v>0.99945115257958284</c:v>
                </c:pt>
                <c:pt idx="801">
                  <c:v>0.99945115257958284</c:v>
                </c:pt>
                <c:pt idx="802">
                  <c:v>0.99945115257958284</c:v>
                </c:pt>
                <c:pt idx="803">
                  <c:v>0.99945115257958284</c:v>
                </c:pt>
                <c:pt idx="804">
                  <c:v>0.99945115257958284</c:v>
                </c:pt>
                <c:pt idx="805">
                  <c:v>0.99945115257958284</c:v>
                </c:pt>
                <c:pt idx="806">
                  <c:v>0.99945115257958284</c:v>
                </c:pt>
                <c:pt idx="807">
                  <c:v>0.99945115257958284</c:v>
                </c:pt>
                <c:pt idx="808">
                  <c:v>0.99945115257958284</c:v>
                </c:pt>
                <c:pt idx="809">
                  <c:v>0.99945115257958284</c:v>
                </c:pt>
                <c:pt idx="810">
                  <c:v>0.99945115257958284</c:v>
                </c:pt>
                <c:pt idx="811">
                  <c:v>0.99945115257958284</c:v>
                </c:pt>
                <c:pt idx="812">
                  <c:v>0.99945115257958284</c:v>
                </c:pt>
                <c:pt idx="813">
                  <c:v>0.99945115257958284</c:v>
                </c:pt>
                <c:pt idx="814">
                  <c:v>0.99945115257958284</c:v>
                </c:pt>
                <c:pt idx="815">
                  <c:v>0.99945115257958284</c:v>
                </c:pt>
                <c:pt idx="816">
                  <c:v>0.99945115257958284</c:v>
                </c:pt>
                <c:pt idx="817">
                  <c:v>0.99945115257958284</c:v>
                </c:pt>
                <c:pt idx="818">
                  <c:v>0.99945115257958284</c:v>
                </c:pt>
                <c:pt idx="819">
                  <c:v>0.99945115257958284</c:v>
                </c:pt>
                <c:pt idx="820">
                  <c:v>0.99945115257958284</c:v>
                </c:pt>
                <c:pt idx="821">
                  <c:v>0.99945115257958284</c:v>
                </c:pt>
                <c:pt idx="822">
                  <c:v>0.99945115257958284</c:v>
                </c:pt>
                <c:pt idx="823">
                  <c:v>0.99945115257958284</c:v>
                </c:pt>
                <c:pt idx="824">
                  <c:v>0.99945115257958284</c:v>
                </c:pt>
                <c:pt idx="825">
                  <c:v>0.99945115257958284</c:v>
                </c:pt>
                <c:pt idx="826">
                  <c:v>0.99945115257958284</c:v>
                </c:pt>
                <c:pt idx="827">
                  <c:v>0.99945115257958284</c:v>
                </c:pt>
                <c:pt idx="828">
                  <c:v>0.99945115257958284</c:v>
                </c:pt>
                <c:pt idx="829">
                  <c:v>0.99945115257958284</c:v>
                </c:pt>
                <c:pt idx="830">
                  <c:v>0.99945115257958284</c:v>
                </c:pt>
                <c:pt idx="831">
                  <c:v>0.99945115257958284</c:v>
                </c:pt>
                <c:pt idx="832">
                  <c:v>0.99945115257958284</c:v>
                </c:pt>
                <c:pt idx="833">
                  <c:v>0.99945115257958284</c:v>
                </c:pt>
                <c:pt idx="834">
                  <c:v>0.99945115257958284</c:v>
                </c:pt>
                <c:pt idx="835">
                  <c:v>1</c:v>
                </c:pt>
                <c:pt idx="836">
                  <c:v>1</c:v>
                </c:pt>
                <c:pt idx="837">
                  <c:v>1</c:v>
                </c:pt>
                <c:pt idx="838">
                  <c:v>1</c:v>
                </c:pt>
                <c:pt idx="839">
                  <c:v>1</c:v>
                </c:pt>
                <c:pt idx="840">
                  <c:v>1</c:v>
                </c:pt>
                <c:pt idx="841">
                  <c:v>1</c:v>
                </c:pt>
                <c:pt idx="842">
                  <c:v>1</c:v>
                </c:pt>
                <c:pt idx="843">
                  <c:v>1</c:v>
                </c:pt>
                <c:pt idx="844">
                  <c:v>1</c:v>
                </c:pt>
              </c:numCache>
            </c:numRef>
          </c:val>
          <c:smooth val="0"/>
        </c:ser>
        <c:ser>
          <c:idx val="1"/>
          <c:order val="1"/>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2\[mtiv-dynamic.xlsx]cdf-scheme-1'!$C$1:$C$845</c:f>
              <c:numCache>
                <c:formatCode>General</c:formatCode>
                <c:ptCount val="845"/>
                <c:pt idx="11">
                  <c:v>5.8462437883659746E-4</c:v>
                </c:pt>
                <c:pt idx="12">
                  <c:v>8.7693656825489619E-4</c:v>
                </c:pt>
                <c:pt idx="13">
                  <c:v>2.3384975153463898E-3</c:v>
                </c:pt>
                <c:pt idx="14">
                  <c:v>3.2154340836012861E-3</c:v>
                </c:pt>
                <c:pt idx="15">
                  <c:v>3.2154340836012861E-3</c:v>
                </c:pt>
                <c:pt idx="16">
                  <c:v>3.2154340836012861E-3</c:v>
                </c:pt>
                <c:pt idx="17">
                  <c:v>3.2154340836012861E-3</c:v>
                </c:pt>
                <c:pt idx="18">
                  <c:v>3.8000584624378838E-3</c:v>
                </c:pt>
                <c:pt idx="19">
                  <c:v>3.8000584624378838E-3</c:v>
                </c:pt>
                <c:pt idx="20">
                  <c:v>3.8000584624378838E-3</c:v>
                </c:pt>
                <c:pt idx="21">
                  <c:v>3.8000584624378838E-3</c:v>
                </c:pt>
                <c:pt idx="22">
                  <c:v>3.8000584624378838E-3</c:v>
                </c:pt>
                <c:pt idx="23">
                  <c:v>4.0923706518561824E-3</c:v>
                </c:pt>
                <c:pt idx="24">
                  <c:v>4.6769950306927797E-3</c:v>
                </c:pt>
                <c:pt idx="25">
                  <c:v>4.9693072201110787E-3</c:v>
                </c:pt>
                <c:pt idx="26">
                  <c:v>4.9693072201110787E-3</c:v>
                </c:pt>
                <c:pt idx="27">
                  <c:v>4.9693072201110787E-3</c:v>
                </c:pt>
                <c:pt idx="28">
                  <c:v>5.2616194095293778E-3</c:v>
                </c:pt>
                <c:pt idx="29">
                  <c:v>5.553931598947676E-3</c:v>
                </c:pt>
                <c:pt idx="30">
                  <c:v>6.1385559777842732E-3</c:v>
                </c:pt>
                <c:pt idx="31">
                  <c:v>6.4308681672025723E-3</c:v>
                </c:pt>
                <c:pt idx="32">
                  <c:v>7.6001169248757676E-3</c:v>
                </c:pt>
                <c:pt idx="33">
                  <c:v>9.0616778719672612E-3</c:v>
                </c:pt>
                <c:pt idx="34">
                  <c:v>1.0523238819058756E-2</c:v>
                </c:pt>
                <c:pt idx="35">
                  <c:v>1.3154048523823443E-2</c:v>
                </c:pt>
                <c:pt idx="36">
                  <c:v>1.4615609470914937E-2</c:v>
                </c:pt>
                <c:pt idx="37">
                  <c:v>1.4907921660333235E-2</c:v>
                </c:pt>
                <c:pt idx="38">
                  <c:v>1.5492546039169833E-2</c:v>
                </c:pt>
                <c:pt idx="39">
                  <c:v>1.636948260742473E-2</c:v>
                </c:pt>
                <c:pt idx="40">
                  <c:v>1.7246419175679626E-2</c:v>
                </c:pt>
                <c:pt idx="41">
                  <c:v>1.8123355743934522E-2</c:v>
                </c:pt>
                <c:pt idx="42">
                  <c:v>1.9000292312189419E-2</c:v>
                </c:pt>
                <c:pt idx="43">
                  <c:v>2.1046477638117511E-2</c:v>
                </c:pt>
                <c:pt idx="44">
                  <c:v>2.1923414206372407E-2</c:v>
                </c:pt>
                <c:pt idx="45">
                  <c:v>2.2508038585209004E-2</c:v>
                </c:pt>
                <c:pt idx="46">
                  <c:v>2.2508038585209004E-2</c:v>
                </c:pt>
                <c:pt idx="47">
                  <c:v>2.33849751534639E-2</c:v>
                </c:pt>
                <c:pt idx="48">
                  <c:v>2.4846536100555393E-2</c:v>
                </c:pt>
                <c:pt idx="49">
                  <c:v>2.4846536100555393E-2</c:v>
                </c:pt>
                <c:pt idx="50">
                  <c:v>2.6015784858228589E-2</c:v>
                </c:pt>
                <c:pt idx="51">
                  <c:v>2.7185033615901782E-2</c:v>
                </c:pt>
                <c:pt idx="52">
                  <c:v>2.8354282373574978E-2</c:v>
                </c:pt>
                <c:pt idx="53">
                  <c:v>2.9231218941829874E-2</c:v>
                </c:pt>
                <c:pt idx="54">
                  <c:v>3.0108155510084771E-2</c:v>
                </c:pt>
                <c:pt idx="55">
                  <c:v>3.1569716457176267E-2</c:v>
                </c:pt>
                <c:pt idx="56">
                  <c:v>3.1862028646594563E-2</c:v>
                </c:pt>
                <c:pt idx="57">
                  <c:v>3.215434083601286E-2</c:v>
                </c:pt>
                <c:pt idx="58">
                  <c:v>3.2738965214849459E-2</c:v>
                </c:pt>
                <c:pt idx="59">
                  <c:v>3.4200526161940956E-2</c:v>
                </c:pt>
                <c:pt idx="60">
                  <c:v>3.5369774919614148E-2</c:v>
                </c:pt>
                <c:pt idx="61">
                  <c:v>3.5662087109032445E-2</c:v>
                </c:pt>
                <c:pt idx="62">
                  <c:v>3.6831335866705645E-2</c:v>
                </c:pt>
                <c:pt idx="63">
                  <c:v>3.9462145571470333E-2</c:v>
                </c:pt>
                <c:pt idx="64">
                  <c:v>3.975445776088863E-2</c:v>
                </c:pt>
                <c:pt idx="65">
                  <c:v>4.0631394329143526E-2</c:v>
                </c:pt>
                <c:pt idx="66">
                  <c:v>4.1800643086816719E-2</c:v>
                </c:pt>
                <c:pt idx="67">
                  <c:v>4.2385267465653319E-2</c:v>
                </c:pt>
                <c:pt idx="68">
                  <c:v>4.3262204033908215E-2</c:v>
                </c:pt>
                <c:pt idx="69">
                  <c:v>4.5600701549254601E-2</c:v>
                </c:pt>
                <c:pt idx="70">
                  <c:v>4.6477638117509497E-2</c:v>
                </c:pt>
                <c:pt idx="71">
                  <c:v>4.9108447822274186E-2</c:v>
                </c:pt>
                <c:pt idx="72">
                  <c:v>5.1739257527038875E-2</c:v>
                </c:pt>
                <c:pt idx="73">
                  <c:v>5.3785442852966971E-2</c:v>
                </c:pt>
                <c:pt idx="74">
                  <c:v>5.7000876936568252E-2</c:v>
                </c:pt>
                <c:pt idx="75">
                  <c:v>6.0508623209587838E-2</c:v>
                </c:pt>
                <c:pt idx="76">
                  <c:v>6.284712072493423E-2</c:v>
                </c:pt>
                <c:pt idx="77">
                  <c:v>6.401636948260743E-2</c:v>
                </c:pt>
                <c:pt idx="78">
                  <c:v>6.5477930429698919E-2</c:v>
                </c:pt>
                <c:pt idx="79">
                  <c:v>6.7816427945045304E-2</c:v>
                </c:pt>
                <c:pt idx="80">
                  <c:v>6.98626132709734E-2</c:v>
                </c:pt>
                <c:pt idx="81">
                  <c:v>7.1908798596901496E-2</c:v>
                </c:pt>
                <c:pt idx="82">
                  <c:v>7.2785735165156393E-2</c:v>
                </c:pt>
                <c:pt idx="83">
                  <c:v>7.4831920491084475E-2</c:v>
                </c:pt>
                <c:pt idx="84">
                  <c:v>7.5416544869921082E-2</c:v>
                </c:pt>
                <c:pt idx="85">
                  <c:v>7.7755042385267467E-2</c:v>
                </c:pt>
                <c:pt idx="86">
                  <c:v>8.1262788658287052E-2</c:v>
                </c:pt>
                <c:pt idx="87">
                  <c:v>8.4478222741888334E-2</c:v>
                </c:pt>
                <c:pt idx="88">
                  <c:v>8.6816720257234734E-2</c:v>
                </c:pt>
                <c:pt idx="89">
                  <c:v>9.0909090909090912E-2</c:v>
                </c:pt>
                <c:pt idx="90">
                  <c:v>9.3247588424437297E-2</c:v>
                </c:pt>
                <c:pt idx="91">
                  <c:v>9.500146156094709E-2</c:v>
                </c:pt>
                <c:pt idx="92">
                  <c:v>9.8509207833966675E-2</c:v>
                </c:pt>
                <c:pt idx="93">
                  <c:v>0.10377082724349605</c:v>
                </c:pt>
                <c:pt idx="94">
                  <c:v>0.10932475884244373</c:v>
                </c:pt>
                <c:pt idx="95">
                  <c:v>0.1151710026308097</c:v>
                </c:pt>
                <c:pt idx="96">
                  <c:v>0.12014030985092078</c:v>
                </c:pt>
                <c:pt idx="97">
                  <c:v>0.12364805612394036</c:v>
                </c:pt>
                <c:pt idx="98">
                  <c:v>0.12715580239695995</c:v>
                </c:pt>
                <c:pt idx="99">
                  <c:v>0.13154048523823444</c:v>
                </c:pt>
                <c:pt idx="100">
                  <c:v>0.13563285589009061</c:v>
                </c:pt>
                <c:pt idx="101">
                  <c:v>0.14118678748903829</c:v>
                </c:pt>
                <c:pt idx="102">
                  <c:v>0.14966384098216895</c:v>
                </c:pt>
                <c:pt idx="103">
                  <c:v>0.15434083601286175</c:v>
                </c:pt>
                <c:pt idx="104">
                  <c:v>0.16018707980122771</c:v>
                </c:pt>
                <c:pt idx="105">
                  <c:v>0.16544869921075708</c:v>
                </c:pt>
                <c:pt idx="106">
                  <c:v>0.17041800643086816</c:v>
                </c:pt>
                <c:pt idx="107">
                  <c:v>0.17772581116632563</c:v>
                </c:pt>
                <c:pt idx="108">
                  <c:v>0.18327974276527331</c:v>
                </c:pt>
                <c:pt idx="109">
                  <c:v>0.18854136217480269</c:v>
                </c:pt>
                <c:pt idx="110">
                  <c:v>0.19497223034200525</c:v>
                </c:pt>
                <c:pt idx="111">
                  <c:v>0.20169541069862612</c:v>
                </c:pt>
                <c:pt idx="112">
                  <c:v>0.20666471791873722</c:v>
                </c:pt>
                <c:pt idx="113">
                  <c:v>0.21104940076001169</c:v>
                </c:pt>
                <c:pt idx="114">
                  <c:v>0.21660333235895937</c:v>
                </c:pt>
                <c:pt idx="115">
                  <c:v>0.22215726395790705</c:v>
                </c:pt>
                <c:pt idx="116">
                  <c:v>0.22624963460976322</c:v>
                </c:pt>
                <c:pt idx="117">
                  <c:v>0.23151125401929259</c:v>
                </c:pt>
                <c:pt idx="118">
                  <c:v>0.23648056123940367</c:v>
                </c:pt>
                <c:pt idx="119">
                  <c:v>0.24291142940660626</c:v>
                </c:pt>
                <c:pt idx="120">
                  <c:v>0.24671148786904415</c:v>
                </c:pt>
                <c:pt idx="121">
                  <c:v>0.25109617071031864</c:v>
                </c:pt>
                <c:pt idx="122">
                  <c:v>0.25635779011984799</c:v>
                </c:pt>
                <c:pt idx="123">
                  <c:v>0.26103478515054079</c:v>
                </c:pt>
                <c:pt idx="124">
                  <c:v>0.26512715580239699</c:v>
                </c:pt>
                <c:pt idx="125">
                  <c:v>0.27038877521192634</c:v>
                </c:pt>
                <c:pt idx="126">
                  <c:v>0.27389652148494592</c:v>
                </c:pt>
                <c:pt idx="127">
                  <c:v>0.27740426775796551</c:v>
                </c:pt>
                <c:pt idx="128">
                  <c:v>0.28295819935691319</c:v>
                </c:pt>
                <c:pt idx="129">
                  <c:v>0.28646594562993277</c:v>
                </c:pt>
                <c:pt idx="130">
                  <c:v>0.29289681379713534</c:v>
                </c:pt>
                <c:pt idx="131">
                  <c:v>0.2972814966384098</c:v>
                </c:pt>
                <c:pt idx="132">
                  <c:v>0.3019584916691026</c:v>
                </c:pt>
                <c:pt idx="133">
                  <c:v>0.30780473545746856</c:v>
                </c:pt>
                <c:pt idx="134">
                  <c:v>0.31248173048816136</c:v>
                </c:pt>
                <c:pt idx="135">
                  <c:v>0.31686641332943583</c:v>
                </c:pt>
                <c:pt idx="136">
                  <c:v>0.32242034492838351</c:v>
                </c:pt>
                <c:pt idx="137">
                  <c:v>0.3265127155802397</c:v>
                </c:pt>
                <c:pt idx="138">
                  <c:v>0.33148202280035077</c:v>
                </c:pt>
                <c:pt idx="139">
                  <c:v>0.33440514469453375</c:v>
                </c:pt>
                <c:pt idx="140">
                  <c:v>0.33937445191464483</c:v>
                </c:pt>
                <c:pt idx="141">
                  <c:v>0.34375913475591935</c:v>
                </c:pt>
                <c:pt idx="142">
                  <c:v>0.3469745688395206</c:v>
                </c:pt>
                <c:pt idx="143">
                  <c:v>0.35077462730195852</c:v>
                </c:pt>
                <c:pt idx="144">
                  <c:v>0.35399006138555977</c:v>
                </c:pt>
                <c:pt idx="145">
                  <c:v>0.36042092955276234</c:v>
                </c:pt>
                <c:pt idx="146">
                  <c:v>0.36451330020461853</c:v>
                </c:pt>
                <c:pt idx="147">
                  <c:v>0.36714410990938323</c:v>
                </c:pt>
                <c:pt idx="148">
                  <c:v>0.37211341712949431</c:v>
                </c:pt>
                <c:pt idx="149">
                  <c:v>0.37503653902367728</c:v>
                </c:pt>
                <c:pt idx="150">
                  <c:v>0.37883659748611515</c:v>
                </c:pt>
                <c:pt idx="151">
                  <c:v>0.38322128032738967</c:v>
                </c:pt>
                <c:pt idx="152">
                  <c:v>0.38643671441099092</c:v>
                </c:pt>
                <c:pt idx="153">
                  <c:v>0.39052908506284711</c:v>
                </c:pt>
                <c:pt idx="154">
                  <c:v>0.39462145571470331</c:v>
                </c:pt>
                <c:pt idx="155">
                  <c:v>0.39900613855597777</c:v>
                </c:pt>
                <c:pt idx="156">
                  <c:v>0.40309850920783397</c:v>
                </c:pt>
                <c:pt idx="157">
                  <c:v>0.40631394329143528</c:v>
                </c:pt>
                <c:pt idx="158">
                  <c:v>0.40806781642794504</c:v>
                </c:pt>
                <c:pt idx="159">
                  <c:v>0.41216018707980123</c:v>
                </c:pt>
                <c:pt idx="160">
                  <c:v>0.41742180648933058</c:v>
                </c:pt>
                <c:pt idx="161">
                  <c:v>0.42297573808827826</c:v>
                </c:pt>
                <c:pt idx="162">
                  <c:v>0.42765273311897106</c:v>
                </c:pt>
                <c:pt idx="163">
                  <c:v>0.43379128909675535</c:v>
                </c:pt>
                <c:pt idx="164">
                  <c:v>0.4370067231803566</c:v>
                </c:pt>
                <c:pt idx="165">
                  <c:v>0.4410990938322128</c:v>
                </c:pt>
                <c:pt idx="166">
                  <c:v>0.44402221572639577</c:v>
                </c:pt>
                <c:pt idx="167">
                  <c:v>0.44752996199941536</c:v>
                </c:pt>
                <c:pt idx="168">
                  <c:v>0.45133002046185328</c:v>
                </c:pt>
                <c:pt idx="169">
                  <c:v>0.45483776673487286</c:v>
                </c:pt>
                <c:pt idx="170">
                  <c:v>0.45805320081847412</c:v>
                </c:pt>
                <c:pt idx="171">
                  <c:v>0.46039169833382054</c:v>
                </c:pt>
                <c:pt idx="172">
                  <c:v>0.4636071324174218</c:v>
                </c:pt>
                <c:pt idx="173">
                  <c:v>0.46565331774334989</c:v>
                </c:pt>
                <c:pt idx="174">
                  <c:v>0.47003800058462436</c:v>
                </c:pt>
                <c:pt idx="175">
                  <c:v>0.47354574685764395</c:v>
                </c:pt>
                <c:pt idx="176">
                  <c:v>0.47705349313066353</c:v>
                </c:pt>
                <c:pt idx="177">
                  <c:v>0.47939199064600996</c:v>
                </c:pt>
                <c:pt idx="178">
                  <c:v>0.48377667348728443</c:v>
                </c:pt>
                <c:pt idx="179">
                  <c:v>0.48816135632855889</c:v>
                </c:pt>
                <c:pt idx="180">
                  <c:v>0.49196141479099681</c:v>
                </c:pt>
                <c:pt idx="181">
                  <c:v>0.49576147325343467</c:v>
                </c:pt>
                <c:pt idx="182">
                  <c:v>0.50014615609470914</c:v>
                </c:pt>
                <c:pt idx="183">
                  <c:v>0.50306927798889212</c:v>
                </c:pt>
                <c:pt idx="184">
                  <c:v>0.50657702426191176</c:v>
                </c:pt>
                <c:pt idx="185">
                  <c:v>0.50920783396667646</c:v>
                </c:pt>
                <c:pt idx="186">
                  <c:v>0.51213095586085944</c:v>
                </c:pt>
                <c:pt idx="187">
                  <c:v>0.51505407775504242</c:v>
                </c:pt>
                <c:pt idx="188">
                  <c:v>0.51739257527038873</c:v>
                </c:pt>
                <c:pt idx="189">
                  <c:v>0.52206957030108159</c:v>
                </c:pt>
                <c:pt idx="190">
                  <c:v>0.52411575562700963</c:v>
                </c:pt>
                <c:pt idx="191">
                  <c:v>0.52937737503653903</c:v>
                </c:pt>
                <c:pt idx="192">
                  <c:v>0.53200818474130374</c:v>
                </c:pt>
                <c:pt idx="193">
                  <c:v>0.53580824320374154</c:v>
                </c:pt>
                <c:pt idx="194">
                  <c:v>0.53902367728734291</c:v>
                </c:pt>
                <c:pt idx="195">
                  <c:v>0.54165448699210761</c:v>
                </c:pt>
                <c:pt idx="196">
                  <c:v>0.54545454545454541</c:v>
                </c:pt>
                <c:pt idx="197">
                  <c:v>0.54866997953814678</c:v>
                </c:pt>
                <c:pt idx="198">
                  <c:v>0.55393159894767607</c:v>
                </c:pt>
                <c:pt idx="199">
                  <c:v>0.55656240865244078</c:v>
                </c:pt>
                <c:pt idx="200">
                  <c:v>0.55948553054662375</c:v>
                </c:pt>
                <c:pt idx="201">
                  <c:v>0.5629932768196434</c:v>
                </c:pt>
                <c:pt idx="202">
                  <c:v>0.56679333528208131</c:v>
                </c:pt>
                <c:pt idx="203">
                  <c:v>0.57030108155510084</c:v>
                </c:pt>
                <c:pt idx="204">
                  <c:v>0.57497807658579358</c:v>
                </c:pt>
                <c:pt idx="205">
                  <c:v>0.57760888629055829</c:v>
                </c:pt>
                <c:pt idx="206">
                  <c:v>0.58053200818474127</c:v>
                </c:pt>
                <c:pt idx="207">
                  <c:v>0.58374744226834263</c:v>
                </c:pt>
                <c:pt idx="208">
                  <c:v>0.58637825197310733</c:v>
                </c:pt>
                <c:pt idx="209">
                  <c:v>0.58988599824612686</c:v>
                </c:pt>
                <c:pt idx="210">
                  <c:v>0.59222449576147329</c:v>
                </c:pt>
                <c:pt idx="211">
                  <c:v>0.59514761765565627</c:v>
                </c:pt>
                <c:pt idx="212">
                  <c:v>0.59748611517100259</c:v>
                </c:pt>
                <c:pt idx="213">
                  <c:v>0.59953230049693074</c:v>
                </c:pt>
                <c:pt idx="214">
                  <c:v>0.60187079801227716</c:v>
                </c:pt>
                <c:pt idx="215">
                  <c:v>0.60420929552762348</c:v>
                </c:pt>
                <c:pt idx="216">
                  <c:v>0.60596316866413324</c:v>
                </c:pt>
                <c:pt idx="217">
                  <c:v>0.6080093539900614</c:v>
                </c:pt>
                <c:pt idx="218">
                  <c:v>0.6106401636948261</c:v>
                </c:pt>
                <c:pt idx="219">
                  <c:v>0.6132709733995908</c:v>
                </c:pt>
                <c:pt idx="220">
                  <c:v>0.61765565624086527</c:v>
                </c:pt>
                <c:pt idx="221">
                  <c:v>0.61882490499853848</c:v>
                </c:pt>
                <c:pt idx="222">
                  <c:v>0.6211634025138848</c:v>
                </c:pt>
                <c:pt idx="223">
                  <c:v>0.62291727565039468</c:v>
                </c:pt>
                <c:pt idx="224">
                  <c:v>0.6237942122186495</c:v>
                </c:pt>
                <c:pt idx="225">
                  <c:v>0.62700964630225076</c:v>
                </c:pt>
                <c:pt idx="226">
                  <c:v>0.62905583162817891</c:v>
                </c:pt>
                <c:pt idx="227">
                  <c:v>0.63168664133294361</c:v>
                </c:pt>
                <c:pt idx="228">
                  <c:v>0.63373282665887165</c:v>
                </c:pt>
                <c:pt idx="229">
                  <c:v>0.63607132417421808</c:v>
                </c:pt>
                <c:pt idx="230">
                  <c:v>0.63840982168956451</c:v>
                </c:pt>
                <c:pt idx="231">
                  <c:v>0.6410406313943291</c:v>
                </c:pt>
                <c:pt idx="232">
                  <c:v>0.64396375328851219</c:v>
                </c:pt>
                <c:pt idx="233">
                  <c:v>0.64659456299327678</c:v>
                </c:pt>
                <c:pt idx="234">
                  <c:v>0.64776381175094999</c:v>
                </c:pt>
                <c:pt idx="235">
                  <c:v>0.65010230926629642</c:v>
                </c:pt>
                <c:pt idx="236">
                  <c:v>0.6530254311604794</c:v>
                </c:pt>
                <c:pt idx="237">
                  <c:v>0.6556562408652441</c:v>
                </c:pt>
                <c:pt idx="238">
                  <c:v>0.65887167494884535</c:v>
                </c:pt>
                <c:pt idx="239">
                  <c:v>0.66150248465361006</c:v>
                </c:pt>
                <c:pt idx="240">
                  <c:v>0.66296404560070155</c:v>
                </c:pt>
                <c:pt idx="241">
                  <c:v>0.66647179187372119</c:v>
                </c:pt>
                <c:pt idx="242">
                  <c:v>0.66851797719964923</c:v>
                </c:pt>
                <c:pt idx="243">
                  <c:v>0.66997953814674072</c:v>
                </c:pt>
                <c:pt idx="244">
                  <c:v>0.67114878690441393</c:v>
                </c:pt>
                <c:pt idx="245">
                  <c:v>0.67261034785150542</c:v>
                </c:pt>
                <c:pt idx="246">
                  <c:v>0.67494884536685185</c:v>
                </c:pt>
                <c:pt idx="247">
                  <c:v>0.67728734288219816</c:v>
                </c:pt>
                <c:pt idx="248">
                  <c:v>0.67904121601870793</c:v>
                </c:pt>
                <c:pt idx="249">
                  <c:v>0.6807950891552178</c:v>
                </c:pt>
                <c:pt idx="250">
                  <c:v>0.68167202572347263</c:v>
                </c:pt>
                <c:pt idx="251">
                  <c:v>0.68342589885998251</c:v>
                </c:pt>
                <c:pt idx="252">
                  <c:v>0.68430283542823733</c:v>
                </c:pt>
                <c:pt idx="253">
                  <c:v>0.68634902075416548</c:v>
                </c:pt>
                <c:pt idx="254">
                  <c:v>0.6875182695118387</c:v>
                </c:pt>
                <c:pt idx="255">
                  <c:v>0.68985676702718501</c:v>
                </c:pt>
                <c:pt idx="256">
                  <c:v>0.69219526454253144</c:v>
                </c:pt>
                <c:pt idx="257">
                  <c:v>0.69365682548962293</c:v>
                </c:pt>
                <c:pt idx="258">
                  <c:v>0.69453376205787787</c:v>
                </c:pt>
                <c:pt idx="259">
                  <c:v>0.69628763519438763</c:v>
                </c:pt>
                <c:pt idx="260">
                  <c:v>0.69891844489915234</c:v>
                </c:pt>
                <c:pt idx="261">
                  <c:v>0.70213387898275359</c:v>
                </c:pt>
                <c:pt idx="262">
                  <c:v>0.70534931306635484</c:v>
                </c:pt>
                <c:pt idx="263">
                  <c:v>0.70564162525577312</c:v>
                </c:pt>
                <c:pt idx="264">
                  <c:v>0.70710318620286461</c:v>
                </c:pt>
                <c:pt idx="265">
                  <c:v>0.70768781058170127</c:v>
                </c:pt>
                <c:pt idx="266">
                  <c:v>0.70944168371821104</c:v>
                </c:pt>
                <c:pt idx="267">
                  <c:v>0.71148786904413919</c:v>
                </c:pt>
                <c:pt idx="268">
                  <c:v>0.71294942999123068</c:v>
                </c:pt>
                <c:pt idx="269">
                  <c:v>0.71411867874890378</c:v>
                </c:pt>
                <c:pt idx="270">
                  <c:v>0.71558023969599527</c:v>
                </c:pt>
                <c:pt idx="271">
                  <c:v>0.71821104940075997</c:v>
                </c:pt>
                <c:pt idx="272">
                  <c:v>0.7205495469161064</c:v>
                </c:pt>
                <c:pt idx="273">
                  <c:v>0.72347266881028938</c:v>
                </c:pt>
                <c:pt idx="274">
                  <c:v>0.72551885413621753</c:v>
                </c:pt>
                <c:pt idx="275">
                  <c:v>0.72814966384098212</c:v>
                </c:pt>
                <c:pt idx="276">
                  <c:v>0.72902660040923706</c:v>
                </c:pt>
                <c:pt idx="277">
                  <c:v>0.73224203449283831</c:v>
                </c:pt>
                <c:pt idx="278">
                  <c:v>0.73311897106109325</c:v>
                </c:pt>
                <c:pt idx="279">
                  <c:v>0.73604209295527623</c:v>
                </c:pt>
                <c:pt idx="280">
                  <c:v>0.73984215141771414</c:v>
                </c:pt>
                <c:pt idx="281">
                  <c:v>0.74130371236480563</c:v>
                </c:pt>
                <c:pt idx="282">
                  <c:v>0.74422683425898861</c:v>
                </c:pt>
                <c:pt idx="283">
                  <c:v>0.7456883952060801</c:v>
                </c:pt>
                <c:pt idx="284">
                  <c:v>0.74714995615317159</c:v>
                </c:pt>
                <c:pt idx="285">
                  <c:v>0.7483192049108448</c:v>
                </c:pt>
                <c:pt idx="286">
                  <c:v>0.74919614147909963</c:v>
                </c:pt>
                <c:pt idx="287">
                  <c:v>0.75036539023677284</c:v>
                </c:pt>
                <c:pt idx="288">
                  <c:v>0.75270388775211927</c:v>
                </c:pt>
                <c:pt idx="289">
                  <c:v>0.75445776088862904</c:v>
                </c:pt>
                <c:pt idx="290">
                  <c:v>0.7588424437299035</c:v>
                </c:pt>
                <c:pt idx="291">
                  <c:v>0.76235019000292314</c:v>
                </c:pt>
                <c:pt idx="292">
                  <c:v>0.76527331189710612</c:v>
                </c:pt>
                <c:pt idx="293">
                  <c:v>0.76848874598070738</c:v>
                </c:pt>
                <c:pt idx="294">
                  <c:v>0.7708272434960538</c:v>
                </c:pt>
                <c:pt idx="295">
                  <c:v>0.77375036539023678</c:v>
                </c:pt>
                <c:pt idx="296">
                  <c:v>0.77491961414791</c:v>
                </c:pt>
                <c:pt idx="297">
                  <c:v>0.77725811166325631</c:v>
                </c:pt>
                <c:pt idx="298">
                  <c:v>0.77813504823151125</c:v>
                </c:pt>
                <c:pt idx="299">
                  <c:v>0.77959660917860274</c:v>
                </c:pt>
                <c:pt idx="300">
                  <c:v>0.78368897983045893</c:v>
                </c:pt>
                <c:pt idx="301">
                  <c:v>0.78661210172464191</c:v>
                </c:pt>
                <c:pt idx="302">
                  <c:v>0.78953522361882489</c:v>
                </c:pt>
                <c:pt idx="303">
                  <c:v>0.79099678456591638</c:v>
                </c:pt>
                <c:pt idx="304">
                  <c:v>0.79275065770242614</c:v>
                </c:pt>
                <c:pt idx="305">
                  <c:v>0.79479684302835429</c:v>
                </c:pt>
                <c:pt idx="306">
                  <c:v>0.79596609178602751</c:v>
                </c:pt>
                <c:pt idx="307">
                  <c:v>0.79713534054370072</c:v>
                </c:pt>
                <c:pt idx="308">
                  <c:v>0.79976615024846531</c:v>
                </c:pt>
                <c:pt idx="309">
                  <c:v>0.80064308681672025</c:v>
                </c:pt>
                <c:pt idx="310">
                  <c:v>0.80532008184741299</c:v>
                </c:pt>
                <c:pt idx="311">
                  <c:v>0.80619701841566793</c:v>
                </c:pt>
                <c:pt idx="312">
                  <c:v>0.80853551593101436</c:v>
                </c:pt>
                <c:pt idx="313">
                  <c:v>0.81028938906752412</c:v>
                </c:pt>
                <c:pt idx="314">
                  <c:v>0.81145863782519734</c:v>
                </c:pt>
                <c:pt idx="315">
                  <c:v>0.81292019877228883</c:v>
                </c:pt>
                <c:pt idx="316">
                  <c:v>0.81408944752996204</c:v>
                </c:pt>
                <c:pt idx="317">
                  <c:v>0.81642794504530836</c:v>
                </c:pt>
                <c:pt idx="318">
                  <c:v>0.81935106693949133</c:v>
                </c:pt>
                <c:pt idx="319">
                  <c:v>0.82022800350774627</c:v>
                </c:pt>
                <c:pt idx="320">
                  <c:v>0.82665887167494889</c:v>
                </c:pt>
                <c:pt idx="321">
                  <c:v>0.83075124232680497</c:v>
                </c:pt>
                <c:pt idx="322">
                  <c:v>0.8330897398421514</c:v>
                </c:pt>
                <c:pt idx="323">
                  <c:v>0.8357205495469161</c:v>
                </c:pt>
                <c:pt idx="324">
                  <c:v>0.83718211049400759</c:v>
                </c:pt>
                <c:pt idx="325">
                  <c:v>0.84039754457760885</c:v>
                </c:pt>
                <c:pt idx="326">
                  <c:v>0.84361297866121021</c:v>
                </c:pt>
                <c:pt idx="327">
                  <c:v>0.84536685179771998</c:v>
                </c:pt>
                <c:pt idx="328">
                  <c:v>0.84712072493422974</c:v>
                </c:pt>
                <c:pt idx="329">
                  <c:v>0.84799766150248468</c:v>
                </c:pt>
                <c:pt idx="330">
                  <c:v>0.85033615901783099</c:v>
                </c:pt>
                <c:pt idx="331">
                  <c:v>0.85413621748026891</c:v>
                </c:pt>
                <c:pt idx="332">
                  <c:v>0.85501315404852385</c:v>
                </c:pt>
                <c:pt idx="333">
                  <c:v>0.85793627594270683</c:v>
                </c:pt>
                <c:pt idx="334">
                  <c:v>0.85939783688979832</c:v>
                </c:pt>
                <c:pt idx="335">
                  <c:v>0.86056708564747153</c:v>
                </c:pt>
                <c:pt idx="336">
                  <c:v>0.86144402221572636</c:v>
                </c:pt>
                <c:pt idx="337">
                  <c:v>0.86407483192049106</c:v>
                </c:pt>
                <c:pt idx="338">
                  <c:v>0.86524408067816427</c:v>
                </c:pt>
                <c:pt idx="339">
                  <c:v>0.86699795381467404</c:v>
                </c:pt>
                <c:pt idx="340">
                  <c:v>0.86816720257234725</c:v>
                </c:pt>
                <c:pt idx="341">
                  <c:v>0.86933645133002047</c:v>
                </c:pt>
                <c:pt idx="342">
                  <c:v>0.87138263665594851</c:v>
                </c:pt>
                <c:pt idx="343">
                  <c:v>0.87372113417129493</c:v>
                </c:pt>
                <c:pt idx="344">
                  <c:v>0.87518269511838642</c:v>
                </c:pt>
                <c:pt idx="345">
                  <c:v>0.8754750073078047</c:v>
                </c:pt>
                <c:pt idx="346">
                  <c:v>0.87722888044431457</c:v>
                </c:pt>
                <c:pt idx="347">
                  <c:v>0.87839812920198768</c:v>
                </c:pt>
                <c:pt idx="348">
                  <c:v>0.87927506577024261</c:v>
                </c:pt>
                <c:pt idx="349">
                  <c:v>0.87985969014907917</c:v>
                </c:pt>
                <c:pt idx="350">
                  <c:v>0.88219818766442559</c:v>
                </c:pt>
                <c:pt idx="351">
                  <c:v>0.88365974861151708</c:v>
                </c:pt>
                <c:pt idx="352">
                  <c:v>0.88541362174802685</c:v>
                </c:pt>
                <c:pt idx="353">
                  <c:v>0.88687518269511834</c:v>
                </c:pt>
                <c:pt idx="354">
                  <c:v>0.88775211926337327</c:v>
                </c:pt>
                <c:pt idx="355">
                  <c:v>0.88950599239988304</c:v>
                </c:pt>
                <c:pt idx="356">
                  <c:v>0.89067524115755625</c:v>
                </c:pt>
                <c:pt idx="357">
                  <c:v>0.89213680210464774</c:v>
                </c:pt>
                <c:pt idx="358">
                  <c:v>0.89301373867290268</c:v>
                </c:pt>
                <c:pt idx="359">
                  <c:v>0.89418298743057589</c:v>
                </c:pt>
                <c:pt idx="360">
                  <c:v>0.895352236188249</c:v>
                </c:pt>
                <c:pt idx="361">
                  <c:v>0.89593686056708566</c:v>
                </c:pt>
                <c:pt idx="362">
                  <c:v>0.89622917275650393</c:v>
                </c:pt>
                <c:pt idx="363">
                  <c:v>0.89856767027185036</c:v>
                </c:pt>
                <c:pt idx="364">
                  <c:v>0.90032154340836013</c:v>
                </c:pt>
                <c:pt idx="365">
                  <c:v>0.90149079216603334</c:v>
                </c:pt>
                <c:pt idx="366">
                  <c:v>0.90236772873428817</c:v>
                </c:pt>
                <c:pt idx="367">
                  <c:v>0.90353697749196138</c:v>
                </c:pt>
                <c:pt idx="368">
                  <c:v>0.90470622624963459</c:v>
                </c:pt>
                <c:pt idx="369">
                  <c:v>0.90587547500730781</c:v>
                </c:pt>
                <c:pt idx="370">
                  <c:v>0.90762934814381757</c:v>
                </c:pt>
                <c:pt idx="371">
                  <c:v>0.90821397252265423</c:v>
                </c:pt>
                <c:pt idx="372">
                  <c:v>0.90967553346974572</c:v>
                </c:pt>
                <c:pt idx="373">
                  <c:v>0.909967845659164</c:v>
                </c:pt>
                <c:pt idx="374">
                  <c:v>0.91055247003800055</c:v>
                </c:pt>
                <c:pt idx="375">
                  <c:v>0.91289096755334698</c:v>
                </c:pt>
                <c:pt idx="376">
                  <c:v>0.91406021631102019</c:v>
                </c:pt>
                <c:pt idx="377">
                  <c:v>0.91552177725811168</c:v>
                </c:pt>
                <c:pt idx="378">
                  <c:v>0.91639871382636651</c:v>
                </c:pt>
                <c:pt idx="379">
                  <c:v>0.91698333820520317</c:v>
                </c:pt>
                <c:pt idx="380">
                  <c:v>0.91844489915229466</c:v>
                </c:pt>
                <c:pt idx="381">
                  <c:v>0.9193218357205496</c:v>
                </c:pt>
                <c:pt idx="382">
                  <c:v>0.92019877228880442</c:v>
                </c:pt>
                <c:pt idx="383">
                  <c:v>0.92166033323589591</c:v>
                </c:pt>
                <c:pt idx="384">
                  <c:v>0.92282958199356913</c:v>
                </c:pt>
                <c:pt idx="385">
                  <c:v>0.92429114294066061</c:v>
                </c:pt>
                <c:pt idx="386">
                  <c:v>0.92429114294066061</c:v>
                </c:pt>
                <c:pt idx="387">
                  <c:v>0.92487576731949728</c:v>
                </c:pt>
                <c:pt idx="388">
                  <c:v>0.92516807950891555</c:v>
                </c:pt>
                <c:pt idx="389">
                  <c:v>0.92604501607717038</c:v>
                </c:pt>
                <c:pt idx="390">
                  <c:v>0.92692195264542532</c:v>
                </c:pt>
                <c:pt idx="391">
                  <c:v>0.92750657702426187</c:v>
                </c:pt>
                <c:pt idx="392">
                  <c:v>0.92779888921368026</c:v>
                </c:pt>
                <c:pt idx="393">
                  <c:v>0.92809120140309853</c:v>
                </c:pt>
                <c:pt idx="394">
                  <c:v>0.92867582578193508</c:v>
                </c:pt>
                <c:pt idx="395">
                  <c:v>0.92896813797135336</c:v>
                </c:pt>
                <c:pt idx="396">
                  <c:v>0.92955276235019002</c:v>
                </c:pt>
                <c:pt idx="397">
                  <c:v>0.93013738672902657</c:v>
                </c:pt>
                <c:pt idx="398">
                  <c:v>0.93130663548669979</c:v>
                </c:pt>
                <c:pt idx="399">
                  <c:v>0.93159894767611806</c:v>
                </c:pt>
                <c:pt idx="400">
                  <c:v>0.93159894767611806</c:v>
                </c:pt>
                <c:pt idx="401">
                  <c:v>0.93306050862320955</c:v>
                </c:pt>
                <c:pt idx="402">
                  <c:v>0.93306050862320955</c:v>
                </c:pt>
                <c:pt idx="403">
                  <c:v>0.93335282081262794</c:v>
                </c:pt>
                <c:pt idx="404">
                  <c:v>0.93393744519146449</c:v>
                </c:pt>
                <c:pt idx="405">
                  <c:v>0.93452206957030104</c:v>
                </c:pt>
                <c:pt idx="406">
                  <c:v>0.9351066939491377</c:v>
                </c:pt>
                <c:pt idx="407">
                  <c:v>0.9351066939491377</c:v>
                </c:pt>
                <c:pt idx="408">
                  <c:v>0.93598363051739253</c:v>
                </c:pt>
                <c:pt idx="409">
                  <c:v>0.93627594270681092</c:v>
                </c:pt>
                <c:pt idx="410">
                  <c:v>0.93744519146448402</c:v>
                </c:pt>
                <c:pt idx="411">
                  <c:v>0.93802981584332068</c:v>
                </c:pt>
                <c:pt idx="412">
                  <c:v>0.93832212803273896</c:v>
                </c:pt>
                <c:pt idx="413">
                  <c:v>0.93949137679041217</c:v>
                </c:pt>
                <c:pt idx="414">
                  <c:v>0.93978368897983044</c:v>
                </c:pt>
                <c:pt idx="415">
                  <c:v>0.94007600116924872</c:v>
                </c:pt>
                <c:pt idx="416">
                  <c:v>0.94095293773750366</c:v>
                </c:pt>
                <c:pt idx="417">
                  <c:v>0.94153756211634021</c:v>
                </c:pt>
                <c:pt idx="418">
                  <c:v>0.94212218649517687</c:v>
                </c:pt>
                <c:pt idx="419">
                  <c:v>0.94358374744226836</c:v>
                </c:pt>
                <c:pt idx="420">
                  <c:v>0.94416837182110491</c:v>
                </c:pt>
                <c:pt idx="421">
                  <c:v>0.94475299619994157</c:v>
                </c:pt>
                <c:pt idx="422">
                  <c:v>0.94533762057877813</c:v>
                </c:pt>
                <c:pt idx="423">
                  <c:v>0.94679918152586962</c:v>
                </c:pt>
                <c:pt idx="424">
                  <c:v>0.94738380590470628</c:v>
                </c:pt>
                <c:pt idx="425">
                  <c:v>0.94796843028354283</c:v>
                </c:pt>
                <c:pt idx="426">
                  <c:v>0.9482607424729611</c:v>
                </c:pt>
                <c:pt idx="427">
                  <c:v>0.94884536685179777</c:v>
                </c:pt>
                <c:pt idx="428">
                  <c:v>0.94942999123063432</c:v>
                </c:pt>
                <c:pt idx="429">
                  <c:v>0.95001461560947087</c:v>
                </c:pt>
                <c:pt idx="430">
                  <c:v>0.95118386436714408</c:v>
                </c:pt>
                <c:pt idx="431">
                  <c:v>0.95147617655656236</c:v>
                </c:pt>
                <c:pt idx="432">
                  <c:v>0.95147617655656236</c:v>
                </c:pt>
                <c:pt idx="433">
                  <c:v>0.9523531131248173</c:v>
                </c:pt>
                <c:pt idx="434">
                  <c:v>0.95264542531423557</c:v>
                </c:pt>
                <c:pt idx="435">
                  <c:v>0.95293773750365385</c:v>
                </c:pt>
                <c:pt idx="436">
                  <c:v>0.95352236188249051</c:v>
                </c:pt>
                <c:pt idx="437">
                  <c:v>0.95381467407190879</c:v>
                </c:pt>
                <c:pt idx="438">
                  <c:v>0.95410698626132706</c:v>
                </c:pt>
                <c:pt idx="439">
                  <c:v>0.95410698626132706</c:v>
                </c:pt>
                <c:pt idx="440">
                  <c:v>0.95469161064016372</c:v>
                </c:pt>
                <c:pt idx="441">
                  <c:v>0.95469161064016372</c:v>
                </c:pt>
                <c:pt idx="442">
                  <c:v>0.954983922829582</c:v>
                </c:pt>
                <c:pt idx="443">
                  <c:v>0.95527623501900027</c:v>
                </c:pt>
                <c:pt idx="444">
                  <c:v>0.95586085939783694</c:v>
                </c:pt>
                <c:pt idx="445">
                  <c:v>0.95586085939783694</c:v>
                </c:pt>
                <c:pt idx="446">
                  <c:v>0.95615317158725521</c:v>
                </c:pt>
                <c:pt idx="447">
                  <c:v>0.95673779596609176</c:v>
                </c:pt>
                <c:pt idx="448">
                  <c:v>0.95732242034492843</c:v>
                </c:pt>
                <c:pt idx="449">
                  <c:v>0.9576147325343467</c:v>
                </c:pt>
                <c:pt idx="450">
                  <c:v>0.95790704472376498</c:v>
                </c:pt>
                <c:pt idx="451">
                  <c:v>0.95790704472376498</c:v>
                </c:pt>
                <c:pt idx="452">
                  <c:v>0.95790704472376498</c:v>
                </c:pt>
                <c:pt idx="453">
                  <c:v>0.95819935691318325</c:v>
                </c:pt>
                <c:pt idx="454">
                  <c:v>0.95849166910260153</c:v>
                </c:pt>
                <c:pt idx="455">
                  <c:v>0.95936860567085647</c:v>
                </c:pt>
                <c:pt idx="456">
                  <c:v>0.95936860567085647</c:v>
                </c:pt>
                <c:pt idx="457">
                  <c:v>0.95966091786027474</c:v>
                </c:pt>
                <c:pt idx="458">
                  <c:v>0.95995323004969302</c:v>
                </c:pt>
                <c:pt idx="459">
                  <c:v>0.9602455422391114</c:v>
                </c:pt>
                <c:pt idx="460">
                  <c:v>0.96083016661794796</c:v>
                </c:pt>
                <c:pt idx="461">
                  <c:v>0.96083016661794796</c:v>
                </c:pt>
                <c:pt idx="462">
                  <c:v>0.96112247880736623</c:v>
                </c:pt>
                <c:pt idx="463">
                  <c:v>0.96170710318620289</c:v>
                </c:pt>
                <c:pt idx="464">
                  <c:v>0.96229172756503945</c:v>
                </c:pt>
                <c:pt idx="465">
                  <c:v>0.96258403975445772</c:v>
                </c:pt>
                <c:pt idx="466">
                  <c:v>0.96258403975445772</c:v>
                </c:pt>
                <c:pt idx="467">
                  <c:v>0.96316866413329438</c:v>
                </c:pt>
                <c:pt idx="468">
                  <c:v>0.96316866413329438</c:v>
                </c:pt>
                <c:pt idx="469">
                  <c:v>0.96346097632271266</c:v>
                </c:pt>
                <c:pt idx="470">
                  <c:v>0.96404560070154921</c:v>
                </c:pt>
                <c:pt idx="471">
                  <c:v>0.9643379128909676</c:v>
                </c:pt>
                <c:pt idx="472">
                  <c:v>0.9643379128909676</c:v>
                </c:pt>
                <c:pt idx="473">
                  <c:v>0.96463022508038587</c:v>
                </c:pt>
                <c:pt idx="474">
                  <c:v>0.96521484945922242</c:v>
                </c:pt>
                <c:pt idx="475">
                  <c:v>0.96521484945922242</c:v>
                </c:pt>
                <c:pt idx="476">
                  <c:v>0.9655071616486407</c:v>
                </c:pt>
                <c:pt idx="477">
                  <c:v>0.9655071616486407</c:v>
                </c:pt>
                <c:pt idx="478">
                  <c:v>0.9655071616486407</c:v>
                </c:pt>
                <c:pt idx="479">
                  <c:v>0.9655071616486407</c:v>
                </c:pt>
                <c:pt idx="480">
                  <c:v>0.9655071616486407</c:v>
                </c:pt>
                <c:pt idx="481">
                  <c:v>0.9655071616486407</c:v>
                </c:pt>
                <c:pt idx="482">
                  <c:v>0.9655071616486407</c:v>
                </c:pt>
                <c:pt idx="483">
                  <c:v>0.9655071616486407</c:v>
                </c:pt>
                <c:pt idx="484">
                  <c:v>0.9655071616486407</c:v>
                </c:pt>
                <c:pt idx="485">
                  <c:v>0.9655071616486407</c:v>
                </c:pt>
                <c:pt idx="486">
                  <c:v>0.96579947383805909</c:v>
                </c:pt>
                <c:pt idx="487">
                  <c:v>0.96638409821689564</c:v>
                </c:pt>
                <c:pt idx="488">
                  <c:v>0.96696872259573219</c:v>
                </c:pt>
                <c:pt idx="489">
                  <c:v>0.96726103478515058</c:v>
                </c:pt>
                <c:pt idx="490">
                  <c:v>0.96755334697456885</c:v>
                </c:pt>
                <c:pt idx="491">
                  <c:v>0.96784565916398713</c:v>
                </c:pt>
                <c:pt idx="492">
                  <c:v>0.96843028354282379</c:v>
                </c:pt>
                <c:pt idx="493">
                  <c:v>0.96901490792166034</c:v>
                </c:pt>
                <c:pt idx="494">
                  <c:v>0.96901490792166034</c:v>
                </c:pt>
                <c:pt idx="495">
                  <c:v>0.96901490792166034</c:v>
                </c:pt>
                <c:pt idx="496">
                  <c:v>0.96901490792166034</c:v>
                </c:pt>
                <c:pt idx="497">
                  <c:v>0.96989184448991528</c:v>
                </c:pt>
                <c:pt idx="498">
                  <c:v>0.96989184448991528</c:v>
                </c:pt>
                <c:pt idx="499">
                  <c:v>0.96989184448991528</c:v>
                </c:pt>
                <c:pt idx="500">
                  <c:v>0.97047646886875183</c:v>
                </c:pt>
                <c:pt idx="501">
                  <c:v>0.97106109324758838</c:v>
                </c:pt>
                <c:pt idx="502">
                  <c:v>0.97135340543700677</c:v>
                </c:pt>
                <c:pt idx="503">
                  <c:v>0.97135340543700677</c:v>
                </c:pt>
                <c:pt idx="504">
                  <c:v>0.97135340543700677</c:v>
                </c:pt>
                <c:pt idx="505">
                  <c:v>0.97164571762642504</c:v>
                </c:pt>
                <c:pt idx="506">
                  <c:v>0.97223034200526159</c:v>
                </c:pt>
                <c:pt idx="507">
                  <c:v>0.97223034200526159</c:v>
                </c:pt>
                <c:pt idx="508">
                  <c:v>0.97223034200526159</c:v>
                </c:pt>
                <c:pt idx="509">
                  <c:v>0.97281496638409826</c:v>
                </c:pt>
                <c:pt idx="510">
                  <c:v>0.97281496638409826</c:v>
                </c:pt>
                <c:pt idx="511">
                  <c:v>0.97398421514177136</c:v>
                </c:pt>
                <c:pt idx="512">
                  <c:v>0.97398421514177136</c:v>
                </c:pt>
                <c:pt idx="513">
                  <c:v>0.97398421514177136</c:v>
                </c:pt>
                <c:pt idx="514">
                  <c:v>0.97398421514177136</c:v>
                </c:pt>
                <c:pt idx="515">
                  <c:v>0.97515346389944457</c:v>
                </c:pt>
                <c:pt idx="516">
                  <c:v>0.97573808827828123</c:v>
                </c:pt>
                <c:pt idx="517">
                  <c:v>0.97573808827828123</c:v>
                </c:pt>
                <c:pt idx="518">
                  <c:v>0.97573808827828123</c:v>
                </c:pt>
                <c:pt idx="519">
                  <c:v>0.97603040046769951</c:v>
                </c:pt>
                <c:pt idx="520">
                  <c:v>0.97603040046769951</c:v>
                </c:pt>
                <c:pt idx="521">
                  <c:v>0.97632271265711779</c:v>
                </c:pt>
                <c:pt idx="522">
                  <c:v>0.97632271265711779</c:v>
                </c:pt>
                <c:pt idx="523">
                  <c:v>0.97690733703595445</c:v>
                </c:pt>
                <c:pt idx="524">
                  <c:v>0.97719964922537272</c:v>
                </c:pt>
                <c:pt idx="525">
                  <c:v>0.97719964922537272</c:v>
                </c:pt>
                <c:pt idx="526">
                  <c:v>0.977491961414791</c:v>
                </c:pt>
                <c:pt idx="527">
                  <c:v>0.97807658579362755</c:v>
                </c:pt>
                <c:pt idx="528">
                  <c:v>0.97836889798304594</c:v>
                </c:pt>
                <c:pt idx="529">
                  <c:v>0.97895352236188249</c:v>
                </c:pt>
                <c:pt idx="530">
                  <c:v>0.97953814674071904</c:v>
                </c:pt>
                <c:pt idx="531">
                  <c:v>0.97983045893013743</c:v>
                </c:pt>
                <c:pt idx="532">
                  <c:v>0.97983045893013743</c:v>
                </c:pt>
                <c:pt idx="533">
                  <c:v>0.9801227711195557</c:v>
                </c:pt>
                <c:pt idx="534">
                  <c:v>0.9801227711195557</c:v>
                </c:pt>
                <c:pt idx="535">
                  <c:v>0.9801227711195557</c:v>
                </c:pt>
                <c:pt idx="536">
                  <c:v>0.9801227711195557</c:v>
                </c:pt>
                <c:pt idx="537">
                  <c:v>0.9801227711195557</c:v>
                </c:pt>
                <c:pt idx="538">
                  <c:v>0.9801227711195557</c:v>
                </c:pt>
                <c:pt idx="539">
                  <c:v>0.9801227711195557</c:v>
                </c:pt>
                <c:pt idx="540">
                  <c:v>0.98041508330897398</c:v>
                </c:pt>
                <c:pt idx="541">
                  <c:v>0.98070739549839225</c:v>
                </c:pt>
                <c:pt idx="542">
                  <c:v>0.98099970768781053</c:v>
                </c:pt>
                <c:pt idx="543">
                  <c:v>0.98099970768781053</c:v>
                </c:pt>
                <c:pt idx="544">
                  <c:v>0.98129201987722892</c:v>
                </c:pt>
                <c:pt idx="545">
                  <c:v>0.98187664425606547</c:v>
                </c:pt>
                <c:pt idx="546">
                  <c:v>0.98187664425606547</c:v>
                </c:pt>
                <c:pt idx="547">
                  <c:v>0.98216895644548374</c:v>
                </c:pt>
                <c:pt idx="548">
                  <c:v>0.98275358082432041</c:v>
                </c:pt>
                <c:pt idx="549">
                  <c:v>0.98333820520315696</c:v>
                </c:pt>
                <c:pt idx="550">
                  <c:v>0.98333820520315696</c:v>
                </c:pt>
                <c:pt idx="551">
                  <c:v>0.98333820520315696</c:v>
                </c:pt>
                <c:pt idx="552">
                  <c:v>0.98333820520315696</c:v>
                </c:pt>
                <c:pt idx="553">
                  <c:v>0.98333820520315696</c:v>
                </c:pt>
                <c:pt idx="554">
                  <c:v>0.98333820520315696</c:v>
                </c:pt>
                <c:pt idx="555">
                  <c:v>0.98363051739257523</c:v>
                </c:pt>
                <c:pt idx="556">
                  <c:v>0.98363051739257523</c:v>
                </c:pt>
                <c:pt idx="557">
                  <c:v>0.98363051739257523</c:v>
                </c:pt>
                <c:pt idx="558">
                  <c:v>0.98392282958199362</c:v>
                </c:pt>
                <c:pt idx="559">
                  <c:v>0.98392282958199362</c:v>
                </c:pt>
                <c:pt idx="560">
                  <c:v>0.98392282958199362</c:v>
                </c:pt>
                <c:pt idx="561">
                  <c:v>0.98392282958199362</c:v>
                </c:pt>
                <c:pt idx="562">
                  <c:v>0.98392282958199362</c:v>
                </c:pt>
                <c:pt idx="563">
                  <c:v>0.98421514177141189</c:v>
                </c:pt>
                <c:pt idx="564">
                  <c:v>0.98509207833966672</c:v>
                </c:pt>
                <c:pt idx="565">
                  <c:v>0.98538439052908511</c:v>
                </c:pt>
                <c:pt idx="566">
                  <c:v>0.98538439052908511</c:v>
                </c:pt>
                <c:pt idx="567">
                  <c:v>0.98567670271850338</c:v>
                </c:pt>
                <c:pt idx="568">
                  <c:v>0.98596901490792166</c:v>
                </c:pt>
                <c:pt idx="569">
                  <c:v>0.98596901490792166</c:v>
                </c:pt>
                <c:pt idx="570">
                  <c:v>0.98596901490792166</c:v>
                </c:pt>
                <c:pt idx="571">
                  <c:v>0.98626132709733993</c:v>
                </c:pt>
                <c:pt idx="572">
                  <c:v>0.98626132709733993</c:v>
                </c:pt>
                <c:pt idx="573">
                  <c:v>0.9868459514761766</c:v>
                </c:pt>
                <c:pt idx="574">
                  <c:v>0.9868459514761766</c:v>
                </c:pt>
                <c:pt idx="575">
                  <c:v>0.9868459514761766</c:v>
                </c:pt>
                <c:pt idx="576">
                  <c:v>0.98743057585501315</c:v>
                </c:pt>
                <c:pt idx="577">
                  <c:v>0.98743057585501315</c:v>
                </c:pt>
                <c:pt idx="578">
                  <c:v>0.98772288804443142</c:v>
                </c:pt>
                <c:pt idx="579">
                  <c:v>0.98772288804443142</c:v>
                </c:pt>
                <c:pt idx="580">
                  <c:v>0.98772288804443142</c:v>
                </c:pt>
                <c:pt idx="581">
                  <c:v>0.9880152002338497</c:v>
                </c:pt>
                <c:pt idx="582">
                  <c:v>0.9880152002338497</c:v>
                </c:pt>
                <c:pt idx="583">
                  <c:v>0.98830751242326809</c:v>
                </c:pt>
                <c:pt idx="584">
                  <c:v>0.98830751242326809</c:v>
                </c:pt>
                <c:pt idx="585">
                  <c:v>0.98859982461268636</c:v>
                </c:pt>
                <c:pt idx="586">
                  <c:v>0.98859982461268636</c:v>
                </c:pt>
                <c:pt idx="587">
                  <c:v>0.98859982461268636</c:v>
                </c:pt>
                <c:pt idx="588">
                  <c:v>0.98859982461268636</c:v>
                </c:pt>
                <c:pt idx="589">
                  <c:v>0.98889213680210464</c:v>
                </c:pt>
                <c:pt idx="590">
                  <c:v>0.98889213680210464</c:v>
                </c:pt>
                <c:pt idx="591">
                  <c:v>0.98889213680210464</c:v>
                </c:pt>
                <c:pt idx="592">
                  <c:v>0.98918444899152291</c:v>
                </c:pt>
                <c:pt idx="593">
                  <c:v>0.9894767611809413</c:v>
                </c:pt>
                <c:pt idx="594">
                  <c:v>0.9894767611809413</c:v>
                </c:pt>
                <c:pt idx="595">
                  <c:v>0.9894767611809413</c:v>
                </c:pt>
                <c:pt idx="596">
                  <c:v>0.9894767611809413</c:v>
                </c:pt>
                <c:pt idx="597">
                  <c:v>0.9894767611809413</c:v>
                </c:pt>
                <c:pt idx="598">
                  <c:v>0.9894767611809413</c:v>
                </c:pt>
                <c:pt idx="599">
                  <c:v>0.9894767611809413</c:v>
                </c:pt>
                <c:pt idx="600">
                  <c:v>0.98976907337035958</c:v>
                </c:pt>
                <c:pt idx="601">
                  <c:v>0.99006138555977785</c:v>
                </c:pt>
                <c:pt idx="602">
                  <c:v>0.99006138555977785</c:v>
                </c:pt>
                <c:pt idx="603">
                  <c:v>0.99006138555977785</c:v>
                </c:pt>
                <c:pt idx="604">
                  <c:v>0.9906460099386144</c:v>
                </c:pt>
                <c:pt idx="605">
                  <c:v>0.9906460099386144</c:v>
                </c:pt>
                <c:pt idx="606">
                  <c:v>0.9906460099386144</c:v>
                </c:pt>
                <c:pt idx="607">
                  <c:v>0.9906460099386144</c:v>
                </c:pt>
                <c:pt idx="608">
                  <c:v>0.9906460099386144</c:v>
                </c:pt>
                <c:pt idx="609">
                  <c:v>0.9906460099386144</c:v>
                </c:pt>
                <c:pt idx="610">
                  <c:v>0.99093832212803279</c:v>
                </c:pt>
                <c:pt idx="611">
                  <c:v>0.99093832212803279</c:v>
                </c:pt>
                <c:pt idx="612">
                  <c:v>0.99093832212803279</c:v>
                </c:pt>
                <c:pt idx="613">
                  <c:v>0.99123063431745106</c:v>
                </c:pt>
                <c:pt idx="614">
                  <c:v>0.99152294650686934</c:v>
                </c:pt>
                <c:pt idx="615">
                  <c:v>0.99152294650686934</c:v>
                </c:pt>
                <c:pt idx="616">
                  <c:v>0.99152294650686934</c:v>
                </c:pt>
                <c:pt idx="617">
                  <c:v>0.99152294650686934</c:v>
                </c:pt>
                <c:pt idx="618">
                  <c:v>0.99152294650686934</c:v>
                </c:pt>
                <c:pt idx="619">
                  <c:v>0.99152294650686934</c:v>
                </c:pt>
                <c:pt idx="620">
                  <c:v>0.99152294650686934</c:v>
                </c:pt>
                <c:pt idx="621">
                  <c:v>0.99181525869628762</c:v>
                </c:pt>
                <c:pt idx="622">
                  <c:v>0.99210757088570589</c:v>
                </c:pt>
                <c:pt idx="623">
                  <c:v>0.99210757088570589</c:v>
                </c:pt>
                <c:pt idx="624">
                  <c:v>0.99239988307512428</c:v>
                </c:pt>
                <c:pt idx="625">
                  <c:v>0.99239988307512428</c:v>
                </c:pt>
                <c:pt idx="626">
                  <c:v>0.99269219526454255</c:v>
                </c:pt>
                <c:pt idx="627">
                  <c:v>0.99269219526454255</c:v>
                </c:pt>
                <c:pt idx="628">
                  <c:v>0.99269219526454255</c:v>
                </c:pt>
                <c:pt idx="629">
                  <c:v>0.99298450745396083</c:v>
                </c:pt>
                <c:pt idx="630">
                  <c:v>0.99327681964337911</c:v>
                </c:pt>
                <c:pt idx="631">
                  <c:v>0.99327681964337911</c:v>
                </c:pt>
                <c:pt idx="632">
                  <c:v>0.99327681964337911</c:v>
                </c:pt>
                <c:pt idx="633">
                  <c:v>0.99327681964337911</c:v>
                </c:pt>
                <c:pt idx="634">
                  <c:v>0.99327681964337911</c:v>
                </c:pt>
                <c:pt idx="635">
                  <c:v>0.99327681964337911</c:v>
                </c:pt>
                <c:pt idx="636">
                  <c:v>0.99327681964337911</c:v>
                </c:pt>
                <c:pt idx="637">
                  <c:v>0.99327681964337911</c:v>
                </c:pt>
                <c:pt idx="638">
                  <c:v>0.99327681964337911</c:v>
                </c:pt>
                <c:pt idx="639">
                  <c:v>0.99327681964337911</c:v>
                </c:pt>
                <c:pt idx="640">
                  <c:v>0.99327681964337911</c:v>
                </c:pt>
                <c:pt idx="641">
                  <c:v>0.99327681964337911</c:v>
                </c:pt>
                <c:pt idx="642">
                  <c:v>0.99356913183279738</c:v>
                </c:pt>
                <c:pt idx="643">
                  <c:v>0.99356913183279738</c:v>
                </c:pt>
                <c:pt idx="644">
                  <c:v>0.99356913183279738</c:v>
                </c:pt>
                <c:pt idx="645">
                  <c:v>0.99356913183279738</c:v>
                </c:pt>
                <c:pt idx="646">
                  <c:v>0.99356913183279738</c:v>
                </c:pt>
                <c:pt idx="647">
                  <c:v>0.99356913183279738</c:v>
                </c:pt>
                <c:pt idx="648">
                  <c:v>0.99356913183279738</c:v>
                </c:pt>
                <c:pt idx="649">
                  <c:v>0.99356913183279738</c:v>
                </c:pt>
                <c:pt idx="650">
                  <c:v>0.99356913183279738</c:v>
                </c:pt>
                <c:pt idx="651">
                  <c:v>0.99356913183279738</c:v>
                </c:pt>
                <c:pt idx="652">
                  <c:v>0.99356913183279738</c:v>
                </c:pt>
                <c:pt idx="653">
                  <c:v>0.99356913183279738</c:v>
                </c:pt>
                <c:pt idx="654">
                  <c:v>0.99356913183279738</c:v>
                </c:pt>
                <c:pt idx="655">
                  <c:v>0.99386144402221577</c:v>
                </c:pt>
                <c:pt idx="656">
                  <c:v>0.99386144402221577</c:v>
                </c:pt>
                <c:pt idx="657">
                  <c:v>0.99386144402221577</c:v>
                </c:pt>
                <c:pt idx="658">
                  <c:v>0.99386144402221577</c:v>
                </c:pt>
                <c:pt idx="659">
                  <c:v>0.99415375621163404</c:v>
                </c:pt>
                <c:pt idx="660">
                  <c:v>0.99415375621163404</c:v>
                </c:pt>
                <c:pt idx="661">
                  <c:v>0.99415375621163404</c:v>
                </c:pt>
                <c:pt idx="662">
                  <c:v>0.99415375621163404</c:v>
                </c:pt>
                <c:pt idx="663">
                  <c:v>0.99444606840105232</c:v>
                </c:pt>
                <c:pt idx="664">
                  <c:v>0.99444606840105232</c:v>
                </c:pt>
                <c:pt idx="665">
                  <c:v>0.99444606840105232</c:v>
                </c:pt>
                <c:pt idx="666">
                  <c:v>0.99444606840105232</c:v>
                </c:pt>
                <c:pt idx="667">
                  <c:v>0.99444606840105232</c:v>
                </c:pt>
                <c:pt idx="668">
                  <c:v>0.99444606840105232</c:v>
                </c:pt>
                <c:pt idx="669">
                  <c:v>0.99444606840105232</c:v>
                </c:pt>
                <c:pt idx="670">
                  <c:v>0.99444606840105232</c:v>
                </c:pt>
                <c:pt idx="671">
                  <c:v>0.99473838059047059</c:v>
                </c:pt>
                <c:pt idx="672">
                  <c:v>0.99473838059047059</c:v>
                </c:pt>
                <c:pt idx="673">
                  <c:v>0.99473838059047059</c:v>
                </c:pt>
                <c:pt idx="674">
                  <c:v>0.99473838059047059</c:v>
                </c:pt>
                <c:pt idx="675">
                  <c:v>0.99473838059047059</c:v>
                </c:pt>
                <c:pt idx="676">
                  <c:v>0.99473838059047059</c:v>
                </c:pt>
                <c:pt idx="677">
                  <c:v>0.99473838059047059</c:v>
                </c:pt>
                <c:pt idx="678">
                  <c:v>0.99473838059047059</c:v>
                </c:pt>
                <c:pt idx="679">
                  <c:v>0.99503069277988887</c:v>
                </c:pt>
                <c:pt idx="680">
                  <c:v>0.99503069277988887</c:v>
                </c:pt>
                <c:pt idx="681">
                  <c:v>0.99503069277988887</c:v>
                </c:pt>
                <c:pt idx="682">
                  <c:v>0.99503069277988887</c:v>
                </c:pt>
                <c:pt idx="683">
                  <c:v>0.99503069277988887</c:v>
                </c:pt>
                <c:pt idx="684">
                  <c:v>0.99532300496930726</c:v>
                </c:pt>
                <c:pt idx="685">
                  <c:v>0.99532300496930726</c:v>
                </c:pt>
                <c:pt idx="686">
                  <c:v>0.99532300496930726</c:v>
                </c:pt>
                <c:pt idx="687">
                  <c:v>0.99532300496930726</c:v>
                </c:pt>
                <c:pt idx="688">
                  <c:v>0.99532300496930726</c:v>
                </c:pt>
                <c:pt idx="689">
                  <c:v>0.99532300496930726</c:v>
                </c:pt>
                <c:pt idx="690">
                  <c:v>0.99532300496930726</c:v>
                </c:pt>
                <c:pt idx="691">
                  <c:v>0.99561531715872553</c:v>
                </c:pt>
                <c:pt idx="692">
                  <c:v>0.99561531715872553</c:v>
                </c:pt>
                <c:pt idx="693">
                  <c:v>0.99561531715872553</c:v>
                </c:pt>
                <c:pt idx="694">
                  <c:v>0.99561531715872553</c:v>
                </c:pt>
                <c:pt idx="695">
                  <c:v>0.99561531715872553</c:v>
                </c:pt>
                <c:pt idx="696">
                  <c:v>0.99561531715872553</c:v>
                </c:pt>
                <c:pt idx="697">
                  <c:v>0.99561531715872553</c:v>
                </c:pt>
                <c:pt idx="698">
                  <c:v>0.99561531715872553</c:v>
                </c:pt>
                <c:pt idx="699">
                  <c:v>0.99561531715872553</c:v>
                </c:pt>
                <c:pt idx="700">
                  <c:v>0.99561531715872553</c:v>
                </c:pt>
                <c:pt idx="701">
                  <c:v>0.99561531715872553</c:v>
                </c:pt>
                <c:pt idx="702">
                  <c:v>0.99561531715872553</c:v>
                </c:pt>
                <c:pt idx="703">
                  <c:v>0.99561531715872553</c:v>
                </c:pt>
                <c:pt idx="704">
                  <c:v>0.99561531715872553</c:v>
                </c:pt>
                <c:pt idx="705">
                  <c:v>0.99561531715872553</c:v>
                </c:pt>
                <c:pt idx="706">
                  <c:v>0.99561531715872553</c:v>
                </c:pt>
                <c:pt idx="707">
                  <c:v>0.99561531715872553</c:v>
                </c:pt>
                <c:pt idx="708">
                  <c:v>0.99561531715872553</c:v>
                </c:pt>
                <c:pt idx="709">
                  <c:v>0.99561531715872553</c:v>
                </c:pt>
                <c:pt idx="710">
                  <c:v>0.99561531715872553</c:v>
                </c:pt>
                <c:pt idx="711">
                  <c:v>0.99561531715872553</c:v>
                </c:pt>
                <c:pt idx="712">
                  <c:v>0.99561531715872553</c:v>
                </c:pt>
                <c:pt idx="713">
                  <c:v>0.99561531715872553</c:v>
                </c:pt>
                <c:pt idx="714">
                  <c:v>0.99561531715872553</c:v>
                </c:pt>
                <c:pt idx="715">
                  <c:v>0.99561531715872553</c:v>
                </c:pt>
                <c:pt idx="716">
                  <c:v>0.99561531715872553</c:v>
                </c:pt>
                <c:pt idx="717">
                  <c:v>0.99590762934814381</c:v>
                </c:pt>
                <c:pt idx="718">
                  <c:v>0.99619994153756208</c:v>
                </c:pt>
                <c:pt idx="719">
                  <c:v>0.99619994153756208</c:v>
                </c:pt>
                <c:pt idx="720">
                  <c:v>0.99619994153756208</c:v>
                </c:pt>
                <c:pt idx="721">
                  <c:v>0.99649225372698047</c:v>
                </c:pt>
                <c:pt idx="722">
                  <c:v>0.99649225372698047</c:v>
                </c:pt>
                <c:pt idx="723">
                  <c:v>0.99649225372698047</c:v>
                </c:pt>
                <c:pt idx="724">
                  <c:v>0.99649225372698047</c:v>
                </c:pt>
                <c:pt idx="725">
                  <c:v>0.99649225372698047</c:v>
                </c:pt>
                <c:pt idx="726">
                  <c:v>0.99649225372698047</c:v>
                </c:pt>
                <c:pt idx="727">
                  <c:v>0.99649225372698047</c:v>
                </c:pt>
                <c:pt idx="728">
                  <c:v>0.99678456591639875</c:v>
                </c:pt>
                <c:pt idx="729">
                  <c:v>0.99678456591639875</c:v>
                </c:pt>
                <c:pt idx="730">
                  <c:v>0.99678456591639875</c:v>
                </c:pt>
                <c:pt idx="731">
                  <c:v>0.99678456591639875</c:v>
                </c:pt>
                <c:pt idx="732">
                  <c:v>0.99678456591639875</c:v>
                </c:pt>
                <c:pt idx="733">
                  <c:v>0.99678456591639875</c:v>
                </c:pt>
                <c:pt idx="734">
                  <c:v>0.99678456591639875</c:v>
                </c:pt>
                <c:pt idx="735">
                  <c:v>0.99678456591639875</c:v>
                </c:pt>
                <c:pt idx="736">
                  <c:v>0.99678456591639875</c:v>
                </c:pt>
                <c:pt idx="737">
                  <c:v>0.99678456591639875</c:v>
                </c:pt>
                <c:pt idx="738">
                  <c:v>0.99678456591639875</c:v>
                </c:pt>
                <c:pt idx="739">
                  <c:v>0.99707687810581702</c:v>
                </c:pt>
                <c:pt idx="740">
                  <c:v>0.99707687810581702</c:v>
                </c:pt>
                <c:pt idx="741">
                  <c:v>0.99766150248465357</c:v>
                </c:pt>
                <c:pt idx="742">
                  <c:v>0.99766150248465357</c:v>
                </c:pt>
                <c:pt idx="743">
                  <c:v>0.99766150248465357</c:v>
                </c:pt>
                <c:pt idx="744">
                  <c:v>0.99766150248465357</c:v>
                </c:pt>
                <c:pt idx="745">
                  <c:v>0.99766150248465357</c:v>
                </c:pt>
                <c:pt idx="746">
                  <c:v>0.99766150248465357</c:v>
                </c:pt>
                <c:pt idx="747">
                  <c:v>0.99766150248465357</c:v>
                </c:pt>
                <c:pt idx="748">
                  <c:v>0.99766150248465357</c:v>
                </c:pt>
                <c:pt idx="749">
                  <c:v>0.99766150248465357</c:v>
                </c:pt>
                <c:pt idx="750">
                  <c:v>0.99766150248465357</c:v>
                </c:pt>
                <c:pt idx="751">
                  <c:v>0.99766150248465357</c:v>
                </c:pt>
                <c:pt idx="752">
                  <c:v>0.99766150248465357</c:v>
                </c:pt>
                <c:pt idx="753">
                  <c:v>0.99766150248465357</c:v>
                </c:pt>
                <c:pt idx="754">
                  <c:v>0.99766150248465357</c:v>
                </c:pt>
                <c:pt idx="755">
                  <c:v>0.99766150248465357</c:v>
                </c:pt>
                <c:pt idx="756">
                  <c:v>0.99766150248465357</c:v>
                </c:pt>
                <c:pt idx="757">
                  <c:v>0.99766150248465357</c:v>
                </c:pt>
                <c:pt idx="758">
                  <c:v>0.99766150248465357</c:v>
                </c:pt>
                <c:pt idx="759">
                  <c:v>0.99766150248465357</c:v>
                </c:pt>
                <c:pt idx="760">
                  <c:v>0.99766150248465357</c:v>
                </c:pt>
                <c:pt idx="761">
                  <c:v>0.99766150248465357</c:v>
                </c:pt>
                <c:pt idx="762">
                  <c:v>0.99795381467407196</c:v>
                </c:pt>
                <c:pt idx="763">
                  <c:v>0.99795381467407196</c:v>
                </c:pt>
                <c:pt idx="764">
                  <c:v>0.99795381467407196</c:v>
                </c:pt>
                <c:pt idx="765">
                  <c:v>0.99824612686349024</c:v>
                </c:pt>
                <c:pt idx="766">
                  <c:v>0.99824612686349024</c:v>
                </c:pt>
                <c:pt idx="767">
                  <c:v>0.99824612686349024</c:v>
                </c:pt>
                <c:pt idx="768">
                  <c:v>0.99824612686349024</c:v>
                </c:pt>
                <c:pt idx="769">
                  <c:v>0.99824612686349024</c:v>
                </c:pt>
                <c:pt idx="770">
                  <c:v>0.99824612686349024</c:v>
                </c:pt>
                <c:pt idx="771">
                  <c:v>0.99824612686349024</c:v>
                </c:pt>
                <c:pt idx="772">
                  <c:v>0.99824612686349024</c:v>
                </c:pt>
                <c:pt idx="773">
                  <c:v>0.99824612686349024</c:v>
                </c:pt>
                <c:pt idx="774">
                  <c:v>0.99853843905290851</c:v>
                </c:pt>
                <c:pt idx="775">
                  <c:v>0.99853843905290851</c:v>
                </c:pt>
                <c:pt idx="776">
                  <c:v>0.99853843905290851</c:v>
                </c:pt>
                <c:pt idx="777">
                  <c:v>0.99853843905290851</c:v>
                </c:pt>
                <c:pt idx="778">
                  <c:v>0.99853843905290851</c:v>
                </c:pt>
                <c:pt idx="779">
                  <c:v>0.99853843905290851</c:v>
                </c:pt>
                <c:pt idx="780">
                  <c:v>0.99853843905290851</c:v>
                </c:pt>
                <c:pt idx="781">
                  <c:v>0.99853843905290851</c:v>
                </c:pt>
                <c:pt idx="782">
                  <c:v>0.99853843905290851</c:v>
                </c:pt>
                <c:pt idx="783">
                  <c:v>0.99853843905290851</c:v>
                </c:pt>
                <c:pt idx="784">
                  <c:v>0.99853843905290851</c:v>
                </c:pt>
                <c:pt idx="785">
                  <c:v>0.99853843905290851</c:v>
                </c:pt>
                <c:pt idx="786">
                  <c:v>0.99853843905290851</c:v>
                </c:pt>
                <c:pt idx="787">
                  <c:v>0.99853843905290851</c:v>
                </c:pt>
                <c:pt idx="788">
                  <c:v>0.99912306343174506</c:v>
                </c:pt>
                <c:pt idx="789">
                  <c:v>0.99912306343174506</c:v>
                </c:pt>
                <c:pt idx="790">
                  <c:v>0.99912306343174506</c:v>
                </c:pt>
                <c:pt idx="791">
                  <c:v>0.99912306343174506</c:v>
                </c:pt>
                <c:pt idx="792">
                  <c:v>0.99912306343174506</c:v>
                </c:pt>
                <c:pt idx="793">
                  <c:v>0.99912306343174506</c:v>
                </c:pt>
                <c:pt idx="794">
                  <c:v>0.99912306343174506</c:v>
                </c:pt>
                <c:pt idx="795">
                  <c:v>0.99912306343174506</c:v>
                </c:pt>
                <c:pt idx="796">
                  <c:v>0.99912306343174506</c:v>
                </c:pt>
                <c:pt idx="797">
                  <c:v>0.99912306343174506</c:v>
                </c:pt>
                <c:pt idx="798">
                  <c:v>0.99912306343174506</c:v>
                </c:pt>
                <c:pt idx="799">
                  <c:v>0.99912306343174506</c:v>
                </c:pt>
                <c:pt idx="800">
                  <c:v>0.99912306343174506</c:v>
                </c:pt>
                <c:pt idx="801">
                  <c:v>0.99912306343174506</c:v>
                </c:pt>
                <c:pt idx="802">
                  <c:v>0.99912306343174506</c:v>
                </c:pt>
                <c:pt idx="803">
                  <c:v>0.99912306343174506</c:v>
                </c:pt>
                <c:pt idx="804">
                  <c:v>0.99912306343174506</c:v>
                </c:pt>
                <c:pt idx="805">
                  <c:v>0.99912306343174506</c:v>
                </c:pt>
                <c:pt idx="806">
                  <c:v>0.99912306343174506</c:v>
                </c:pt>
                <c:pt idx="807">
                  <c:v>0.99912306343174506</c:v>
                </c:pt>
                <c:pt idx="808">
                  <c:v>0.99912306343174506</c:v>
                </c:pt>
                <c:pt idx="809">
                  <c:v>0.99941537562116345</c:v>
                </c:pt>
                <c:pt idx="810">
                  <c:v>0.99941537562116345</c:v>
                </c:pt>
                <c:pt idx="811">
                  <c:v>0.99941537562116345</c:v>
                </c:pt>
                <c:pt idx="812">
                  <c:v>0.99970768781058172</c:v>
                </c:pt>
                <c:pt idx="813">
                  <c:v>1</c:v>
                </c:pt>
                <c:pt idx="814">
                  <c:v>1</c:v>
                </c:pt>
                <c:pt idx="815">
                  <c:v>1</c:v>
                </c:pt>
                <c:pt idx="816">
                  <c:v>1</c:v>
                </c:pt>
                <c:pt idx="817">
                  <c:v>1</c:v>
                </c:pt>
                <c:pt idx="818">
                  <c:v>1</c:v>
                </c:pt>
                <c:pt idx="819">
                  <c:v>1</c:v>
                </c:pt>
                <c:pt idx="820">
                  <c:v>1</c:v>
                </c:pt>
                <c:pt idx="821">
                  <c:v>1</c:v>
                </c:pt>
                <c:pt idx="822">
                  <c:v>1</c:v>
                </c:pt>
                <c:pt idx="823">
                  <c:v>1</c:v>
                </c:pt>
                <c:pt idx="824">
                  <c:v>1</c:v>
                </c:pt>
                <c:pt idx="825">
                  <c:v>1</c:v>
                </c:pt>
                <c:pt idx="826">
                  <c:v>1</c:v>
                </c:pt>
                <c:pt idx="827">
                  <c:v>1</c:v>
                </c:pt>
                <c:pt idx="828">
                  <c:v>1</c:v>
                </c:pt>
                <c:pt idx="829">
                  <c:v>1</c:v>
                </c:pt>
                <c:pt idx="830">
                  <c:v>1</c:v>
                </c:pt>
                <c:pt idx="831">
                  <c:v>1</c:v>
                </c:pt>
                <c:pt idx="832">
                  <c:v>1</c:v>
                </c:pt>
                <c:pt idx="833">
                  <c:v>1</c:v>
                </c:pt>
                <c:pt idx="834">
                  <c:v>1</c:v>
                </c:pt>
                <c:pt idx="835">
                  <c:v>1</c:v>
                </c:pt>
                <c:pt idx="836">
                  <c:v>1</c:v>
                </c:pt>
                <c:pt idx="837">
                  <c:v>1</c:v>
                </c:pt>
                <c:pt idx="838">
                  <c:v>1</c:v>
                </c:pt>
                <c:pt idx="839">
                  <c:v>1</c:v>
                </c:pt>
                <c:pt idx="840">
                  <c:v>1</c:v>
                </c:pt>
                <c:pt idx="841">
                  <c:v>1</c:v>
                </c:pt>
                <c:pt idx="842">
                  <c:v>1</c:v>
                </c:pt>
                <c:pt idx="843">
                  <c:v>1</c:v>
                </c:pt>
                <c:pt idx="844">
                  <c:v>1</c:v>
                </c:pt>
              </c:numCache>
            </c:numRef>
          </c:val>
          <c:smooth val="0"/>
        </c:ser>
        <c:ser>
          <c:idx val="2"/>
          <c:order val="2"/>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2\[mtiv-dynamic.xlsx]cdf-scheme-1'!$D$1:$D$845</c:f>
              <c:numCache>
                <c:formatCode>General</c:formatCode>
                <c:ptCount val="845"/>
                <c:pt idx="23">
                  <c:v>1.092896174863388E-3</c:v>
                </c:pt>
                <c:pt idx="24">
                  <c:v>2.185792349726776E-3</c:v>
                </c:pt>
                <c:pt idx="25">
                  <c:v>2.185792349726776E-3</c:v>
                </c:pt>
                <c:pt idx="26">
                  <c:v>2.185792349726776E-3</c:v>
                </c:pt>
                <c:pt idx="27">
                  <c:v>2.185792349726776E-3</c:v>
                </c:pt>
                <c:pt idx="28">
                  <c:v>4.3715846994535519E-3</c:v>
                </c:pt>
                <c:pt idx="29">
                  <c:v>5.4644808743169399E-3</c:v>
                </c:pt>
                <c:pt idx="30">
                  <c:v>5.4644808743169399E-3</c:v>
                </c:pt>
                <c:pt idx="31">
                  <c:v>5.4644808743169399E-3</c:v>
                </c:pt>
                <c:pt idx="32">
                  <c:v>5.4644808743169399E-3</c:v>
                </c:pt>
                <c:pt idx="33">
                  <c:v>5.4644808743169399E-3</c:v>
                </c:pt>
                <c:pt idx="34">
                  <c:v>5.4644808743169399E-3</c:v>
                </c:pt>
                <c:pt idx="35">
                  <c:v>5.4644808743169399E-3</c:v>
                </c:pt>
                <c:pt idx="36">
                  <c:v>5.4644808743169399E-3</c:v>
                </c:pt>
                <c:pt idx="37">
                  <c:v>5.4644808743169399E-3</c:v>
                </c:pt>
                <c:pt idx="38">
                  <c:v>5.4644808743169399E-3</c:v>
                </c:pt>
                <c:pt idx="39">
                  <c:v>6.5573770491803279E-3</c:v>
                </c:pt>
                <c:pt idx="40">
                  <c:v>7.6502732240437158E-3</c:v>
                </c:pt>
                <c:pt idx="41">
                  <c:v>8.7431693989071038E-3</c:v>
                </c:pt>
                <c:pt idx="42">
                  <c:v>9.8360655737704927E-3</c:v>
                </c:pt>
                <c:pt idx="43">
                  <c:v>1.092896174863388E-2</c:v>
                </c:pt>
                <c:pt idx="44">
                  <c:v>1.2021857923497269E-2</c:v>
                </c:pt>
                <c:pt idx="45">
                  <c:v>1.3114754098360656E-2</c:v>
                </c:pt>
                <c:pt idx="46">
                  <c:v>1.3114754098360656E-2</c:v>
                </c:pt>
                <c:pt idx="47">
                  <c:v>1.3114754098360656E-2</c:v>
                </c:pt>
                <c:pt idx="48">
                  <c:v>1.5300546448087432E-2</c:v>
                </c:pt>
                <c:pt idx="49">
                  <c:v>1.6393442622950821E-2</c:v>
                </c:pt>
                <c:pt idx="50">
                  <c:v>1.6393442622950821E-2</c:v>
                </c:pt>
                <c:pt idx="51">
                  <c:v>1.6393442622950821E-2</c:v>
                </c:pt>
                <c:pt idx="52">
                  <c:v>1.7486338797814208E-2</c:v>
                </c:pt>
                <c:pt idx="53">
                  <c:v>1.7486338797814208E-2</c:v>
                </c:pt>
                <c:pt idx="54">
                  <c:v>1.7486338797814208E-2</c:v>
                </c:pt>
                <c:pt idx="55">
                  <c:v>1.7486338797814208E-2</c:v>
                </c:pt>
                <c:pt idx="56">
                  <c:v>1.9672131147540985E-2</c:v>
                </c:pt>
                <c:pt idx="57">
                  <c:v>1.9672131147540985E-2</c:v>
                </c:pt>
                <c:pt idx="58">
                  <c:v>1.9672131147540985E-2</c:v>
                </c:pt>
                <c:pt idx="59">
                  <c:v>1.9672131147540985E-2</c:v>
                </c:pt>
                <c:pt idx="60">
                  <c:v>2.185792349726776E-2</c:v>
                </c:pt>
                <c:pt idx="61">
                  <c:v>2.185792349726776E-2</c:v>
                </c:pt>
                <c:pt idx="62">
                  <c:v>2.185792349726776E-2</c:v>
                </c:pt>
                <c:pt idx="63">
                  <c:v>2.185792349726776E-2</c:v>
                </c:pt>
                <c:pt idx="64">
                  <c:v>2.2950819672131147E-2</c:v>
                </c:pt>
                <c:pt idx="65">
                  <c:v>2.2950819672131147E-2</c:v>
                </c:pt>
                <c:pt idx="66">
                  <c:v>2.4043715846994537E-2</c:v>
                </c:pt>
                <c:pt idx="67">
                  <c:v>2.4043715846994537E-2</c:v>
                </c:pt>
                <c:pt idx="68">
                  <c:v>2.5136612021857924E-2</c:v>
                </c:pt>
                <c:pt idx="69">
                  <c:v>2.5136612021857924E-2</c:v>
                </c:pt>
                <c:pt idx="70">
                  <c:v>2.5136612021857924E-2</c:v>
                </c:pt>
                <c:pt idx="71">
                  <c:v>2.5136612021857924E-2</c:v>
                </c:pt>
                <c:pt idx="72">
                  <c:v>2.6229508196721311E-2</c:v>
                </c:pt>
                <c:pt idx="73">
                  <c:v>2.6229508196721311E-2</c:v>
                </c:pt>
                <c:pt idx="74">
                  <c:v>2.6229508196721311E-2</c:v>
                </c:pt>
                <c:pt idx="75">
                  <c:v>2.7322404371584699E-2</c:v>
                </c:pt>
                <c:pt idx="76">
                  <c:v>2.7322404371584699E-2</c:v>
                </c:pt>
                <c:pt idx="77">
                  <c:v>2.7322404371584699E-2</c:v>
                </c:pt>
                <c:pt idx="78">
                  <c:v>2.9508196721311476E-2</c:v>
                </c:pt>
                <c:pt idx="79">
                  <c:v>2.9508196721311476E-2</c:v>
                </c:pt>
                <c:pt idx="80">
                  <c:v>2.9508196721311476E-2</c:v>
                </c:pt>
                <c:pt idx="81">
                  <c:v>3.3879781420765025E-2</c:v>
                </c:pt>
                <c:pt idx="82">
                  <c:v>3.6065573770491806E-2</c:v>
                </c:pt>
                <c:pt idx="83">
                  <c:v>4.1530054644808745E-2</c:v>
                </c:pt>
                <c:pt idx="84">
                  <c:v>4.2622950819672129E-2</c:v>
                </c:pt>
                <c:pt idx="85">
                  <c:v>4.5901639344262293E-2</c:v>
                </c:pt>
                <c:pt idx="86">
                  <c:v>4.9180327868852458E-2</c:v>
                </c:pt>
                <c:pt idx="87">
                  <c:v>5.2459016393442623E-2</c:v>
                </c:pt>
                <c:pt idx="88">
                  <c:v>5.6830601092896178E-2</c:v>
                </c:pt>
                <c:pt idx="89">
                  <c:v>6.2295081967213117E-2</c:v>
                </c:pt>
                <c:pt idx="90">
                  <c:v>6.5573770491803282E-2</c:v>
                </c:pt>
                <c:pt idx="91">
                  <c:v>6.7759562841530049E-2</c:v>
                </c:pt>
                <c:pt idx="92">
                  <c:v>6.7759562841530049E-2</c:v>
                </c:pt>
                <c:pt idx="93">
                  <c:v>7.3224043715846995E-2</c:v>
                </c:pt>
                <c:pt idx="94">
                  <c:v>7.7595628415300544E-2</c:v>
                </c:pt>
                <c:pt idx="95">
                  <c:v>8.6338797814207655E-2</c:v>
                </c:pt>
                <c:pt idx="96">
                  <c:v>9.2896174863387984E-2</c:v>
                </c:pt>
                <c:pt idx="97">
                  <c:v>9.8360655737704916E-2</c:v>
                </c:pt>
                <c:pt idx="98">
                  <c:v>0.10491803278688525</c:v>
                </c:pt>
                <c:pt idx="99">
                  <c:v>0.10819672131147541</c:v>
                </c:pt>
                <c:pt idx="100">
                  <c:v>0.11366120218579236</c:v>
                </c:pt>
                <c:pt idx="101">
                  <c:v>0.11803278688524591</c:v>
                </c:pt>
                <c:pt idx="102">
                  <c:v>0.12240437158469945</c:v>
                </c:pt>
                <c:pt idx="103">
                  <c:v>0.12786885245901639</c:v>
                </c:pt>
                <c:pt idx="104">
                  <c:v>0.13114754098360656</c:v>
                </c:pt>
                <c:pt idx="105">
                  <c:v>0.1355191256830601</c:v>
                </c:pt>
                <c:pt idx="106">
                  <c:v>0.13661202185792351</c:v>
                </c:pt>
                <c:pt idx="107">
                  <c:v>0.13989071038251366</c:v>
                </c:pt>
                <c:pt idx="108">
                  <c:v>0.14207650273224043</c:v>
                </c:pt>
                <c:pt idx="109">
                  <c:v>0.15081967213114755</c:v>
                </c:pt>
                <c:pt idx="110">
                  <c:v>0.15300546448087432</c:v>
                </c:pt>
                <c:pt idx="111">
                  <c:v>0.15519125683060109</c:v>
                </c:pt>
                <c:pt idx="112">
                  <c:v>0.16065573770491803</c:v>
                </c:pt>
                <c:pt idx="113">
                  <c:v>0.16612021857923498</c:v>
                </c:pt>
                <c:pt idx="114">
                  <c:v>0.17267759562841531</c:v>
                </c:pt>
                <c:pt idx="115">
                  <c:v>0.18032786885245902</c:v>
                </c:pt>
                <c:pt idx="116">
                  <c:v>0.18688524590163935</c:v>
                </c:pt>
                <c:pt idx="117">
                  <c:v>0.1923497267759563</c:v>
                </c:pt>
                <c:pt idx="118">
                  <c:v>0.19562841530054645</c:v>
                </c:pt>
                <c:pt idx="119">
                  <c:v>0.19781420765027322</c:v>
                </c:pt>
                <c:pt idx="120">
                  <c:v>0.20655737704918034</c:v>
                </c:pt>
                <c:pt idx="121">
                  <c:v>0.21311475409836064</c:v>
                </c:pt>
                <c:pt idx="122">
                  <c:v>0.22076502732240438</c:v>
                </c:pt>
                <c:pt idx="123">
                  <c:v>0.2284153005464481</c:v>
                </c:pt>
                <c:pt idx="124">
                  <c:v>0.23387978142076501</c:v>
                </c:pt>
                <c:pt idx="125">
                  <c:v>0.23497267759562843</c:v>
                </c:pt>
                <c:pt idx="126">
                  <c:v>0.24262295081967214</c:v>
                </c:pt>
                <c:pt idx="127">
                  <c:v>0.24590163934426229</c:v>
                </c:pt>
                <c:pt idx="128">
                  <c:v>0.25136612021857924</c:v>
                </c:pt>
                <c:pt idx="129">
                  <c:v>0.25464480874316942</c:v>
                </c:pt>
                <c:pt idx="130">
                  <c:v>0.26120218579234972</c:v>
                </c:pt>
                <c:pt idx="131">
                  <c:v>0.26338797814207648</c:v>
                </c:pt>
                <c:pt idx="132">
                  <c:v>0.26666666666666666</c:v>
                </c:pt>
                <c:pt idx="133">
                  <c:v>0.26994535519125684</c:v>
                </c:pt>
                <c:pt idx="134">
                  <c:v>0.27540983606557379</c:v>
                </c:pt>
                <c:pt idx="135">
                  <c:v>0.2830601092896175</c:v>
                </c:pt>
                <c:pt idx="136">
                  <c:v>0.29071038251366121</c:v>
                </c:pt>
                <c:pt idx="137">
                  <c:v>0.29180327868852457</c:v>
                </c:pt>
                <c:pt idx="138">
                  <c:v>0.29836065573770493</c:v>
                </c:pt>
                <c:pt idx="139">
                  <c:v>0.30491803278688523</c:v>
                </c:pt>
                <c:pt idx="140">
                  <c:v>0.30819672131147541</c:v>
                </c:pt>
                <c:pt idx="141">
                  <c:v>0.31366120218579235</c:v>
                </c:pt>
                <c:pt idx="142">
                  <c:v>0.31475409836065577</c:v>
                </c:pt>
                <c:pt idx="143">
                  <c:v>0.31693989071038253</c:v>
                </c:pt>
                <c:pt idx="144">
                  <c:v>0.32240437158469948</c:v>
                </c:pt>
                <c:pt idx="145">
                  <c:v>0.32240437158469948</c:v>
                </c:pt>
                <c:pt idx="146">
                  <c:v>0.32459016393442625</c:v>
                </c:pt>
                <c:pt idx="147">
                  <c:v>0.3256830601092896</c:v>
                </c:pt>
                <c:pt idx="148">
                  <c:v>0.32786885245901637</c:v>
                </c:pt>
                <c:pt idx="149">
                  <c:v>0.33333333333333331</c:v>
                </c:pt>
                <c:pt idx="150">
                  <c:v>0.33879781420765026</c:v>
                </c:pt>
                <c:pt idx="151">
                  <c:v>0.34426229508196721</c:v>
                </c:pt>
                <c:pt idx="152">
                  <c:v>0.34972677595628415</c:v>
                </c:pt>
                <c:pt idx="153">
                  <c:v>0.35737704918032787</c:v>
                </c:pt>
                <c:pt idx="154">
                  <c:v>0.36065573770491804</c:v>
                </c:pt>
                <c:pt idx="155">
                  <c:v>0.3617486338797814</c:v>
                </c:pt>
                <c:pt idx="156">
                  <c:v>0.36502732240437158</c:v>
                </c:pt>
                <c:pt idx="157">
                  <c:v>0.36612021857923499</c:v>
                </c:pt>
                <c:pt idx="158">
                  <c:v>0.37049180327868853</c:v>
                </c:pt>
                <c:pt idx="159">
                  <c:v>0.37486338797814206</c:v>
                </c:pt>
                <c:pt idx="160">
                  <c:v>0.38032786885245901</c:v>
                </c:pt>
                <c:pt idx="161">
                  <c:v>0.39016393442622949</c:v>
                </c:pt>
                <c:pt idx="162">
                  <c:v>0.39672131147540984</c:v>
                </c:pt>
                <c:pt idx="163">
                  <c:v>0.3978142076502732</c:v>
                </c:pt>
                <c:pt idx="164">
                  <c:v>0.40327868852459015</c:v>
                </c:pt>
                <c:pt idx="165">
                  <c:v>0.4098360655737705</c:v>
                </c:pt>
                <c:pt idx="166">
                  <c:v>0.41311475409836068</c:v>
                </c:pt>
                <c:pt idx="167">
                  <c:v>0.4163934426229508</c:v>
                </c:pt>
                <c:pt idx="168">
                  <c:v>0.41967213114754098</c:v>
                </c:pt>
                <c:pt idx="169">
                  <c:v>0.42295081967213116</c:v>
                </c:pt>
                <c:pt idx="170">
                  <c:v>0.42622950819672129</c:v>
                </c:pt>
                <c:pt idx="171">
                  <c:v>0.43060109289617488</c:v>
                </c:pt>
                <c:pt idx="172">
                  <c:v>0.43278688524590164</c:v>
                </c:pt>
                <c:pt idx="173">
                  <c:v>0.43497267759562841</c:v>
                </c:pt>
                <c:pt idx="174">
                  <c:v>0.43825136612021859</c:v>
                </c:pt>
                <c:pt idx="175">
                  <c:v>0.44153005464480877</c:v>
                </c:pt>
                <c:pt idx="176">
                  <c:v>0.44371584699453553</c:v>
                </c:pt>
                <c:pt idx="177">
                  <c:v>0.44699453551912566</c:v>
                </c:pt>
                <c:pt idx="178">
                  <c:v>0.45136612021857925</c:v>
                </c:pt>
                <c:pt idx="179">
                  <c:v>0.46010928961748632</c:v>
                </c:pt>
                <c:pt idx="180">
                  <c:v>0.4633879781420765</c:v>
                </c:pt>
                <c:pt idx="181">
                  <c:v>0.46994535519125685</c:v>
                </c:pt>
                <c:pt idx="182">
                  <c:v>0.47213114754098362</c:v>
                </c:pt>
                <c:pt idx="183">
                  <c:v>0.47322404371584698</c:v>
                </c:pt>
                <c:pt idx="184">
                  <c:v>0.47650273224043715</c:v>
                </c:pt>
                <c:pt idx="185">
                  <c:v>0.4819672131147541</c:v>
                </c:pt>
                <c:pt idx="186">
                  <c:v>0.48633879781420764</c:v>
                </c:pt>
                <c:pt idx="187">
                  <c:v>0.48633879781420764</c:v>
                </c:pt>
                <c:pt idx="188">
                  <c:v>0.4885245901639344</c:v>
                </c:pt>
                <c:pt idx="189">
                  <c:v>0.49180327868852458</c:v>
                </c:pt>
                <c:pt idx="190">
                  <c:v>0.49289617486338799</c:v>
                </c:pt>
                <c:pt idx="191">
                  <c:v>0.49398907103825135</c:v>
                </c:pt>
                <c:pt idx="192">
                  <c:v>0.49617486338797812</c:v>
                </c:pt>
                <c:pt idx="193">
                  <c:v>0.49836065573770494</c:v>
                </c:pt>
                <c:pt idx="194">
                  <c:v>0.5060109289617486</c:v>
                </c:pt>
                <c:pt idx="195">
                  <c:v>0.5060109289617486</c:v>
                </c:pt>
                <c:pt idx="196">
                  <c:v>0.51147540983606554</c:v>
                </c:pt>
                <c:pt idx="197">
                  <c:v>0.51475409836065578</c:v>
                </c:pt>
                <c:pt idx="198">
                  <c:v>0.51912568306010931</c:v>
                </c:pt>
                <c:pt idx="199">
                  <c:v>0.52349726775956285</c:v>
                </c:pt>
                <c:pt idx="200">
                  <c:v>0.5300546448087432</c:v>
                </c:pt>
                <c:pt idx="201">
                  <c:v>0.53224043715846991</c:v>
                </c:pt>
                <c:pt idx="202">
                  <c:v>0.53551912568306015</c:v>
                </c:pt>
                <c:pt idx="203">
                  <c:v>0.53770491803278686</c:v>
                </c:pt>
                <c:pt idx="204">
                  <c:v>0.53879781420765027</c:v>
                </c:pt>
                <c:pt idx="205">
                  <c:v>0.54316939890710381</c:v>
                </c:pt>
                <c:pt idx="206">
                  <c:v>0.54426229508196722</c:v>
                </c:pt>
                <c:pt idx="207">
                  <c:v>0.55191256830601088</c:v>
                </c:pt>
                <c:pt idx="208">
                  <c:v>0.5540983606557377</c:v>
                </c:pt>
                <c:pt idx="209">
                  <c:v>0.55846994535519123</c:v>
                </c:pt>
                <c:pt idx="210">
                  <c:v>0.55956284153005464</c:v>
                </c:pt>
                <c:pt idx="211">
                  <c:v>0.56284153005464477</c:v>
                </c:pt>
                <c:pt idx="212">
                  <c:v>0.56393442622950818</c:v>
                </c:pt>
                <c:pt idx="213">
                  <c:v>0.56393442622950818</c:v>
                </c:pt>
                <c:pt idx="214">
                  <c:v>0.56721311475409841</c:v>
                </c:pt>
                <c:pt idx="215">
                  <c:v>0.56721311475409841</c:v>
                </c:pt>
                <c:pt idx="216">
                  <c:v>0.57377049180327866</c:v>
                </c:pt>
                <c:pt idx="217">
                  <c:v>0.57486338797814207</c:v>
                </c:pt>
                <c:pt idx="218">
                  <c:v>0.57595628415300548</c:v>
                </c:pt>
                <c:pt idx="219">
                  <c:v>0.57704918032786889</c:v>
                </c:pt>
                <c:pt idx="220">
                  <c:v>0.58142076502732243</c:v>
                </c:pt>
                <c:pt idx="221">
                  <c:v>0.58360655737704914</c:v>
                </c:pt>
                <c:pt idx="222">
                  <c:v>0.58907103825136609</c:v>
                </c:pt>
                <c:pt idx="223">
                  <c:v>0.59344262295081962</c:v>
                </c:pt>
                <c:pt idx="224">
                  <c:v>0.59453551912568303</c:v>
                </c:pt>
                <c:pt idx="225">
                  <c:v>0.59781420765027327</c:v>
                </c:pt>
                <c:pt idx="226">
                  <c:v>0.60109289617486339</c:v>
                </c:pt>
                <c:pt idx="227">
                  <c:v>0.60327868852459021</c:v>
                </c:pt>
                <c:pt idx="228">
                  <c:v>0.60874316939890716</c:v>
                </c:pt>
                <c:pt idx="229">
                  <c:v>0.61092896174863387</c:v>
                </c:pt>
                <c:pt idx="230">
                  <c:v>0.61092896174863387</c:v>
                </c:pt>
                <c:pt idx="231">
                  <c:v>0.61311475409836069</c:v>
                </c:pt>
                <c:pt idx="232">
                  <c:v>0.6153005464480874</c:v>
                </c:pt>
                <c:pt idx="233">
                  <c:v>0.61857923497267764</c:v>
                </c:pt>
                <c:pt idx="234">
                  <c:v>0.62076502732240435</c:v>
                </c:pt>
                <c:pt idx="235">
                  <c:v>0.62404371584699458</c:v>
                </c:pt>
                <c:pt idx="236">
                  <c:v>0.62513661202185788</c:v>
                </c:pt>
                <c:pt idx="237">
                  <c:v>0.62732240437158471</c:v>
                </c:pt>
                <c:pt idx="238">
                  <c:v>0.62950819672131153</c:v>
                </c:pt>
                <c:pt idx="239">
                  <c:v>0.62950819672131153</c:v>
                </c:pt>
                <c:pt idx="240">
                  <c:v>0.63169398907103824</c:v>
                </c:pt>
                <c:pt idx="241">
                  <c:v>0.63497267759562837</c:v>
                </c:pt>
                <c:pt idx="242">
                  <c:v>0.63715846994535519</c:v>
                </c:pt>
                <c:pt idx="243">
                  <c:v>0.6382513661202186</c:v>
                </c:pt>
                <c:pt idx="244">
                  <c:v>0.64153005464480872</c:v>
                </c:pt>
                <c:pt idx="245">
                  <c:v>0.64262295081967213</c:v>
                </c:pt>
                <c:pt idx="246">
                  <c:v>0.64371584699453555</c:v>
                </c:pt>
                <c:pt idx="247">
                  <c:v>0.64480874316939896</c:v>
                </c:pt>
                <c:pt idx="248">
                  <c:v>0.64590163934426226</c:v>
                </c:pt>
                <c:pt idx="249">
                  <c:v>0.64590163934426226</c:v>
                </c:pt>
                <c:pt idx="250">
                  <c:v>0.64918032786885249</c:v>
                </c:pt>
                <c:pt idx="251">
                  <c:v>0.65245901639344261</c:v>
                </c:pt>
                <c:pt idx="252">
                  <c:v>0.65355191256830603</c:v>
                </c:pt>
                <c:pt idx="253">
                  <c:v>0.65683060109289615</c:v>
                </c:pt>
                <c:pt idx="254">
                  <c:v>0.65901639344262297</c:v>
                </c:pt>
                <c:pt idx="255">
                  <c:v>0.66120218579234968</c:v>
                </c:pt>
                <c:pt idx="256">
                  <c:v>0.6622950819672131</c:v>
                </c:pt>
                <c:pt idx="257">
                  <c:v>0.66338797814207651</c:v>
                </c:pt>
                <c:pt idx="258">
                  <c:v>0.66557377049180333</c:v>
                </c:pt>
                <c:pt idx="259">
                  <c:v>0.66994535519125686</c:v>
                </c:pt>
                <c:pt idx="260">
                  <c:v>0.66994535519125686</c:v>
                </c:pt>
                <c:pt idx="261">
                  <c:v>0.67213114754098358</c:v>
                </c:pt>
                <c:pt idx="262">
                  <c:v>0.6743169398907104</c:v>
                </c:pt>
                <c:pt idx="263">
                  <c:v>0.67868852459016393</c:v>
                </c:pt>
                <c:pt idx="264">
                  <c:v>0.68087431693989076</c:v>
                </c:pt>
                <c:pt idx="265">
                  <c:v>0.68196721311475406</c:v>
                </c:pt>
                <c:pt idx="266">
                  <c:v>0.68306010928961747</c:v>
                </c:pt>
                <c:pt idx="267">
                  <c:v>0.68306010928961747</c:v>
                </c:pt>
                <c:pt idx="268">
                  <c:v>0.68306010928961747</c:v>
                </c:pt>
                <c:pt idx="269">
                  <c:v>0.68306010928961747</c:v>
                </c:pt>
                <c:pt idx="270">
                  <c:v>0.68415300546448088</c:v>
                </c:pt>
                <c:pt idx="271">
                  <c:v>0.6863387978142077</c:v>
                </c:pt>
                <c:pt idx="272">
                  <c:v>0.68852459016393441</c:v>
                </c:pt>
                <c:pt idx="273">
                  <c:v>0.68961748633879782</c:v>
                </c:pt>
                <c:pt idx="274">
                  <c:v>0.69071038251366124</c:v>
                </c:pt>
                <c:pt idx="275">
                  <c:v>0.69289617486338795</c:v>
                </c:pt>
                <c:pt idx="276">
                  <c:v>0.69508196721311477</c:v>
                </c:pt>
                <c:pt idx="277">
                  <c:v>0.69945355191256831</c:v>
                </c:pt>
                <c:pt idx="278">
                  <c:v>0.70163934426229513</c:v>
                </c:pt>
                <c:pt idx="279">
                  <c:v>0.70163934426229513</c:v>
                </c:pt>
                <c:pt idx="280">
                  <c:v>0.70491803278688525</c:v>
                </c:pt>
                <c:pt idx="281">
                  <c:v>0.70819672131147537</c:v>
                </c:pt>
                <c:pt idx="282">
                  <c:v>0.71147540983606561</c:v>
                </c:pt>
                <c:pt idx="283">
                  <c:v>0.71475409836065573</c:v>
                </c:pt>
                <c:pt idx="284">
                  <c:v>0.71584699453551914</c:v>
                </c:pt>
                <c:pt idx="285">
                  <c:v>0.72021857923497268</c:v>
                </c:pt>
                <c:pt idx="286">
                  <c:v>0.72131147540983609</c:v>
                </c:pt>
                <c:pt idx="287">
                  <c:v>0.7234972677595628</c:v>
                </c:pt>
                <c:pt idx="288">
                  <c:v>0.72459016393442621</c:v>
                </c:pt>
                <c:pt idx="289">
                  <c:v>0.72568306010928962</c:v>
                </c:pt>
                <c:pt idx="290">
                  <c:v>0.72568306010928962</c:v>
                </c:pt>
                <c:pt idx="291">
                  <c:v>0.72677595628415304</c:v>
                </c:pt>
                <c:pt idx="292">
                  <c:v>0.73114754098360657</c:v>
                </c:pt>
                <c:pt idx="293">
                  <c:v>0.73224043715846998</c:v>
                </c:pt>
                <c:pt idx="294">
                  <c:v>0.73442622950819669</c:v>
                </c:pt>
                <c:pt idx="295">
                  <c:v>0.73879781420765023</c:v>
                </c:pt>
                <c:pt idx="296">
                  <c:v>0.73989071038251364</c:v>
                </c:pt>
                <c:pt idx="297">
                  <c:v>0.74316939890710387</c:v>
                </c:pt>
                <c:pt idx="298">
                  <c:v>0.746448087431694</c:v>
                </c:pt>
                <c:pt idx="299">
                  <c:v>0.74754098360655741</c:v>
                </c:pt>
                <c:pt idx="300">
                  <c:v>0.74972677595628412</c:v>
                </c:pt>
                <c:pt idx="301">
                  <c:v>0.75300546448087435</c:v>
                </c:pt>
                <c:pt idx="302">
                  <c:v>0.75409836065573765</c:v>
                </c:pt>
                <c:pt idx="303">
                  <c:v>0.75519125683060107</c:v>
                </c:pt>
                <c:pt idx="304">
                  <c:v>0.75737704918032789</c:v>
                </c:pt>
                <c:pt idx="305">
                  <c:v>0.7595628415300546</c:v>
                </c:pt>
                <c:pt idx="306">
                  <c:v>0.76065573770491801</c:v>
                </c:pt>
                <c:pt idx="307">
                  <c:v>0.76393442622950825</c:v>
                </c:pt>
                <c:pt idx="308">
                  <c:v>0.76502732240437155</c:v>
                </c:pt>
                <c:pt idx="309">
                  <c:v>0.76721311475409837</c:v>
                </c:pt>
                <c:pt idx="310">
                  <c:v>0.77049180327868849</c:v>
                </c:pt>
                <c:pt idx="311">
                  <c:v>0.77377049180327873</c:v>
                </c:pt>
                <c:pt idx="312">
                  <c:v>0.77595628415300544</c:v>
                </c:pt>
                <c:pt idx="313">
                  <c:v>0.77595628415300544</c:v>
                </c:pt>
                <c:pt idx="314">
                  <c:v>0.77704918032786885</c:v>
                </c:pt>
                <c:pt idx="315">
                  <c:v>0.78142076502732238</c:v>
                </c:pt>
                <c:pt idx="316">
                  <c:v>0.78469945355191262</c:v>
                </c:pt>
                <c:pt idx="317">
                  <c:v>0.78469945355191262</c:v>
                </c:pt>
                <c:pt idx="318">
                  <c:v>0.78907103825136615</c:v>
                </c:pt>
                <c:pt idx="319">
                  <c:v>0.79125683060109286</c:v>
                </c:pt>
                <c:pt idx="320">
                  <c:v>0.79344262295081969</c:v>
                </c:pt>
                <c:pt idx="321">
                  <c:v>0.7956284153005464</c:v>
                </c:pt>
                <c:pt idx="322">
                  <c:v>0.7956284153005464</c:v>
                </c:pt>
                <c:pt idx="323">
                  <c:v>0.79781420765027322</c:v>
                </c:pt>
                <c:pt idx="324">
                  <c:v>0.79781420765027322</c:v>
                </c:pt>
                <c:pt idx="325">
                  <c:v>0.80109289617486334</c:v>
                </c:pt>
                <c:pt idx="326">
                  <c:v>0.80546448087431699</c:v>
                </c:pt>
                <c:pt idx="327">
                  <c:v>0.80874316939890711</c:v>
                </c:pt>
                <c:pt idx="328">
                  <c:v>0.80874316939890711</c:v>
                </c:pt>
                <c:pt idx="329">
                  <c:v>0.81311475409836065</c:v>
                </c:pt>
                <c:pt idx="330">
                  <c:v>0.81530054644808747</c:v>
                </c:pt>
                <c:pt idx="331">
                  <c:v>0.81639344262295077</c:v>
                </c:pt>
                <c:pt idx="332">
                  <c:v>0.81639344262295077</c:v>
                </c:pt>
                <c:pt idx="333">
                  <c:v>0.81748633879781418</c:v>
                </c:pt>
                <c:pt idx="334">
                  <c:v>0.81967213114754101</c:v>
                </c:pt>
                <c:pt idx="335">
                  <c:v>0.82076502732240442</c:v>
                </c:pt>
                <c:pt idx="336">
                  <c:v>0.82185792349726772</c:v>
                </c:pt>
                <c:pt idx="337">
                  <c:v>0.82185792349726772</c:v>
                </c:pt>
                <c:pt idx="338">
                  <c:v>0.82185792349726772</c:v>
                </c:pt>
                <c:pt idx="339">
                  <c:v>0.82295081967213113</c:v>
                </c:pt>
                <c:pt idx="340">
                  <c:v>0.82513661202185795</c:v>
                </c:pt>
                <c:pt idx="341">
                  <c:v>0.82622950819672136</c:v>
                </c:pt>
                <c:pt idx="342">
                  <c:v>0.82622950819672136</c:v>
                </c:pt>
                <c:pt idx="343">
                  <c:v>0.82732240437158466</c:v>
                </c:pt>
                <c:pt idx="344">
                  <c:v>0.82732240437158466</c:v>
                </c:pt>
                <c:pt idx="345">
                  <c:v>0.8306010928961749</c:v>
                </c:pt>
                <c:pt idx="346">
                  <c:v>0.8306010928961749</c:v>
                </c:pt>
                <c:pt idx="347">
                  <c:v>0.83387978142076502</c:v>
                </c:pt>
                <c:pt idx="348">
                  <c:v>0.83715846994535514</c:v>
                </c:pt>
                <c:pt idx="349">
                  <c:v>0.84153005464480879</c:v>
                </c:pt>
                <c:pt idx="350">
                  <c:v>0.84153005464480879</c:v>
                </c:pt>
                <c:pt idx="351">
                  <c:v>0.8437158469945355</c:v>
                </c:pt>
                <c:pt idx="352">
                  <c:v>0.84480874316939891</c:v>
                </c:pt>
                <c:pt idx="353">
                  <c:v>0.84808743169398904</c:v>
                </c:pt>
                <c:pt idx="354">
                  <c:v>0.84808743169398904</c:v>
                </c:pt>
                <c:pt idx="355">
                  <c:v>0.84918032786885245</c:v>
                </c:pt>
                <c:pt idx="356">
                  <c:v>0.85245901639344257</c:v>
                </c:pt>
                <c:pt idx="357">
                  <c:v>0.85355191256830598</c:v>
                </c:pt>
                <c:pt idx="358">
                  <c:v>0.85792349726775952</c:v>
                </c:pt>
                <c:pt idx="359">
                  <c:v>0.85792349726775952</c:v>
                </c:pt>
                <c:pt idx="360">
                  <c:v>0.86010928961748634</c:v>
                </c:pt>
                <c:pt idx="361">
                  <c:v>0.86120218579234975</c:v>
                </c:pt>
                <c:pt idx="362">
                  <c:v>0.86120218579234975</c:v>
                </c:pt>
                <c:pt idx="363">
                  <c:v>0.86448087431693987</c:v>
                </c:pt>
                <c:pt idx="364">
                  <c:v>0.86557377049180328</c:v>
                </c:pt>
                <c:pt idx="365">
                  <c:v>0.8666666666666667</c:v>
                </c:pt>
                <c:pt idx="366">
                  <c:v>0.8666666666666667</c:v>
                </c:pt>
                <c:pt idx="367">
                  <c:v>0.86994535519125682</c:v>
                </c:pt>
                <c:pt idx="368">
                  <c:v>0.86994535519125682</c:v>
                </c:pt>
                <c:pt idx="369">
                  <c:v>0.86994535519125682</c:v>
                </c:pt>
                <c:pt idx="370">
                  <c:v>0.87213114754098364</c:v>
                </c:pt>
                <c:pt idx="371">
                  <c:v>0.87431693989071035</c:v>
                </c:pt>
                <c:pt idx="372">
                  <c:v>0.87650273224043718</c:v>
                </c:pt>
                <c:pt idx="373">
                  <c:v>0.87650273224043718</c:v>
                </c:pt>
                <c:pt idx="374">
                  <c:v>0.87759562841530059</c:v>
                </c:pt>
                <c:pt idx="375">
                  <c:v>0.87868852459016389</c:v>
                </c:pt>
                <c:pt idx="376">
                  <c:v>0.87868852459016389</c:v>
                </c:pt>
                <c:pt idx="377">
                  <c:v>0.8797814207650273</c:v>
                </c:pt>
                <c:pt idx="378">
                  <c:v>0.88087431693989071</c:v>
                </c:pt>
                <c:pt idx="379">
                  <c:v>0.88087431693989071</c:v>
                </c:pt>
                <c:pt idx="380">
                  <c:v>0.88196721311475412</c:v>
                </c:pt>
                <c:pt idx="381">
                  <c:v>0.88306010928961753</c:v>
                </c:pt>
                <c:pt idx="382">
                  <c:v>0.88415300546448083</c:v>
                </c:pt>
                <c:pt idx="383">
                  <c:v>0.88524590163934425</c:v>
                </c:pt>
                <c:pt idx="384">
                  <c:v>0.88633879781420766</c:v>
                </c:pt>
                <c:pt idx="385">
                  <c:v>0.88743169398907107</c:v>
                </c:pt>
                <c:pt idx="386">
                  <c:v>0.88852459016393448</c:v>
                </c:pt>
                <c:pt idx="387">
                  <c:v>0.88961748633879778</c:v>
                </c:pt>
                <c:pt idx="388">
                  <c:v>0.8918032786885246</c:v>
                </c:pt>
                <c:pt idx="389">
                  <c:v>0.89617486338797814</c:v>
                </c:pt>
                <c:pt idx="390">
                  <c:v>0.89617486338797814</c:v>
                </c:pt>
                <c:pt idx="391">
                  <c:v>0.89726775956284155</c:v>
                </c:pt>
                <c:pt idx="392">
                  <c:v>0.90054644808743167</c:v>
                </c:pt>
                <c:pt idx="393">
                  <c:v>0.90382513661202191</c:v>
                </c:pt>
                <c:pt idx="394">
                  <c:v>0.90491803278688521</c:v>
                </c:pt>
                <c:pt idx="395">
                  <c:v>0.90601092896174862</c:v>
                </c:pt>
                <c:pt idx="396">
                  <c:v>0.90819672131147544</c:v>
                </c:pt>
                <c:pt idx="397">
                  <c:v>0.90928961748633885</c:v>
                </c:pt>
                <c:pt idx="398">
                  <c:v>0.91038251366120215</c:v>
                </c:pt>
                <c:pt idx="399">
                  <c:v>0.91147540983606556</c:v>
                </c:pt>
                <c:pt idx="400">
                  <c:v>0.91256830601092898</c:v>
                </c:pt>
                <c:pt idx="401">
                  <c:v>0.91256830601092898</c:v>
                </c:pt>
                <c:pt idx="402">
                  <c:v>0.91256830601092898</c:v>
                </c:pt>
                <c:pt idx="403">
                  <c:v>0.91256830601092898</c:v>
                </c:pt>
                <c:pt idx="404">
                  <c:v>0.91475409836065569</c:v>
                </c:pt>
                <c:pt idx="405">
                  <c:v>0.91475409836065569</c:v>
                </c:pt>
                <c:pt idx="406">
                  <c:v>0.91475409836065569</c:v>
                </c:pt>
                <c:pt idx="407">
                  <c:v>0.91475409836065569</c:v>
                </c:pt>
                <c:pt idx="408">
                  <c:v>0.91475409836065569</c:v>
                </c:pt>
                <c:pt idx="409">
                  <c:v>0.91693989071038251</c:v>
                </c:pt>
                <c:pt idx="410">
                  <c:v>0.91693989071038251</c:v>
                </c:pt>
                <c:pt idx="411">
                  <c:v>0.91803278688524592</c:v>
                </c:pt>
                <c:pt idx="412">
                  <c:v>0.91912568306010933</c:v>
                </c:pt>
                <c:pt idx="413">
                  <c:v>0.92021857923497263</c:v>
                </c:pt>
                <c:pt idx="414">
                  <c:v>0.92021857923497263</c:v>
                </c:pt>
                <c:pt idx="415">
                  <c:v>0.92021857923497263</c:v>
                </c:pt>
                <c:pt idx="416">
                  <c:v>0.92021857923497263</c:v>
                </c:pt>
                <c:pt idx="417">
                  <c:v>0.92021857923497263</c:v>
                </c:pt>
                <c:pt idx="418">
                  <c:v>0.92021857923497263</c:v>
                </c:pt>
                <c:pt idx="419">
                  <c:v>0.92240437158469946</c:v>
                </c:pt>
                <c:pt idx="420">
                  <c:v>0.92240437158469946</c:v>
                </c:pt>
                <c:pt idx="421">
                  <c:v>0.92240437158469946</c:v>
                </c:pt>
                <c:pt idx="422">
                  <c:v>0.92349726775956287</c:v>
                </c:pt>
                <c:pt idx="423">
                  <c:v>0.92349726775956287</c:v>
                </c:pt>
                <c:pt idx="424">
                  <c:v>0.92349726775956287</c:v>
                </c:pt>
                <c:pt idx="425">
                  <c:v>0.92459016393442628</c:v>
                </c:pt>
                <c:pt idx="426">
                  <c:v>0.92568306010928958</c:v>
                </c:pt>
                <c:pt idx="427">
                  <c:v>0.92677595628415299</c:v>
                </c:pt>
                <c:pt idx="428">
                  <c:v>0.92896174863387981</c:v>
                </c:pt>
                <c:pt idx="429">
                  <c:v>0.92896174863387981</c:v>
                </c:pt>
                <c:pt idx="430">
                  <c:v>0.93005464480874311</c:v>
                </c:pt>
                <c:pt idx="431">
                  <c:v>0.93005464480874311</c:v>
                </c:pt>
                <c:pt idx="432">
                  <c:v>0.93224043715846994</c:v>
                </c:pt>
                <c:pt idx="433">
                  <c:v>0.93333333333333335</c:v>
                </c:pt>
                <c:pt idx="434">
                  <c:v>0.93551912568306006</c:v>
                </c:pt>
                <c:pt idx="435">
                  <c:v>0.93661202185792347</c:v>
                </c:pt>
                <c:pt idx="436">
                  <c:v>0.93661202185792347</c:v>
                </c:pt>
                <c:pt idx="437">
                  <c:v>0.93770491803278688</c:v>
                </c:pt>
                <c:pt idx="438">
                  <c:v>0.93770491803278688</c:v>
                </c:pt>
                <c:pt idx="439">
                  <c:v>0.93879781420765029</c:v>
                </c:pt>
                <c:pt idx="440">
                  <c:v>0.93879781420765029</c:v>
                </c:pt>
                <c:pt idx="441">
                  <c:v>0.93879781420765029</c:v>
                </c:pt>
                <c:pt idx="442">
                  <c:v>0.93989071038251371</c:v>
                </c:pt>
                <c:pt idx="443">
                  <c:v>0.93989071038251371</c:v>
                </c:pt>
                <c:pt idx="444">
                  <c:v>0.94207650273224042</c:v>
                </c:pt>
                <c:pt idx="445">
                  <c:v>0.94207650273224042</c:v>
                </c:pt>
                <c:pt idx="446">
                  <c:v>0.94316939890710383</c:v>
                </c:pt>
                <c:pt idx="447">
                  <c:v>0.94426229508196724</c:v>
                </c:pt>
                <c:pt idx="448">
                  <c:v>0.94535519125683065</c:v>
                </c:pt>
                <c:pt idx="449">
                  <c:v>0.94644808743169395</c:v>
                </c:pt>
                <c:pt idx="450">
                  <c:v>0.94644808743169395</c:v>
                </c:pt>
                <c:pt idx="451">
                  <c:v>0.94644808743169395</c:v>
                </c:pt>
                <c:pt idx="452">
                  <c:v>0.94754098360655736</c:v>
                </c:pt>
                <c:pt idx="453">
                  <c:v>0.94754098360655736</c:v>
                </c:pt>
                <c:pt idx="454">
                  <c:v>0.94754098360655736</c:v>
                </c:pt>
                <c:pt idx="455">
                  <c:v>0.94863387978142077</c:v>
                </c:pt>
                <c:pt idx="456">
                  <c:v>0.94863387978142077</c:v>
                </c:pt>
                <c:pt idx="457">
                  <c:v>0.95081967213114749</c:v>
                </c:pt>
                <c:pt idx="458">
                  <c:v>0.95081967213114749</c:v>
                </c:pt>
                <c:pt idx="459">
                  <c:v>0.95081967213114749</c:v>
                </c:pt>
                <c:pt idx="460">
                  <c:v>0.95081967213114749</c:v>
                </c:pt>
                <c:pt idx="461">
                  <c:v>0.95081967213114749</c:v>
                </c:pt>
                <c:pt idx="462">
                  <c:v>0.95081967213114749</c:v>
                </c:pt>
                <c:pt idx="463">
                  <c:v>0.9519125683060109</c:v>
                </c:pt>
                <c:pt idx="464">
                  <c:v>0.9519125683060109</c:v>
                </c:pt>
                <c:pt idx="465">
                  <c:v>0.9519125683060109</c:v>
                </c:pt>
                <c:pt idx="466">
                  <c:v>0.9519125683060109</c:v>
                </c:pt>
                <c:pt idx="467">
                  <c:v>0.9519125683060109</c:v>
                </c:pt>
                <c:pt idx="468">
                  <c:v>0.9519125683060109</c:v>
                </c:pt>
                <c:pt idx="469">
                  <c:v>0.95300546448087431</c:v>
                </c:pt>
                <c:pt idx="470">
                  <c:v>0.95300546448087431</c:v>
                </c:pt>
                <c:pt idx="471">
                  <c:v>0.95300546448087431</c:v>
                </c:pt>
                <c:pt idx="472">
                  <c:v>0.95300546448087431</c:v>
                </c:pt>
                <c:pt idx="473">
                  <c:v>0.95300546448087431</c:v>
                </c:pt>
                <c:pt idx="474">
                  <c:v>0.95300546448087431</c:v>
                </c:pt>
                <c:pt idx="475">
                  <c:v>0.95300546448087431</c:v>
                </c:pt>
                <c:pt idx="476">
                  <c:v>0.95300546448087431</c:v>
                </c:pt>
                <c:pt idx="477">
                  <c:v>0.95409836065573772</c:v>
                </c:pt>
                <c:pt idx="478">
                  <c:v>0.95409836065573772</c:v>
                </c:pt>
                <c:pt idx="479">
                  <c:v>0.95409836065573772</c:v>
                </c:pt>
                <c:pt idx="480">
                  <c:v>0.95409836065573772</c:v>
                </c:pt>
                <c:pt idx="481">
                  <c:v>0.95519125683060113</c:v>
                </c:pt>
                <c:pt idx="482">
                  <c:v>0.95519125683060113</c:v>
                </c:pt>
                <c:pt idx="483">
                  <c:v>0.95628415300546443</c:v>
                </c:pt>
                <c:pt idx="484">
                  <c:v>0.95628415300546443</c:v>
                </c:pt>
                <c:pt idx="485">
                  <c:v>0.95628415300546443</c:v>
                </c:pt>
                <c:pt idx="486">
                  <c:v>0.95628415300546443</c:v>
                </c:pt>
                <c:pt idx="487">
                  <c:v>0.95628415300546443</c:v>
                </c:pt>
                <c:pt idx="488">
                  <c:v>0.95628415300546443</c:v>
                </c:pt>
                <c:pt idx="489">
                  <c:v>0.95628415300546443</c:v>
                </c:pt>
                <c:pt idx="490">
                  <c:v>0.95628415300546443</c:v>
                </c:pt>
                <c:pt idx="491">
                  <c:v>0.95628415300546443</c:v>
                </c:pt>
                <c:pt idx="492">
                  <c:v>0.95628415300546443</c:v>
                </c:pt>
                <c:pt idx="493">
                  <c:v>0.95628415300546443</c:v>
                </c:pt>
                <c:pt idx="494">
                  <c:v>0.95628415300546443</c:v>
                </c:pt>
                <c:pt idx="495">
                  <c:v>0.95737704918032784</c:v>
                </c:pt>
                <c:pt idx="496">
                  <c:v>0.95846994535519126</c:v>
                </c:pt>
                <c:pt idx="497">
                  <c:v>0.95846994535519126</c:v>
                </c:pt>
                <c:pt idx="498">
                  <c:v>0.95956284153005467</c:v>
                </c:pt>
                <c:pt idx="499">
                  <c:v>0.95956284153005467</c:v>
                </c:pt>
                <c:pt idx="500">
                  <c:v>0.95956284153005467</c:v>
                </c:pt>
                <c:pt idx="501">
                  <c:v>0.95956284153005467</c:v>
                </c:pt>
                <c:pt idx="502">
                  <c:v>0.95956284153005467</c:v>
                </c:pt>
                <c:pt idx="503">
                  <c:v>0.95956284153005467</c:v>
                </c:pt>
                <c:pt idx="504">
                  <c:v>0.95956284153005467</c:v>
                </c:pt>
                <c:pt idx="505">
                  <c:v>0.95956284153005467</c:v>
                </c:pt>
                <c:pt idx="506">
                  <c:v>0.95956284153005467</c:v>
                </c:pt>
                <c:pt idx="507">
                  <c:v>0.95956284153005467</c:v>
                </c:pt>
                <c:pt idx="508">
                  <c:v>0.95956284153005467</c:v>
                </c:pt>
                <c:pt idx="509">
                  <c:v>0.95956284153005467</c:v>
                </c:pt>
                <c:pt idx="510">
                  <c:v>0.95956284153005467</c:v>
                </c:pt>
                <c:pt idx="511">
                  <c:v>0.95956284153005467</c:v>
                </c:pt>
                <c:pt idx="512">
                  <c:v>0.95956284153005467</c:v>
                </c:pt>
                <c:pt idx="513">
                  <c:v>0.95956284153005467</c:v>
                </c:pt>
                <c:pt idx="514">
                  <c:v>0.95956284153005467</c:v>
                </c:pt>
                <c:pt idx="515">
                  <c:v>0.95956284153005467</c:v>
                </c:pt>
                <c:pt idx="516">
                  <c:v>0.95956284153005467</c:v>
                </c:pt>
                <c:pt idx="517">
                  <c:v>0.95956284153005467</c:v>
                </c:pt>
                <c:pt idx="518">
                  <c:v>0.95956284153005467</c:v>
                </c:pt>
                <c:pt idx="519">
                  <c:v>0.95956284153005467</c:v>
                </c:pt>
                <c:pt idx="520">
                  <c:v>0.95956284153005467</c:v>
                </c:pt>
                <c:pt idx="521">
                  <c:v>0.95956284153005467</c:v>
                </c:pt>
                <c:pt idx="522">
                  <c:v>0.96065573770491808</c:v>
                </c:pt>
                <c:pt idx="523">
                  <c:v>0.96284153005464479</c:v>
                </c:pt>
                <c:pt idx="524">
                  <c:v>0.96284153005464479</c:v>
                </c:pt>
                <c:pt idx="525">
                  <c:v>0.96284153005464479</c:v>
                </c:pt>
                <c:pt idx="526">
                  <c:v>0.96284153005464479</c:v>
                </c:pt>
                <c:pt idx="527">
                  <c:v>0.96284153005464479</c:v>
                </c:pt>
                <c:pt idx="528">
                  <c:v>0.96284153005464479</c:v>
                </c:pt>
                <c:pt idx="529">
                  <c:v>0.9639344262295082</c:v>
                </c:pt>
                <c:pt idx="530">
                  <c:v>0.9639344262295082</c:v>
                </c:pt>
                <c:pt idx="531">
                  <c:v>0.9639344262295082</c:v>
                </c:pt>
                <c:pt idx="532">
                  <c:v>0.9639344262295082</c:v>
                </c:pt>
                <c:pt idx="533">
                  <c:v>0.9639344262295082</c:v>
                </c:pt>
                <c:pt idx="534">
                  <c:v>0.9639344262295082</c:v>
                </c:pt>
                <c:pt idx="535">
                  <c:v>0.96502732240437161</c:v>
                </c:pt>
                <c:pt idx="536">
                  <c:v>0.96502732240437161</c:v>
                </c:pt>
                <c:pt idx="537">
                  <c:v>0.96502732240437161</c:v>
                </c:pt>
                <c:pt idx="538">
                  <c:v>0.96502732240437161</c:v>
                </c:pt>
                <c:pt idx="539">
                  <c:v>0.96612021857923502</c:v>
                </c:pt>
                <c:pt idx="540">
                  <c:v>0.96721311475409832</c:v>
                </c:pt>
                <c:pt idx="541">
                  <c:v>0.96721311475409832</c:v>
                </c:pt>
                <c:pt idx="542">
                  <c:v>0.96721311475409832</c:v>
                </c:pt>
                <c:pt idx="543">
                  <c:v>0.96830601092896174</c:v>
                </c:pt>
                <c:pt idx="544">
                  <c:v>0.96939890710382515</c:v>
                </c:pt>
                <c:pt idx="545">
                  <c:v>0.97049180327868856</c:v>
                </c:pt>
                <c:pt idx="546">
                  <c:v>0.97049180327868856</c:v>
                </c:pt>
                <c:pt idx="547">
                  <c:v>0.97049180327868856</c:v>
                </c:pt>
                <c:pt idx="548">
                  <c:v>0.97158469945355186</c:v>
                </c:pt>
                <c:pt idx="549">
                  <c:v>0.97158469945355186</c:v>
                </c:pt>
                <c:pt idx="550">
                  <c:v>0.97158469945355186</c:v>
                </c:pt>
                <c:pt idx="551">
                  <c:v>0.97158469945355186</c:v>
                </c:pt>
                <c:pt idx="552">
                  <c:v>0.97158469945355186</c:v>
                </c:pt>
                <c:pt idx="553">
                  <c:v>0.97158469945355186</c:v>
                </c:pt>
                <c:pt idx="554">
                  <c:v>0.97158469945355186</c:v>
                </c:pt>
                <c:pt idx="555">
                  <c:v>0.97158469945355186</c:v>
                </c:pt>
                <c:pt idx="556">
                  <c:v>0.97158469945355186</c:v>
                </c:pt>
                <c:pt idx="557">
                  <c:v>0.97158469945355186</c:v>
                </c:pt>
                <c:pt idx="558">
                  <c:v>0.97158469945355186</c:v>
                </c:pt>
                <c:pt idx="559">
                  <c:v>0.97158469945355186</c:v>
                </c:pt>
                <c:pt idx="560">
                  <c:v>0.97158469945355186</c:v>
                </c:pt>
                <c:pt idx="561">
                  <c:v>0.97158469945355186</c:v>
                </c:pt>
                <c:pt idx="562">
                  <c:v>0.97158469945355186</c:v>
                </c:pt>
                <c:pt idx="563">
                  <c:v>0.97158469945355186</c:v>
                </c:pt>
                <c:pt idx="564">
                  <c:v>0.97158469945355186</c:v>
                </c:pt>
                <c:pt idx="565">
                  <c:v>0.97158469945355186</c:v>
                </c:pt>
                <c:pt idx="566">
                  <c:v>0.97158469945355186</c:v>
                </c:pt>
                <c:pt idx="567">
                  <c:v>0.97158469945355186</c:v>
                </c:pt>
                <c:pt idx="568">
                  <c:v>0.97158469945355186</c:v>
                </c:pt>
                <c:pt idx="569">
                  <c:v>0.97267759562841527</c:v>
                </c:pt>
                <c:pt idx="570">
                  <c:v>0.97267759562841527</c:v>
                </c:pt>
                <c:pt idx="571">
                  <c:v>0.97267759562841527</c:v>
                </c:pt>
                <c:pt idx="572">
                  <c:v>0.97267759562841527</c:v>
                </c:pt>
                <c:pt idx="573">
                  <c:v>0.97267759562841527</c:v>
                </c:pt>
                <c:pt idx="574">
                  <c:v>0.97267759562841527</c:v>
                </c:pt>
                <c:pt idx="575">
                  <c:v>0.97267759562841527</c:v>
                </c:pt>
                <c:pt idx="576">
                  <c:v>0.97267759562841527</c:v>
                </c:pt>
                <c:pt idx="577">
                  <c:v>0.97267759562841527</c:v>
                </c:pt>
                <c:pt idx="578">
                  <c:v>0.97267759562841527</c:v>
                </c:pt>
                <c:pt idx="579">
                  <c:v>0.97267759562841527</c:v>
                </c:pt>
                <c:pt idx="580">
                  <c:v>0.97267759562841527</c:v>
                </c:pt>
                <c:pt idx="581">
                  <c:v>0.97267759562841527</c:v>
                </c:pt>
                <c:pt idx="582">
                  <c:v>0.97267759562841527</c:v>
                </c:pt>
                <c:pt idx="583">
                  <c:v>0.97267759562841527</c:v>
                </c:pt>
                <c:pt idx="584">
                  <c:v>0.97377049180327868</c:v>
                </c:pt>
                <c:pt idx="585">
                  <c:v>0.97377049180327868</c:v>
                </c:pt>
                <c:pt idx="586">
                  <c:v>0.97377049180327868</c:v>
                </c:pt>
                <c:pt idx="587">
                  <c:v>0.97377049180327868</c:v>
                </c:pt>
                <c:pt idx="588">
                  <c:v>0.97377049180327868</c:v>
                </c:pt>
                <c:pt idx="589">
                  <c:v>0.97377049180327868</c:v>
                </c:pt>
                <c:pt idx="590">
                  <c:v>0.97377049180327868</c:v>
                </c:pt>
                <c:pt idx="591">
                  <c:v>0.97377049180327868</c:v>
                </c:pt>
                <c:pt idx="592">
                  <c:v>0.97377049180327868</c:v>
                </c:pt>
                <c:pt idx="593">
                  <c:v>0.97377049180327868</c:v>
                </c:pt>
                <c:pt idx="594">
                  <c:v>0.97377049180327868</c:v>
                </c:pt>
                <c:pt idx="595">
                  <c:v>0.97377049180327868</c:v>
                </c:pt>
                <c:pt idx="596">
                  <c:v>0.97486338797814209</c:v>
                </c:pt>
                <c:pt idx="597">
                  <c:v>0.97486338797814209</c:v>
                </c:pt>
                <c:pt idx="598">
                  <c:v>0.97486338797814209</c:v>
                </c:pt>
                <c:pt idx="599">
                  <c:v>0.9759562841530055</c:v>
                </c:pt>
                <c:pt idx="600">
                  <c:v>0.9759562841530055</c:v>
                </c:pt>
                <c:pt idx="601">
                  <c:v>0.9759562841530055</c:v>
                </c:pt>
                <c:pt idx="602">
                  <c:v>0.9759562841530055</c:v>
                </c:pt>
                <c:pt idx="603">
                  <c:v>0.9759562841530055</c:v>
                </c:pt>
                <c:pt idx="604">
                  <c:v>0.9759562841530055</c:v>
                </c:pt>
                <c:pt idx="605">
                  <c:v>0.9759562841530055</c:v>
                </c:pt>
                <c:pt idx="606">
                  <c:v>0.9759562841530055</c:v>
                </c:pt>
                <c:pt idx="607">
                  <c:v>0.9759562841530055</c:v>
                </c:pt>
                <c:pt idx="608">
                  <c:v>0.9759562841530055</c:v>
                </c:pt>
                <c:pt idx="609">
                  <c:v>0.9759562841530055</c:v>
                </c:pt>
                <c:pt idx="610">
                  <c:v>0.9770491803278688</c:v>
                </c:pt>
                <c:pt idx="611">
                  <c:v>0.9770491803278688</c:v>
                </c:pt>
                <c:pt idx="612">
                  <c:v>0.9770491803278688</c:v>
                </c:pt>
                <c:pt idx="613">
                  <c:v>0.9770491803278688</c:v>
                </c:pt>
                <c:pt idx="614">
                  <c:v>0.9770491803278688</c:v>
                </c:pt>
                <c:pt idx="615">
                  <c:v>0.9770491803278688</c:v>
                </c:pt>
                <c:pt idx="616">
                  <c:v>0.9770491803278688</c:v>
                </c:pt>
                <c:pt idx="617">
                  <c:v>0.9770491803278688</c:v>
                </c:pt>
                <c:pt idx="618">
                  <c:v>0.9770491803278688</c:v>
                </c:pt>
                <c:pt idx="619">
                  <c:v>0.9770491803278688</c:v>
                </c:pt>
                <c:pt idx="620">
                  <c:v>0.9770491803278688</c:v>
                </c:pt>
                <c:pt idx="621">
                  <c:v>0.9770491803278688</c:v>
                </c:pt>
                <c:pt idx="622">
                  <c:v>0.9770491803278688</c:v>
                </c:pt>
                <c:pt idx="623">
                  <c:v>0.97814207650273222</c:v>
                </c:pt>
                <c:pt idx="624">
                  <c:v>0.97814207650273222</c:v>
                </c:pt>
                <c:pt idx="625">
                  <c:v>0.97814207650273222</c:v>
                </c:pt>
                <c:pt idx="626">
                  <c:v>0.97814207650273222</c:v>
                </c:pt>
                <c:pt idx="627">
                  <c:v>0.97814207650273222</c:v>
                </c:pt>
                <c:pt idx="628">
                  <c:v>0.97814207650273222</c:v>
                </c:pt>
                <c:pt idx="629">
                  <c:v>0.97814207650273222</c:v>
                </c:pt>
                <c:pt idx="630">
                  <c:v>0.97814207650273222</c:v>
                </c:pt>
                <c:pt idx="631">
                  <c:v>0.97814207650273222</c:v>
                </c:pt>
                <c:pt idx="632">
                  <c:v>0.97814207650273222</c:v>
                </c:pt>
                <c:pt idx="633">
                  <c:v>0.97814207650273222</c:v>
                </c:pt>
                <c:pt idx="634">
                  <c:v>0.97814207650273222</c:v>
                </c:pt>
                <c:pt idx="635">
                  <c:v>0.98032786885245904</c:v>
                </c:pt>
                <c:pt idx="636">
                  <c:v>0.98142076502732245</c:v>
                </c:pt>
                <c:pt idx="637">
                  <c:v>0.98142076502732245</c:v>
                </c:pt>
                <c:pt idx="638">
                  <c:v>0.98142076502732245</c:v>
                </c:pt>
                <c:pt idx="639">
                  <c:v>0.98142076502732245</c:v>
                </c:pt>
                <c:pt idx="640">
                  <c:v>0.98142076502732245</c:v>
                </c:pt>
                <c:pt idx="641">
                  <c:v>0.98142076502732245</c:v>
                </c:pt>
                <c:pt idx="642">
                  <c:v>0.98142076502732245</c:v>
                </c:pt>
                <c:pt idx="643">
                  <c:v>0.98251366120218575</c:v>
                </c:pt>
                <c:pt idx="644">
                  <c:v>0.98251366120218575</c:v>
                </c:pt>
                <c:pt idx="645">
                  <c:v>0.98251366120218575</c:v>
                </c:pt>
                <c:pt idx="646">
                  <c:v>0.98251366120218575</c:v>
                </c:pt>
                <c:pt idx="647">
                  <c:v>0.98251366120218575</c:v>
                </c:pt>
                <c:pt idx="648">
                  <c:v>0.98251366120218575</c:v>
                </c:pt>
                <c:pt idx="649">
                  <c:v>0.98251366120218575</c:v>
                </c:pt>
                <c:pt idx="650">
                  <c:v>0.98251366120218575</c:v>
                </c:pt>
                <c:pt idx="651">
                  <c:v>0.98251366120218575</c:v>
                </c:pt>
                <c:pt idx="652">
                  <c:v>0.98251366120218575</c:v>
                </c:pt>
                <c:pt idx="653">
                  <c:v>0.98251366120218575</c:v>
                </c:pt>
                <c:pt idx="654">
                  <c:v>0.98251366120218575</c:v>
                </c:pt>
                <c:pt idx="655">
                  <c:v>0.98251366120218575</c:v>
                </c:pt>
                <c:pt idx="656">
                  <c:v>0.98251366120218575</c:v>
                </c:pt>
                <c:pt idx="657">
                  <c:v>0.98360655737704916</c:v>
                </c:pt>
                <c:pt idx="658">
                  <c:v>0.98469945355191257</c:v>
                </c:pt>
                <c:pt idx="659">
                  <c:v>0.98469945355191257</c:v>
                </c:pt>
                <c:pt idx="660">
                  <c:v>0.98469945355191257</c:v>
                </c:pt>
                <c:pt idx="661">
                  <c:v>0.98469945355191257</c:v>
                </c:pt>
                <c:pt idx="662">
                  <c:v>0.98469945355191257</c:v>
                </c:pt>
                <c:pt idx="663">
                  <c:v>0.98469945355191257</c:v>
                </c:pt>
                <c:pt idx="664">
                  <c:v>0.98469945355191257</c:v>
                </c:pt>
                <c:pt idx="665">
                  <c:v>0.98469945355191257</c:v>
                </c:pt>
                <c:pt idx="666">
                  <c:v>0.98469945355191257</c:v>
                </c:pt>
                <c:pt idx="667">
                  <c:v>0.98469945355191257</c:v>
                </c:pt>
                <c:pt idx="668">
                  <c:v>0.98469945355191257</c:v>
                </c:pt>
                <c:pt idx="669">
                  <c:v>0.98469945355191257</c:v>
                </c:pt>
                <c:pt idx="670">
                  <c:v>0.98469945355191257</c:v>
                </c:pt>
                <c:pt idx="671">
                  <c:v>0.98469945355191257</c:v>
                </c:pt>
                <c:pt idx="672">
                  <c:v>0.98469945355191257</c:v>
                </c:pt>
                <c:pt idx="673">
                  <c:v>0.98469945355191257</c:v>
                </c:pt>
                <c:pt idx="674">
                  <c:v>0.98579234972677598</c:v>
                </c:pt>
                <c:pt idx="675">
                  <c:v>0.9868852459016394</c:v>
                </c:pt>
                <c:pt idx="676">
                  <c:v>0.9868852459016394</c:v>
                </c:pt>
                <c:pt idx="677">
                  <c:v>0.9868852459016394</c:v>
                </c:pt>
                <c:pt idx="678">
                  <c:v>0.9868852459016394</c:v>
                </c:pt>
                <c:pt idx="679">
                  <c:v>0.9868852459016394</c:v>
                </c:pt>
                <c:pt idx="680">
                  <c:v>0.9868852459016394</c:v>
                </c:pt>
                <c:pt idx="681">
                  <c:v>0.9868852459016394</c:v>
                </c:pt>
                <c:pt idx="682">
                  <c:v>0.9868852459016394</c:v>
                </c:pt>
                <c:pt idx="683">
                  <c:v>0.9868852459016394</c:v>
                </c:pt>
                <c:pt idx="684">
                  <c:v>0.9868852459016394</c:v>
                </c:pt>
                <c:pt idx="685">
                  <c:v>0.9879781420765027</c:v>
                </c:pt>
                <c:pt idx="686">
                  <c:v>0.9879781420765027</c:v>
                </c:pt>
                <c:pt idx="687">
                  <c:v>0.9879781420765027</c:v>
                </c:pt>
                <c:pt idx="688">
                  <c:v>0.9879781420765027</c:v>
                </c:pt>
                <c:pt idx="689">
                  <c:v>0.9879781420765027</c:v>
                </c:pt>
                <c:pt idx="690">
                  <c:v>0.9879781420765027</c:v>
                </c:pt>
                <c:pt idx="691">
                  <c:v>0.9879781420765027</c:v>
                </c:pt>
                <c:pt idx="692">
                  <c:v>0.9879781420765027</c:v>
                </c:pt>
                <c:pt idx="693">
                  <c:v>0.98907103825136611</c:v>
                </c:pt>
                <c:pt idx="694">
                  <c:v>0.98907103825136611</c:v>
                </c:pt>
                <c:pt idx="695">
                  <c:v>0.98907103825136611</c:v>
                </c:pt>
                <c:pt idx="696">
                  <c:v>0.98907103825136611</c:v>
                </c:pt>
                <c:pt idx="697">
                  <c:v>0.98907103825136611</c:v>
                </c:pt>
                <c:pt idx="698">
                  <c:v>0.98907103825136611</c:v>
                </c:pt>
                <c:pt idx="699">
                  <c:v>0.98907103825136611</c:v>
                </c:pt>
                <c:pt idx="700">
                  <c:v>0.98907103825136611</c:v>
                </c:pt>
                <c:pt idx="701">
                  <c:v>0.98907103825136611</c:v>
                </c:pt>
                <c:pt idx="702">
                  <c:v>0.98907103825136611</c:v>
                </c:pt>
                <c:pt idx="703">
                  <c:v>0.98907103825136611</c:v>
                </c:pt>
                <c:pt idx="704">
                  <c:v>0.98907103825136611</c:v>
                </c:pt>
                <c:pt idx="705">
                  <c:v>0.98907103825136611</c:v>
                </c:pt>
                <c:pt idx="706">
                  <c:v>0.98907103825136611</c:v>
                </c:pt>
                <c:pt idx="707">
                  <c:v>0.98907103825136611</c:v>
                </c:pt>
                <c:pt idx="708">
                  <c:v>0.98907103825136611</c:v>
                </c:pt>
                <c:pt idx="709">
                  <c:v>0.98907103825136611</c:v>
                </c:pt>
                <c:pt idx="710">
                  <c:v>0.98907103825136611</c:v>
                </c:pt>
                <c:pt idx="711">
                  <c:v>0.98907103825136611</c:v>
                </c:pt>
                <c:pt idx="712">
                  <c:v>0.98907103825136611</c:v>
                </c:pt>
                <c:pt idx="713">
                  <c:v>0.98907103825136611</c:v>
                </c:pt>
                <c:pt idx="714">
                  <c:v>0.98907103825136611</c:v>
                </c:pt>
                <c:pt idx="715">
                  <c:v>0.98907103825136611</c:v>
                </c:pt>
                <c:pt idx="716">
                  <c:v>0.98907103825136611</c:v>
                </c:pt>
                <c:pt idx="717">
                  <c:v>0.98907103825136611</c:v>
                </c:pt>
                <c:pt idx="718">
                  <c:v>0.98907103825136611</c:v>
                </c:pt>
                <c:pt idx="719">
                  <c:v>0.99016393442622952</c:v>
                </c:pt>
                <c:pt idx="720">
                  <c:v>0.99016393442622952</c:v>
                </c:pt>
                <c:pt idx="721">
                  <c:v>0.99016393442622952</c:v>
                </c:pt>
                <c:pt idx="722">
                  <c:v>0.99016393442622952</c:v>
                </c:pt>
                <c:pt idx="723">
                  <c:v>0.99125683060109293</c:v>
                </c:pt>
                <c:pt idx="724">
                  <c:v>0.99125683060109293</c:v>
                </c:pt>
                <c:pt idx="725">
                  <c:v>0.99125683060109293</c:v>
                </c:pt>
                <c:pt idx="726">
                  <c:v>0.99125683060109293</c:v>
                </c:pt>
                <c:pt idx="727">
                  <c:v>0.99125683060109293</c:v>
                </c:pt>
                <c:pt idx="728">
                  <c:v>0.99125683060109293</c:v>
                </c:pt>
                <c:pt idx="729">
                  <c:v>0.99125683060109293</c:v>
                </c:pt>
                <c:pt idx="730">
                  <c:v>0.99125683060109293</c:v>
                </c:pt>
                <c:pt idx="731">
                  <c:v>0.99125683060109293</c:v>
                </c:pt>
                <c:pt idx="732">
                  <c:v>0.99125683060109293</c:v>
                </c:pt>
                <c:pt idx="733">
                  <c:v>0.99125683060109293</c:v>
                </c:pt>
                <c:pt idx="734">
                  <c:v>0.99125683060109293</c:v>
                </c:pt>
                <c:pt idx="735">
                  <c:v>0.99125683060109293</c:v>
                </c:pt>
                <c:pt idx="736">
                  <c:v>0.99125683060109293</c:v>
                </c:pt>
                <c:pt idx="737">
                  <c:v>0.99125683060109293</c:v>
                </c:pt>
                <c:pt idx="738">
                  <c:v>0.99125683060109293</c:v>
                </c:pt>
                <c:pt idx="739">
                  <c:v>0.99125683060109293</c:v>
                </c:pt>
                <c:pt idx="740">
                  <c:v>0.99125683060109293</c:v>
                </c:pt>
                <c:pt idx="741">
                  <c:v>0.99125683060109293</c:v>
                </c:pt>
                <c:pt idx="742">
                  <c:v>0.99125683060109293</c:v>
                </c:pt>
                <c:pt idx="743">
                  <c:v>0.99125683060109293</c:v>
                </c:pt>
                <c:pt idx="744">
                  <c:v>0.99125683060109293</c:v>
                </c:pt>
                <c:pt idx="745">
                  <c:v>0.99125683060109293</c:v>
                </c:pt>
                <c:pt idx="746">
                  <c:v>0.99125683060109293</c:v>
                </c:pt>
                <c:pt idx="747">
                  <c:v>0.99125683060109293</c:v>
                </c:pt>
                <c:pt idx="748">
                  <c:v>0.99125683060109293</c:v>
                </c:pt>
                <c:pt idx="749">
                  <c:v>0.99125683060109293</c:v>
                </c:pt>
                <c:pt idx="750">
                  <c:v>0.99125683060109293</c:v>
                </c:pt>
                <c:pt idx="751">
                  <c:v>0.99234972677595623</c:v>
                </c:pt>
                <c:pt idx="752">
                  <c:v>0.99234972677595623</c:v>
                </c:pt>
                <c:pt idx="753">
                  <c:v>0.99234972677595623</c:v>
                </c:pt>
                <c:pt idx="754">
                  <c:v>0.99234972677595623</c:v>
                </c:pt>
                <c:pt idx="755">
                  <c:v>0.99234972677595623</c:v>
                </c:pt>
                <c:pt idx="756">
                  <c:v>0.99234972677595623</c:v>
                </c:pt>
                <c:pt idx="757">
                  <c:v>0.99234972677595623</c:v>
                </c:pt>
                <c:pt idx="758">
                  <c:v>0.99344262295081964</c:v>
                </c:pt>
                <c:pt idx="759">
                  <c:v>0.99344262295081964</c:v>
                </c:pt>
                <c:pt idx="760">
                  <c:v>0.99344262295081964</c:v>
                </c:pt>
                <c:pt idx="761">
                  <c:v>0.99344262295081964</c:v>
                </c:pt>
                <c:pt idx="762">
                  <c:v>0.99344262295081964</c:v>
                </c:pt>
                <c:pt idx="763">
                  <c:v>0.99344262295081964</c:v>
                </c:pt>
                <c:pt idx="764">
                  <c:v>0.99344262295081964</c:v>
                </c:pt>
                <c:pt idx="765">
                  <c:v>0.99344262295081964</c:v>
                </c:pt>
                <c:pt idx="766">
                  <c:v>0.99344262295081964</c:v>
                </c:pt>
                <c:pt idx="767">
                  <c:v>0.99344262295081964</c:v>
                </c:pt>
                <c:pt idx="768">
                  <c:v>0.99344262295081964</c:v>
                </c:pt>
                <c:pt idx="769">
                  <c:v>0.99344262295081964</c:v>
                </c:pt>
                <c:pt idx="770">
                  <c:v>0.99344262295081964</c:v>
                </c:pt>
                <c:pt idx="771">
                  <c:v>0.99344262295081964</c:v>
                </c:pt>
                <c:pt idx="772">
                  <c:v>0.99562841530054647</c:v>
                </c:pt>
                <c:pt idx="773">
                  <c:v>0.99562841530054647</c:v>
                </c:pt>
                <c:pt idx="774">
                  <c:v>0.99562841530054647</c:v>
                </c:pt>
                <c:pt idx="775">
                  <c:v>0.99562841530054647</c:v>
                </c:pt>
                <c:pt idx="776">
                  <c:v>0.99562841530054647</c:v>
                </c:pt>
                <c:pt idx="777">
                  <c:v>0.99562841530054647</c:v>
                </c:pt>
                <c:pt idx="778">
                  <c:v>0.99562841530054647</c:v>
                </c:pt>
                <c:pt idx="779">
                  <c:v>0.99562841530054647</c:v>
                </c:pt>
                <c:pt idx="780">
                  <c:v>0.99562841530054647</c:v>
                </c:pt>
                <c:pt idx="781">
                  <c:v>0.99562841530054647</c:v>
                </c:pt>
                <c:pt idx="782">
                  <c:v>0.99562841530054647</c:v>
                </c:pt>
                <c:pt idx="783">
                  <c:v>0.99562841530054647</c:v>
                </c:pt>
                <c:pt idx="784">
                  <c:v>0.99562841530054647</c:v>
                </c:pt>
                <c:pt idx="785">
                  <c:v>0.99562841530054647</c:v>
                </c:pt>
                <c:pt idx="786">
                  <c:v>0.99562841530054647</c:v>
                </c:pt>
                <c:pt idx="787">
                  <c:v>0.99562841530054647</c:v>
                </c:pt>
                <c:pt idx="788">
                  <c:v>0.99562841530054647</c:v>
                </c:pt>
                <c:pt idx="789">
                  <c:v>0.99562841530054647</c:v>
                </c:pt>
                <c:pt idx="790">
                  <c:v>0.99562841530054647</c:v>
                </c:pt>
                <c:pt idx="791">
                  <c:v>0.99562841530054647</c:v>
                </c:pt>
                <c:pt idx="792">
                  <c:v>0.99562841530054647</c:v>
                </c:pt>
                <c:pt idx="793">
                  <c:v>0.99562841530054647</c:v>
                </c:pt>
                <c:pt idx="794">
                  <c:v>0.99562841530054647</c:v>
                </c:pt>
                <c:pt idx="795">
                  <c:v>0.99562841530054647</c:v>
                </c:pt>
                <c:pt idx="796">
                  <c:v>0.99562841530054647</c:v>
                </c:pt>
                <c:pt idx="797">
                  <c:v>0.99562841530054647</c:v>
                </c:pt>
                <c:pt idx="798">
                  <c:v>0.99562841530054647</c:v>
                </c:pt>
                <c:pt idx="799">
                  <c:v>0.99562841530054647</c:v>
                </c:pt>
                <c:pt idx="800">
                  <c:v>0.99562841530054647</c:v>
                </c:pt>
                <c:pt idx="801">
                  <c:v>0.99672131147540988</c:v>
                </c:pt>
                <c:pt idx="802">
                  <c:v>0.99672131147540988</c:v>
                </c:pt>
                <c:pt idx="803">
                  <c:v>0.99781420765027318</c:v>
                </c:pt>
                <c:pt idx="804">
                  <c:v>0.99781420765027318</c:v>
                </c:pt>
                <c:pt idx="805">
                  <c:v>0.99781420765027318</c:v>
                </c:pt>
                <c:pt idx="806">
                  <c:v>0.99781420765027318</c:v>
                </c:pt>
                <c:pt idx="807">
                  <c:v>0.99781420765027318</c:v>
                </c:pt>
                <c:pt idx="808">
                  <c:v>0.99781420765027318</c:v>
                </c:pt>
                <c:pt idx="809">
                  <c:v>0.99781420765027318</c:v>
                </c:pt>
                <c:pt idx="810">
                  <c:v>0.99781420765027318</c:v>
                </c:pt>
                <c:pt idx="811">
                  <c:v>0.99781420765027318</c:v>
                </c:pt>
                <c:pt idx="812">
                  <c:v>0.99781420765027318</c:v>
                </c:pt>
                <c:pt idx="813">
                  <c:v>0.99781420765027318</c:v>
                </c:pt>
                <c:pt idx="814">
                  <c:v>0.99781420765027318</c:v>
                </c:pt>
                <c:pt idx="815">
                  <c:v>0.99781420765027318</c:v>
                </c:pt>
                <c:pt idx="816">
                  <c:v>0.99781420765027318</c:v>
                </c:pt>
                <c:pt idx="817">
                  <c:v>0.99781420765027318</c:v>
                </c:pt>
                <c:pt idx="818">
                  <c:v>0.99781420765027318</c:v>
                </c:pt>
                <c:pt idx="819">
                  <c:v>0.99781420765027318</c:v>
                </c:pt>
                <c:pt idx="820">
                  <c:v>0.99781420765027318</c:v>
                </c:pt>
                <c:pt idx="821">
                  <c:v>0.99781420765027318</c:v>
                </c:pt>
                <c:pt idx="822">
                  <c:v>0.99890710382513659</c:v>
                </c:pt>
                <c:pt idx="823">
                  <c:v>0.99890710382513659</c:v>
                </c:pt>
                <c:pt idx="824">
                  <c:v>0.99890710382513659</c:v>
                </c:pt>
                <c:pt idx="825">
                  <c:v>0.99890710382513659</c:v>
                </c:pt>
                <c:pt idx="826">
                  <c:v>0.99890710382513659</c:v>
                </c:pt>
                <c:pt idx="827">
                  <c:v>0.99890710382513659</c:v>
                </c:pt>
                <c:pt idx="828">
                  <c:v>0.99890710382513659</c:v>
                </c:pt>
                <c:pt idx="829">
                  <c:v>0.99890710382513659</c:v>
                </c:pt>
                <c:pt idx="830">
                  <c:v>0.99890710382513659</c:v>
                </c:pt>
                <c:pt idx="831">
                  <c:v>0.99890710382513659</c:v>
                </c:pt>
                <c:pt idx="832">
                  <c:v>0.99890710382513659</c:v>
                </c:pt>
                <c:pt idx="833">
                  <c:v>0.99890710382513659</c:v>
                </c:pt>
                <c:pt idx="834">
                  <c:v>0.99890710382513659</c:v>
                </c:pt>
                <c:pt idx="835">
                  <c:v>1</c:v>
                </c:pt>
                <c:pt idx="836">
                  <c:v>1</c:v>
                </c:pt>
                <c:pt idx="837">
                  <c:v>1</c:v>
                </c:pt>
                <c:pt idx="838">
                  <c:v>1</c:v>
                </c:pt>
                <c:pt idx="839">
                  <c:v>1</c:v>
                </c:pt>
                <c:pt idx="840">
                  <c:v>1</c:v>
                </c:pt>
                <c:pt idx="841">
                  <c:v>1</c:v>
                </c:pt>
                <c:pt idx="842">
                  <c:v>1</c:v>
                </c:pt>
                <c:pt idx="843">
                  <c:v>1</c:v>
                </c:pt>
                <c:pt idx="844">
                  <c:v>1</c:v>
                </c:pt>
              </c:numCache>
            </c:numRef>
          </c:val>
          <c:smooth val="0"/>
        </c:ser>
        <c:ser>
          <c:idx val="3"/>
          <c:order val="3"/>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2\[mtiv-dynamic.xlsx]cdf-scheme-1'!$E$1:$E$845</c:f>
              <c:numCache>
                <c:formatCode>General</c:formatCode>
                <c:ptCount val="845"/>
                <c:pt idx="0">
                  <c:v>2.9940119760479042E-4</c:v>
                </c:pt>
                <c:pt idx="1">
                  <c:v>2.9940119760479042E-4</c:v>
                </c:pt>
                <c:pt idx="2">
                  <c:v>2.9940119760479042E-4</c:v>
                </c:pt>
                <c:pt idx="3">
                  <c:v>2.9940119760479042E-4</c:v>
                </c:pt>
                <c:pt idx="4">
                  <c:v>2.9940119760479042E-4</c:v>
                </c:pt>
                <c:pt idx="5">
                  <c:v>2.9940119760479042E-4</c:v>
                </c:pt>
                <c:pt idx="6">
                  <c:v>2.9940119760479042E-4</c:v>
                </c:pt>
                <c:pt idx="7">
                  <c:v>4.4910179640718562E-4</c:v>
                </c:pt>
                <c:pt idx="8">
                  <c:v>4.4910179640718562E-4</c:v>
                </c:pt>
                <c:pt idx="9">
                  <c:v>4.4910179640718562E-4</c:v>
                </c:pt>
                <c:pt idx="10">
                  <c:v>4.4910179640718562E-4</c:v>
                </c:pt>
                <c:pt idx="11">
                  <c:v>4.4910179640718562E-4</c:v>
                </c:pt>
                <c:pt idx="12">
                  <c:v>7.4850299401197609E-4</c:v>
                </c:pt>
                <c:pt idx="13">
                  <c:v>1.1976047904191617E-3</c:v>
                </c:pt>
                <c:pt idx="14">
                  <c:v>2.0958083832335328E-3</c:v>
                </c:pt>
                <c:pt idx="15">
                  <c:v>2.3952095808383233E-3</c:v>
                </c:pt>
                <c:pt idx="16">
                  <c:v>2.9940119760479044E-3</c:v>
                </c:pt>
                <c:pt idx="17">
                  <c:v>3.592814371257485E-3</c:v>
                </c:pt>
                <c:pt idx="18">
                  <c:v>4.3413173652694613E-3</c:v>
                </c:pt>
                <c:pt idx="19">
                  <c:v>4.3413173652694613E-3</c:v>
                </c:pt>
                <c:pt idx="20">
                  <c:v>4.7904191616766467E-3</c:v>
                </c:pt>
                <c:pt idx="21">
                  <c:v>4.9401197604790423E-3</c:v>
                </c:pt>
                <c:pt idx="22">
                  <c:v>4.9401197604790423E-3</c:v>
                </c:pt>
                <c:pt idx="23">
                  <c:v>4.9401197604790423E-3</c:v>
                </c:pt>
                <c:pt idx="24">
                  <c:v>5.0898203592814372E-3</c:v>
                </c:pt>
                <c:pt idx="25">
                  <c:v>5.239520958083832E-3</c:v>
                </c:pt>
                <c:pt idx="26">
                  <c:v>5.3892215568862277E-3</c:v>
                </c:pt>
                <c:pt idx="27">
                  <c:v>5.5389221556886225E-3</c:v>
                </c:pt>
                <c:pt idx="28">
                  <c:v>5.5389221556886225E-3</c:v>
                </c:pt>
                <c:pt idx="29">
                  <c:v>5.6886227544910182E-3</c:v>
                </c:pt>
                <c:pt idx="30">
                  <c:v>5.6886227544910182E-3</c:v>
                </c:pt>
                <c:pt idx="31">
                  <c:v>5.6886227544910182E-3</c:v>
                </c:pt>
                <c:pt idx="32">
                  <c:v>5.8383233532934131E-3</c:v>
                </c:pt>
                <c:pt idx="33">
                  <c:v>6.1377245508982036E-3</c:v>
                </c:pt>
                <c:pt idx="34">
                  <c:v>6.1377245508982036E-3</c:v>
                </c:pt>
                <c:pt idx="35">
                  <c:v>6.5868263473053889E-3</c:v>
                </c:pt>
                <c:pt idx="36">
                  <c:v>6.8862275449101795E-3</c:v>
                </c:pt>
                <c:pt idx="37">
                  <c:v>7.18562874251497E-3</c:v>
                </c:pt>
                <c:pt idx="38">
                  <c:v>7.6347305389221553E-3</c:v>
                </c:pt>
                <c:pt idx="39">
                  <c:v>7.9341317365269459E-3</c:v>
                </c:pt>
                <c:pt idx="40">
                  <c:v>8.5329341317365269E-3</c:v>
                </c:pt>
                <c:pt idx="41">
                  <c:v>8.6826347305389226E-3</c:v>
                </c:pt>
                <c:pt idx="42">
                  <c:v>9.1317365269461079E-3</c:v>
                </c:pt>
                <c:pt idx="43">
                  <c:v>9.2814371257485036E-3</c:v>
                </c:pt>
                <c:pt idx="44">
                  <c:v>9.4311377245508976E-3</c:v>
                </c:pt>
                <c:pt idx="45">
                  <c:v>9.730538922155689E-3</c:v>
                </c:pt>
                <c:pt idx="46">
                  <c:v>9.730538922155689E-3</c:v>
                </c:pt>
                <c:pt idx="47">
                  <c:v>9.8802395209580847E-3</c:v>
                </c:pt>
                <c:pt idx="48">
                  <c:v>1.0029940119760479E-2</c:v>
                </c:pt>
                <c:pt idx="49">
                  <c:v>1.0179640718562874E-2</c:v>
                </c:pt>
                <c:pt idx="50">
                  <c:v>1.0179640718562874E-2</c:v>
                </c:pt>
                <c:pt idx="51">
                  <c:v>1.0179640718562874E-2</c:v>
                </c:pt>
                <c:pt idx="52">
                  <c:v>1.062874251497006E-2</c:v>
                </c:pt>
                <c:pt idx="53">
                  <c:v>1.0928143712574851E-2</c:v>
                </c:pt>
                <c:pt idx="54">
                  <c:v>1.1227544910179641E-2</c:v>
                </c:pt>
                <c:pt idx="55">
                  <c:v>1.1377245508982036E-2</c:v>
                </c:pt>
                <c:pt idx="56">
                  <c:v>1.1976047904191617E-2</c:v>
                </c:pt>
                <c:pt idx="57">
                  <c:v>1.2425149700598803E-2</c:v>
                </c:pt>
                <c:pt idx="58">
                  <c:v>1.3473053892215569E-2</c:v>
                </c:pt>
                <c:pt idx="59">
                  <c:v>1.4221556886227544E-2</c:v>
                </c:pt>
                <c:pt idx="60">
                  <c:v>1.4221556886227544E-2</c:v>
                </c:pt>
                <c:pt idx="61">
                  <c:v>1.4970059880239521E-2</c:v>
                </c:pt>
                <c:pt idx="62">
                  <c:v>1.5119760479041917E-2</c:v>
                </c:pt>
                <c:pt idx="63">
                  <c:v>1.6017964071856287E-2</c:v>
                </c:pt>
                <c:pt idx="64">
                  <c:v>1.6167664670658683E-2</c:v>
                </c:pt>
                <c:pt idx="65">
                  <c:v>1.6467065868263474E-2</c:v>
                </c:pt>
                <c:pt idx="66">
                  <c:v>1.6916167664670658E-2</c:v>
                </c:pt>
                <c:pt idx="67">
                  <c:v>1.7814371257485029E-2</c:v>
                </c:pt>
                <c:pt idx="68">
                  <c:v>1.811377245508982E-2</c:v>
                </c:pt>
                <c:pt idx="69">
                  <c:v>1.8862275449101795E-2</c:v>
                </c:pt>
                <c:pt idx="70">
                  <c:v>1.9461077844311378E-2</c:v>
                </c:pt>
                <c:pt idx="71">
                  <c:v>1.9760479041916169E-2</c:v>
                </c:pt>
                <c:pt idx="72">
                  <c:v>1.9910179640718562E-2</c:v>
                </c:pt>
                <c:pt idx="73">
                  <c:v>2.0209580838323353E-2</c:v>
                </c:pt>
                <c:pt idx="74">
                  <c:v>2.1257485029940119E-2</c:v>
                </c:pt>
                <c:pt idx="75">
                  <c:v>2.2305389221556886E-2</c:v>
                </c:pt>
                <c:pt idx="76">
                  <c:v>2.3802395209580839E-2</c:v>
                </c:pt>
                <c:pt idx="77">
                  <c:v>2.5149700598802394E-2</c:v>
                </c:pt>
                <c:pt idx="78">
                  <c:v>2.5748502994011976E-2</c:v>
                </c:pt>
                <c:pt idx="79">
                  <c:v>2.6796407185628743E-2</c:v>
                </c:pt>
                <c:pt idx="80">
                  <c:v>2.7395209580838322E-2</c:v>
                </c:pt>
                <c:pt idx="81">
                  <c:v>2.8143712574850301E-2</c:v>
                </c:pt>
                <c:pt idx="82">
                  <c:v>2.9041916167664671E-2</c:v>
                </c:pt>
                <c:pt idx="83">
                  <c:v>2.9341317365269463E-2</c:v>
                </c:pt>
                <c:pt idx="84">
                  <c:v>3.0089820359281438E-2</c:v>
                </c:pt>
                <c:pt idx="85">
                  <c:v>3.0838323353293413E-2</c:v>
                </c:pt>
                <c:pt idx="86">
                  <c:v>3.1586826347305391E-2</c:v>
                </c:pt>
                <c:pt idx="87">
                  <c:v>3.2185628742514967E-2</c:v>
                </c:pt>
                <c:pt idx="88">
                  <c:v>3.2634730538922158E-2</c:v>
                </c:pt>
                <c:pt idx="89">
                  <c:v>3.3532934131736525E-2</c:v>
                </c:pt>
                <c:pt idx="90">
                  <c:v>3.473053892215569E-2</c:v>
                </c:pt>
                <c:pt idx="91">
                  <c:v>3.5778443113772457E-2</c:v>
                </c:pt>
                <c:pt idx="92">
                  <c:v>3.772455089820359E-2</c:v>
                </c:pt>
                <c:pt idx="93">
                  <c:v>4.0718562874251497E-2</c:v>
                </c:pt>
                <c:pt idx="94">
                  <c:v>4.2664670658682638E-2</c:v>
                </c:pt>
                <c:pt idx="95">
                  <c:v>4.4760479041916171E-2</c:v>
                </c:pt>
                <c:pt idx="96">
                  <c:v>4.790419161676647E-2</c:v>
                </c:pt>
                <c:pt idx="97">
                  <c:v>5.1646706586826345E-2</c:v>
                </c:pt>
                <c:pt idx="98">
                  <c:v>5.6886227544910177E-2</c:v>
                </c:pt>
                <c:pt idx="99">
                  <c:v>6.0628742514970059E-2</c:v>
                </c:pt>
                <c:pt idx="100">
                  <c:v>6.3622754491017966E-2</c:v>
                </c:pt>
                <c:pt idx="101">
                  <c:v>6.7365269461077848E-2</c:v>
                </c:pt>
                <c:pt idx="102">
                  <c:v>7.0658682634730532E-2</c:v>
                </c:pt>
                <c:pt idx="103">
                  <c:v>7.3652694610778446E-2</c:v>
                </c:pt>
                <c:pt idx="104">
                  <c:v>7.6946107784431131E-2</c:v>
                </c:pt>
                <c:pt idx="105">
                  <c:v>8.0538922155688628E-2</c:v>
                </c:pt>
                <c:pt idx="106">
                  <c:v>8.4431137724550895E-2</c:v>
                </c:pt>
                <c:pt idx="107">
                  <c:v>8.7574850299401194E-2</c:v>
                </c:pt>
                <c:pt idx="108">
                  <c:v>9.1916167664670659E-2</c:v>
                </c:pt>
                <c:pt idx="109">
                  <c:v>9.580838323353294E-2</c:v>
                </c:pt>
                <c:pt idx="110">
                  <c:v>9.8203592814371257E-2</c:v>
                </c:pt>
                <c:pt idx="111">
                  <c:v>0.10224550898203592</c:v>
                </c:pt>
                <c:pt idx="112">
                  <c:v>0.10598802395209581</c:v>
                </c:pt>
                <c:pt idx="113">
                  <c:v>0.1094311377245509</c:v>
                </c:pt>
                <c:pt idx="114">
                  <c:v>0.11347305389221557</c:v>
                </c:pt>
                <c:pt idx="115">
                  <c:v>0.11826347305389222</c:v>
                </c:pt>
                <c:pt idx="116">
                  <c:v>0.12275449101796407</c:v>
                </c:pt>
                <c:pt idx="117">
                  <c:v>0.12754491017964073</c:v>
                </c:pt>
                <c:pt idx="118">
                  <c:v>0.13203592814371257</c:v>
                </c:pt>
                <c:pt idx="119">
                  <c:v>0.137125748502994</c:v>
                </c:pt>
                <c:pt idx="120">
                  <c:v>0.14221556886227546</c:v>
                </c:pt>
                <c:pt idx="121">
                  <c:v>0.14595808383233533</c:v>
                </c:pt>
                <c:pt idx="122">
                  <c:v>0.15</c:v>
                </c:pt>
                <c:pt idx="123">
                  <c:v>0.15523952095808383</c:v>
                </c:pt>
                <c:pt idx="124">
                  <c:v>0.15808383233532936</c:v>
                </c:pt>
                <c:pt idx="125">
                  <c:v>0.16242514970059879</c:v>
                </c:pt>
                <c:pt idx="126">
                  <c:v>0.16826347305389222</c:v>
                </c:pt>
                <c:pt idx="127">
                  <c:v>0.17335329341317365</c:v>
                </c:pt>
                <c:pt idx="128">
                  <c:v>0.17739520958083832</c:v>
                </c:pt>
                <c:pt idx="129">
                  <c:v>0.18308383233532935</c:v>
                </c:pt>
                <c:pt idx="130">
                  <c:v>0.18907185628742515</c:v>
                </c:pt>
                <c:pt idx="131">
                  <c:v>0.19461077844311378</c:v>
                </c:pt>
                <c:pt idx="132">
                  <c:v>0.19790419161676648</c:v>
                </c:pt>
                <c:pt idx="133">
                  <c:v>0.20284431137724551</c:v>
                </c:pt>
                <c:pt idx="134">
                  <c:v>0.20748502994011975</c:v>
                </c:pt>
                <c:pt idx="135">
                  <c:v>0.21197604790419161</c:v>
                </c:pt>
                <c:pt idx="136">
                  <c:v>0.21721556886227544</c:v>
                </c:pt>
                <c:pt idx="137">
                  <c:v>0.22230538922155688</c:v>
                </c:pt>
                <c:pt idx="138">
                  <c:v>0.22679640718562874</c:v>
                </c:pt>
                <c:pt idx="139">
                  <c:v>0.23038922155688624</c:v>
                </c:pt>
                <c:pt idx="140">
                  <c:v>0.23547904191616767</c:v>
                </c:pt>
                <c:pt idx="141">
                  <c:v>0.24236526946107784</c:v>
                </c:pt>
                <c:pt idx="142">
                  <c:v>0.2464071856287425</c:v>
                </c:pt>
                <c:pt idx="143">
                  <c:v>0.25164670658682636</c:v>
                </c:pt>
                <c:pt idx="144">
                  <c:v>0.25613772455089823</c:v>
                </c:pt>
                <c:pt idx="145">
                  <c:v>0.26122754491017963</c:v>
                </c:pt>
                <c:pt idx="146">
                  <c:v>0.26601796407185629</c:v>
                </c:pt>
                <c:pt idx="147">
                  <c:v>0.27020958083832336</c:v>
                </c:pt>
                <c:pt idx="148">
                  <c:v>0.2748502994011976</c:v>
                </c:pt>
                <c:pt idx="149">
                  <c:v>0.27784431137724552</c:v>
                </c:pt>
                <c:pt idx="150">
                  <c:v>0.28143712574850299</c:v>
                </c:pt>
                <c:pt idx="151">
                  <c:v>0.28622754491017965</c:v>
                </c:pt>
                <c:pt idx="152">
                  <c:v>0.29056886227544909</c:v>
                </c:pt>
                <c:pt idx="153">
                  <c:v>0.29491017964071858</c:v>
                </c:pt>
                <c:pt idx="154">
                  <c:v>0.29925149700598802</c:v>
                </c:pt>
                <c:pt idx="155">
                  <c:v>0.30479041916167665</c:v>
                </c:pt>
                <c:pt idx="156">
                  <c:v>0.30853293413173655</c:v>
                </c:pt>
                <c:pt idx="157">
                  <c:v>0.31242514970059881</c:v>
                </c:pt>
                <c:pt idx="158">
                  <c:v>0.31616766467065871</c:v>
                </c:pt>
                <c:pt idx="159">
                  <c:v>0.31946107784431138</c:v>
                </c:pt>
                <c:pt idx="160">
                  <c:v>0.32440119760479041</c:v>
                </c:pt>
                <c:pt idx="161">
                  <c:v>0.32844311377245511</c:v>
                </c:pt>
                <c:pt idx="162">
                  <c:v>0.33203592814371258</c:v>
                </c:pt>
                <c:pt idx="163">
                  <c:v>0.33562874251497005</c:v>
                </c:pt>
                <c:pt idx="164">
                  <c:v>0.33907185628742514</c:v>
                </c:pt>
                <c:pt idx="165">
                  <c:v>0.34386227544910181</c:v>
                </c:pt>
                <c:pt idx="166">
                  <c:v>0.34850299401197604</c:v>
                </c:pt>
                <c:pt idx="167">
                  <c:v>0.35239520958083831</c:v>
                </c:pt>
                <c:pt idx="168">
                  <c:v>0.35598802395209583</c:v>
                </c:pt>
                <c:pt idx="169">
                  <c:v>0.3598802395209581</c:v>
                </c:pt>
                <c:pt idx="170">
                  <c:v>0.36377245508982037</c:v>
                </c:pt>
                <c:pt idx="171">
                  <c:v>0.36691616766467067</c:v>
                </c:pt>
                <c:pt idx="172">
                  <c:v>0.37035928143712576</c:v>
                </c:pt>
                <c:pt idx="173">
                  <c:v>0.37290419161676647</c:v>
                </c:pt>
                <c:pt idx="174">
                  <c:v>0.37604790419161677</c:v>
                </c:pt>
                <c:pt idx="175">
                  <c:v>0.38008982035928146</c:v>
                </c:pt>
                <c:pt idx="176">
                  <c:v>0.38398203592814373</c:v>
                </c:pt>
                <c:pt idx="177">
                  <c:v>0.3875748502994012</c:v>
                </c:pt>
                <c:pt idx="178">
                  <c:v>0.39161676646706589</c:v>
                </c:pt>
                <c:pt idx="179">
                  <c:v>0.39431137724550896</c:v>
                </c:pt>
                <c:pt idx="180">
                  <c:v>0.39910179640718563</c:v>
                </c:pt>
                <c:pt idx="181">
                  <c:v>0.40299401197604789</c:v>
                </c:pt>
                <c:pt idx="182">
                  <c:v>0.40628742514970062</c:v>
                </c:pt>
                <c:pt idx="183">
                  <c:v>0.41032934131736526</c:v>
                </c:pt>
                <c:pt idx="184">
                  <c:v>0.41332335329341319</c:v>
                </c:pt>
                <c:pt idx="185">
                  <c:v>0.41631736526946106</c:v>
                </c:pt>
                <c:pt idx="186">
                  <c:v>0.41976047904191616</c:v>
                </c:pt>
                <c:pt idx="187">
                  <c:v>0.42245508982035929</c:v>
                </c:pt>
                <c:pt idx="188">
                  <c:v>0.42724550898203595</c:v>
                </c:pt>
                <c:pt idx="189">
                  <c:v>0.43098802395209579</c:v>
                </c:pt>
                <c:pt idx="190">
                  <c:v>0.43428143712574852</c:v>
                </c:pt>
                <c:pt idx="191">
                  <c:v>0.43832335329341315</c:v>
                </c:pt>
                <c:pt idx="192">
                  <c:v>0.44206586826347305</c:v>
                </c:pt>
                <c:pt idx="193">
                  <c:v>0.44580838323353295</c:v>
                </c:pt>
                <c:pt idx="194">
                  <c:v>0.44940119760479041</c:v>
                </c:pt>
                <c:pt idx="195">
                  <c:v>0.45329341317365268</c:v>
                </c:pt>
                <c:pt idx="196">
                  <c:v>0.45763473053892217</c:v>
                </c:pt>
                <c:pt idx="197">
                  <c:v>0.46152694610778444</c:v>
                </c:pt>
                <c:pt idx="198">
                  <c:v>0.46571856287425151</c:v>
                </c:pt>
                <c:pt idx="199">
                  <c:v>0.47065868263473054</c:v>
                </c:pt>
                <c:pt idx="200">
                  <c:v>0.47365269461077847</c:v>
                </c:pt>
                <c:pt idx="201">
                  <c:v>0.47709580838323351</c:v>
                </c:pt>
                <c:pt idx="202">
                  <c:v>0.48083832335329341</c:v>
                </c:pt>
                <c:pt idx="203">
                  <c:v>0.48293413173652694</c:v>
                </c:pt>
                <c:pt idx="204">
                  <c:v>0.48592814371257487</c:v>
                </c:pt>
                <c:pt idx="205">
                  <c:v>0.48967065868263471</c:v>
                </c:pt>
                <c:pt idx="206">
                  <c:v>0.49416167664670657</c:v>
                </c:pt>
                <c:pt idx="207">
                  <c:v>0.49835329341317364</c:v>
                </c:pt>
                <c:pt idx="208">
                  <c:v>0.50194610778443116</c:v>
                </c:pt>
                <c:pt idx="209">
                  <c:v>0.50449101796407181</c:v>
                </c:pt>
                <c:pt idx="210">
                  <c:v>0.50763473053892216</c:v>
                </c:pt>
                <c:pt idx="211">
                  <c:v>0.51077844311377241</c:v>
                </c:pt>
                <c:pt idx="212">
                  <c:v>0.51437125748502999</c:v>
                </c:pt>
                <c:pt idx="213">
                  <c:v>0.51676646706586826</c:v>
                </c:pt>
                <c:pt idx="214">
                  <c:v>0.51976047904191613</c:v>
                </c:pt>
                <c:pt idx="215">
                  <c:v>0.5239520958083832</c:v>
                </c:pt>
                <c:pt idx="216">
                  <c:v>0.52769461077844315</c:v>
                </c:pt>
                <c:pt idx="217">
                  <c:v>0.53098802395209577</c:v>
                </c:pt>
                <c:pt idx="218">
                  <c:v>0.53473053892215572</c:v>
                </c:pt>
                <c:pt idx="219">
                  <c:v>0.53817365269461082</c:v>
                </c:pt>
                <c:pt idx="220">
                  <c:v>0.54161676646706591</c:v>
                </c:pt>
                <c:pt idx="221">
                  <c:v>0.54505988023952101</c:v>
                </c:pt>
                <c:pt idx="222">
                  <c:v>0.54745508982035929</c:v>
                </c:pt>
                <c:pt idx="223">
                  <c:v>0.54985029940119756</c:v>
                </c:pt>
                <c:pt idx="224">
                  <c:v>0.55254491017964069</c:v>
                </c:pt>
                <c:pt idx="225">
                  <c:v>0.55583832335329342</c:v>
                </c:pt>
                <c:pt idx="226">
                  <c:v>0.55883233532934129</c:v>
                </c:pt>
                <c:pt idx="227">
                  <c:v>0.56242514970059876</c:v>
                </c:pt>
                <c:pt idx="228">
                  <c:v>0.56556886227544911</c:v>
                </c:pt>
                <c:pt idx="229">
                  <c:v>0.56796407185628739</c:v>
                </c:pt>
                <c:pt idx="230">
                  <c:v>0.5702095808383234</c:v>
                </c:pt>
                <c:pt idx="231">
                  <c:v>0.57305389221556891</c:v>
                </c:pt>
                <c:pt idx="232">
                  <c:v>0.57499999999999996</c:v>
                </c:pt>
                <c:pt idx="233">
                  <c:v>0.57889221556886228</c:v>
                </c:pt>
                <c:pt idx="234">
                  <c:v>0.58248502994011975</c:v>
                </c:pt>
                <c:pt idx="235">
                  <c:v>0.58488023952095813</c:v>
                </c:pt>
                <c:pt idx="236">
                  <c:v>0.58652694610778444</c:v>
                </c:pt>
                <c:pt idx="237">
                  <c:v>0.58937125748502994</c:v>
                </c:pt>
                <c:pt idx="238">
                  <c:v>0.59311377245508978</c:v>
                </c:pt>
                <c:pt idx="239">
                  <c:v>0.5953592814371258</c:v>
                </c:pt>
                <c:pt idx="240">
                  <c:v>0.59700598802395211</c:v>
                </c:pt>
                <c:pt idx="241">
                  <c:v>0.59940119760479038</c:v>
                </c:pt>
                <c:pt idx="242">
                  <c:v>0.60284431137724548</c:v>
                </c:pt>
                <c:pt idx="243">
                  <c:v>0.6067365269461078</c:v>
                </c:pt>
                <c:pt idx="244">
                  <c:v>0.6095808383233533</c:v>
                </c:pt>
                <c:pt idx="245">
                  <c:v>0.6124251497005988</c:v>
                </c:pt>
                <c:pt idx="246">
                  <c:v>0.61422155688622759</c:v>
                </c:pt>
                <c:pt idx="247">
                  <c:v>0.61706586826347309</c:v>
                </c:pt>
                <c:pt idx="248">
                  <c:v>0.61901197604790414</c:v>
                </c:pt>
                <c:pt idx="249">
                  <c:v>0.62140718562874253</c:v>
                </c:pt>
                <c:pt idx="250">
                  <c:v>0.62230538922155687</c:v>
                </c:pt>
                <c:pt idx="251">
                  <c:v>0.6244011976047904</c:v>
                </c:pt>
                <c:pt idx="252">
                  <c:v>0.62679640718562879</c:v>
                </c:pt>
                <c:pt idx="253">
                  <c:v>0.62919161676646707</c:v>
                </c:pt>
                <c:pt idx="254">
                  <c:v>0.63158682634730534</c:v>
                </c:pt>
                <c:pt idx="255">
                  <c:v>0.63293413173652691</c:v>
                </c:pt>
                <c:pt idx="256">
                  <c:v>0.63532934131736529</c:v>
                </c:pt>
                <c:pt idx="257">
                  <c:v>0.63667664670658686</c:v>
                </c:pt>
                <c:pt idx="258">
                  <c:v>0.63892215568862276</c:v>
                </c:pt>
                <c:pt idx="259">
                  <c:v>0.64101796407185629</c:v>
                </c:pt>
                <c:pt idx="260">
                  <c:v>0.64371257485029942</c:v>
                </c:pt>
                <c:pt idx="261">
                  <c:v>0.64625748502994007</c:v>
                </c:pt>
                <c:pt idx="262">
                  <c:v>0.64985029940119765</c:v>
                </c:pt>
                <c:pt idx="263">
                  <c:v>0.6517964071856287</c:v>
                </c:pt>
                <c:pt idx="264">
                  <c:v>0.65344311377245512</c:v>
                </c:pt>
                <c:pt idx="265">
                  <c:v>0.65479041916167668</c:v>
                </c:pt>
                <c:pt idx="266">
                  <c:v>0.65658682634730536</c:v>
                </c:pt>
                <c:pt idx="267">
                  <c:v>0.65898203592814375</c:v>
                </c:pt>
                <c:pt idx="268">
                  <c:v>0.66227544910179637</c:v>
                </c:pt>
                <c:pt idx="269">
                  <c:v>0.6643712574850299</c:v>
                </c:pt>
                <c:pt idx="270">
                  <c:v>0.66676646706586828</c:v>
                </c:pt>
                <c:pt idx="271">
                  <c:v>0.66871257485029945</c:v>
                </c:pt>
                <c:pt idx="272">
                  <c:v>0.67050898203592812</c:v>
                </c:pt>
                <c:pt idx="273">
                  <c:v>0.67200598802395206</c:v>
                </c:pt>
                <c:pt idx="274">
                  <c:v>0.67500000000000004</c:v>
                </c:pt>
                <c:pt idx="275">
                  <c:v>0.67739520958083832</c:v>
                </c:pt>
                <c:pt idx="276">
                  <c:v>0.67934131736526948</c:v>
                </c:pt>
                <c:pt idx="277">
                  <c:v>0.68128742514970064</c:v>
                </c:pt>
                <c:pt idx="278">
                  <c:v>0.68353293413173655</c:v>
                </c:pt>
                <c:pt idx="279">
                  <c:v>0.68458083832335326</c:v>
                </c:pt>
                <c:pt idx="280">
                  <c:v>0.68682634730538927</c:v>
                </c:pt>
                <c:pt idx="281">
                  <c:v>0.68817365269461073</c:v>
                </c:pt>
                <c:pt idx="282">
                  <c:v>0.69251497005988027</c:v>
                </c:pt>
                <c:pt idx="283">
                  <c:v>0.69565868263473052</c:v>
                </c:pt>
                <c:pt idx="284">
                  <c:v>0.69775449101796405</c:v>
                </c:pt>
                <c:pt idx="285">
                  <c:v>0.69985029940119758</c:v>
                </c:pt>
                <c:pt idx="286">
                  <c:v>0.70269461077844309</c:v>
                </c:pt>
                <c:pt idx="287">
                  <c:v>0.70583832335329344</c:v>
                </c:pt>
                <c:pt idx="288">
                  <c:v>0.70823353293413172</c:v>
                </c:pt>
                <c:pt idx="289">
                  <c:v>0.7106287425149701</c:v>
                </c:pt>
                <c:pt idx="290">
                  <c:v>0.7140718562874252</c:v>
                </c:pt>
                <c:pt idx="291">
                  <c:v>0.71616766467065873</c:v>
                </c:pt>
                <c:pt idx="292">
                  <c:v>0.7191616766467066</c:v>
                </c:pt>
                <c:pt idx="293">
                  <c:v>0.72185628742514973</c:v>
                </c:pt>
                <c:pt idx="294">
                  <c:v>0.72365269461077841</c:v>
                </c:pt>
                <c:pt idx="295">
                  <c:v>0.72574850299401195</c:v>
                </c:pt>
                <c:pt idx="296">
                  <c:v>0.7282934131736527</c:v>
                </c:pt>
                <c:pt idx="297">
                  <c:v>0.73143712574850295</c:v>
                </c:pt>
                <c:pt idx="298">
                  <c:v>0.73413173652694608</c:v>
                </c:pt>
                <c:pt idx="299">
                  <c:v>0.73682634730538921</c:v>
                </c:pt>
                <c:pt idx="300">
                  <c:v>0.73937125748502996</c:v>
                </c:pt>
                <c:pt idx="301">
                  <c:v>0.74161676646706587</c:v>
                </c:pt>
                <c:pt idx="302">
                  <c:v>0.74565868263473056</c:v>
                </c:pt>
                <c:pt idx="303">
                  <c:v>0.74820359281437121</c:v>
                </c:pt>
                <c:pt idx="304">
                  <c:v>0.75029940119760474</c:v>
                </c:pt>
                <c:pt idx="305">
                  <c:v>0.75329341317365273</c:v>
                </c:pt>
                <c:pt idx="306">
                  <c:v>0.75508982035928141</c:v>
                </c:pt>
                <c:pt idx="307">
                  <c:v>0.75673652694610782</c:v>
                </c:pt>
                <c:pt idx="308">
                  <c:v>0.75988023952095807</c:v>
                </c:pt>
                <c:pt idx="309">
                  <c:v>0.76167664670658686</c:v>
                </c:pt>
                <c:pt idx="310">
                  <c:v>0.76616766467065867</c:v>
                </c:pt>
                <c:pt idx="311">
                  <c:v>0.7688622754491018</c:v>
                </c:pt>
                <c:pt idx="312">
                  <c:v>0.77155688622754492</c:v>
                </c:pt>
                <c:pt idx="313">
                  <c:v>0.77365269461077846</c:v>
                </c:pt>
                <c:pt idx="314">
                  <c:v>0.77604790419161673</c:v>
                </c:pt>
                <c:pt idx="315">
                  <c:v>0.77919161676646709</c:v>
                </c:pt>
                <c:pt idx="316">
                  <c:v>0.78158682634730536</c:v>
                </c:pt>
                <c:pt idx="317">
                  <c:v>0.78353293413173652</c:v>
                </c:pt>
                <c:pt idx="318">
                  <c:v>0.78488023952095809</c:v>
                </c:pt>
                <c:pt idx="319">
                  <c:v>0.78607784431137728</c:v>
                </c:pt>
                <c:pt idx="320">
                  <c:v>0.79161676646706591</c:v>
                </c:pt>
                <c:pt idx="321">
                  <c:v>0.79491017964071853</c:v>
                </c:pt>
                <c:pt idx="322">
                  <c:v>0.79700598802395206</c:v>
                </c:pt>
                <c:pt idx="323">
                  <c:v>0.80014970059880242</c:v>
                </c:pt>
                <c:pt idx="324">
                  <c:v>0.80359281437125751</c:v>
                </c:pt>
                <c:pt idx="325">
                  <c:v>0.80598802395209579</c:v>
                </c:pt>
                <c:pt idx="326">
                  <c:v>0.80853293413173655</c:v>
                </c:pt>
                <c:pt idx="327">
                  <c:v>0.81257485029940124</c:v>
                </c:pt>
                <c:pt idx="328">
                  <c:v>0.81452095808383229</c:v>
                </c:pt>
                <c:pt idx="329">
                  <c:v>0.81706586826347305</c:v>
                </c:pt>
                <c:pt idx="330">
                  <c:v>0.82215568862275445</c:v>
                </c:pt>
                <c:pt idx="331">
                  <c:v>0.82604790419161678</c:v>
                </c:pt>
                <c:pt idx="332">
                  <c:v>0.82829341317365268</c:v>
                </c:pt>
                <c:pt idx="333">
                  <c:v>0.83023952095808384</c:v>
                </c:pt>
                <c:pt idx="334">
                  <c:v>0.83233532934131738</c:v>
                </c:pt>
                <c:pt idx="335">
                  <c:v>0.83607784431137722</c:v>
                </c:pt>
                <c:pt idx="336">
                  <c:v>0.83877245508982035</c:v>
                </c:pt>
                <c:pt idx="337">
                  <c:v>0.84176646706586822</c:v>
                </c:pt>
                <c:pt idx="338">
                  <c:v>0.84371257485029938</c:v>
                </c:pt>
                <c:pt idx="339">
                  <c:v>0.84550898203592817</c:v>
                </c:pt>
                <c:pt idx="340">
                  <c:v>0.8482035928143713</c:v>
                </c:pt>
                <c:pt idx="341">
                  <c:v>0.85074850299401195</c:v>
                </c:pt>
                <c:pt idx="342">
                  <c:v>0.85254491017964074</c:v>
                </c:pt>
                <c:pt idx="343">
                  <c:v>0.85419161676646704</c:v>
                </c:pt>
                <c:pt idx="344">
                  <c:v>0.85568862275449098</c:v>
                </c:pt>
                <c:pt idx="345">
                  <c:v>0.85703592814371254</c:v>
                </c:pt>
                <c:pt idx="346">
                  <c:v>0.85883233532934133</c:v>
                </c:pt>
                <c:pt idx="347">
                  <c:v>0.86047904191616764</c:v>
                </c:pt>
                <c:pt idx="348">
                  <c:v>0.86212574850299406</c:v>
                </c:pt>
                <c:pt idx="349">
                  <c:v>0.86347305389221551</c:v>
                </c:pt>
                <c:pt idx="350">
                  <c:v>0.86437125748502996</c:v>
                </c:pt>
                <c:pt idx="351">
                  <c:v>0.86601796407185627</c:v>
                </c:pt>
                <c:pt idx="352">
                  <c:v>0.86721556886227547</c:v>
                </c:pt>
                <c:pt idx="353">
                  <c:v>0.86916167664670663</c:v>
                </c:pt>
                <c:pt idx="354">
                  <c:v>0.87140718562874253</c:v>
                </c:pt>
                <c:pt idx="355">
                  <c:v>0.87320359281437121</c:v>
                </c:pt>
                <c:pt idx="356">
                  <c:v>0.8744011976047904</c:v>
                </c:pt>
                <c:pt idx="357">
                  <c:v>0.87589820359281434</c:v>
                </c:pt>
                <c:pt idx="358">
                  <c:v>0.87739520958083828</c:v>
                </c:pt>
                <c:pt idx="359">
                  <c:v>0.8784431137724551</c:v>
                </c:pt>
                <c:pt idx="360">
                  <c:v>0.87979041916167666</c:v>
                </c:pt>
                <c:pt idx="361">
                  <c:v>0.88173652694610782</c:v>
                </c:pt>
                <c:pt idx="362">
                  <c:v>0.8835329341317365</c:v>
                </c:pt>
                <c:pt idx="363">
                  <c:v>0.88592814371257489</c:v>
                </c:pt>
                <c:pt idx="364">
                  <c:v>0.88727544910179645</c:v>
                </c:pt>
                <c:pt idx="365">
                  <c:v>0.88967065868263473</c:v>
                </c:pt>
                <c:pt idx="366">
                  <c:v>0.89086826347305392</c:v>
                </c:pt>
                <c:pt idx="367">
                  <c:v>0.89221556886227549</c:v>
                </c:pt>
                <c:pt idx="368">
                  <c:v>0.89356287425149705</c:v>
                </c:pt>
                <c:pt idx="369">
                  <c:v>0.89431137724550902</c:v>
                </c:pt>
                <c:pt idx="370">
                  <c:v>0.89476047904191613</c:v>
                </c:pt>
                <c:pt idx="371">
                  <c:v>0.89640718562874255</c:v>
                </c:pt>
                <c:pt idx="372">
                  <c:v>0.89865269461077846</c:v>
                </c:pt>
                <c:pt idx="373">
                  <c:v>0.89985029940119765</c:v>
                </c:pt>
                <c:pt idx="374">
                  <c:v>0.90134730538922159</c:v>
                </c:pt>
                <c:pt idx="375">
                  <c:v>0.90194610778443118</c:v>
                </c:pt>
                <c:pt idx="376">
                  <c:v>0.90329341317365275</c:v>
                </c:pt>
                <c:pt idx="377">
                  <c:v>0.90389221556886223</c:v>
                </c:pt>
                <c:pt idx="378">
                  <c:v>0.90449101796407183</c:v>
                </c:pt>
                <c:pt idx="379">
                  <c:v>0.90598802395209577</c:v>
                </c:pt>
                <c:pt idx="380">
                  <c:v>0.90688622754491022</c:v>
                </c:pt>
                <c:pt idx="381">
                  <c:v>0.90823353293413178</c:v>
                </c:pt>
                <c:pt idx="382">
                  <c:v>0.90883233532934127</c:v>
                </c:pt>
                <c:pt idx="383">
                  <c:v>0.91032934131736531</c:v>
                </c:pt>
                <c:pt idx="384">
                  <c:v>0.91122754491017965</c:v>
                </c:pt>
                <c:pt idx="385">
                  <c:v>0.91257485029940122</c:v>
                </c:pt>
                <c:pt idx="386">
                  <c:v>0.91482035928143712</c:v>
                </c:pt>
                <c:pt idx="387">
                  <c:v>0.91616766467065869</c:v>
                </c:pt>
                <c:pt idx="388">
                  <c:v>0.91706586826347303</c:v>
                </c:pt>
                <c:pt idx="389">
                  <c:v>0.91841317365269459</c:v>
                </c:pt>
                <c:pt idx="390">
                  <c:v>0.91871257485029945</c:v>
                </c:pt>
                <c:pt idx="391">
                  <c:v>0.91916167664670656</c:v>
                </c:pt>
                <c:pt idx="392">
                  <c:v>0.92110778443113772</c:v>
                </c:pt>
                <c:pt idx="393">
                  <c:v>0.92170658682634732</c:v>
                </c:pt>
                <c:pt idx="394">
                  <c:v>0.92275449101796403</c:v>
                </c:pt>
                <c:pt idx="395">
                  <c:v>0.92365269461077848</c:v>
                </c:pt>
                <c:pt idx="396">
                  <c:v>0.92470059880239519</c:v>
                </c:pt>
                <c:pt idx="397">
                  <c:v>0.92574850299401201</c:v>
                </c:pt>
                <c:pt idx="398">
                  <c:v>0.92664670658682635</c:v>
                </c:pt>
                <c:pt idx="399">
                  <c:v>0.92709580838323358</c:v>
                </c:pt>
                <c:pt idx="400">
                  <c:v>0.92769461077844306</c:v>
                </c:pt>
                <c:pt idx="401">
                  <c:v>0.92829341317365266</c:v>
                </c:pt>
                <c:pt idx="402">
                  <c:v>0.92949101796407185</c:v>
                </c:pt>
                <c:pt idx="403">
                  <c:v>0.93008982035928145</c:v>
                </c:pt>
                <c:pt idx="404">
                  <c:v>0.93068862275449105</c:v>
                </c:pt>
                <c:pt idx="405">
                  <c:v>0.93188622754491013</c:v>
                </c:pt>
                <c:pt idx="406">
                  <c:v>0.93218562874251498</c:v>
                </c:pt>
                <c:pt idx="407">
                  <c:v>0.93248502994011973</c:v>
                </c:pt>
                <c:pt idx="408">
                  <c:v>0.93293413173652695</c:v>
                </c:pt>
                <c:pt idx="409">
                  <c:v>0.93368263473053892</c:v>
                </c:pt>
                <c:pt idx="410">
                  <c:v>0.93428143712574852</c:v>
                </c:pt>
                <c:pt idx="411">
                  <c:v>0.93502994011976048</c:v>
                </c:pt>
                <c:pt idx="412">
                  <c:v>0.93607784431137719</c:v>
                </c:pt>
                <c:pt idx="413">
                  <c:v>0.93667664670658679</c:v>
                </c:pt>
                <c:pt idx="414">
                  <c:v>0.93787425149700598</c:v>
                </c:pt>
                <c:pt idx="415">
                  <c:v>0.93832335329341321</c:v>
                </c:pt>
                <c:pt idx="416">
                  <c:v>0.93907185628742518</c:v>
                </c:pt>
                <c:pt idx="417">
                  <c:v>0.93952095808383229</c:v>
                </c:pt>
                <c:pt idx="418">
                  <c:v>0.93982035928143715</c:v>
                </c:pt>
                <c:pt idx="419">
                  <c:v>0.94041916167664674</c:v>
                </c:pt>
                <c:pt idx="420">
                  <c:v>0.94086826347305386</c:v>
                </c:pt>
                <c:pt idx="421">
                  <c:v>0.94131736526946108</c:v>
                </c:pt>
                <c:pt idx="422">
                  <c:v>0.94161676646706582</c:v>
                </c:pt>
                <c:pt idx="423">
                  <c:v>0.94191616766467068</c:v>
                </c:pt>
                <c:pt idx="424">
                  <c:v>0.94236526946107779</c:v>
                </c:pt>
                <c:pt idx="425">
                  <c:v>0.94281437125748502</c:v>
                </c:pt>
                <c:pt idx="426">
                  <c:v>0.94326347305389224</c:v>
                </c:pt>
                <c:pt idx="427">
                  <c:v>0.94416167664670658</c:v>
                </c:pt>
                <c:pt idx="428">
                  <c:v>0.94461077844311381</c:v>
                </c:pt>
                <c:pt idx="429">
                  <c:v>0.9452095808383234</c:v>
                </c:pt>
                <c:pt idx="430">
                  <c:v>0.94550898203592815</c:v>
                </c:pt>
                <c:pt idx="431">
                  <c:v>0.94595808383233537</c:v>
                </c:pt>
                <c:pt idx="432">
                  <c:v>0.94685628742514971</c:v>
                </c:pt>
                <c:pt idx="433">
                  <c:v>0.94790419161676642</c:v>
                </c:pt>
                <c:pt idx="434">
                  <c:v>0.94880239520958087</c:v>
                </c:pt>
                <c:pt idx="435">
                  <c:v>0.94925149700598799</c:v>
                </c:pt>
                <c:pt idx="436">
                  <c:v>0.94970059880239521</c:v>
                </c:pt>
                <c:pt idx="437">
                  <c:v>0.95014970059880244</c:v>
                </c:pt>
                <c:pt idx="438">
                  <c:v>0.95074850299401192</c:v>
                </c:pt>
                <c:pt idx="439">
                  <c:v>0.95104790419161678</c:v>
                </c:pt>
                <c:pt idx="440">
                  <c:v>0.95134730538922152</c:v>
                </c:pt>
                <c:pt idx="441">
                  <c:v>0.95179640718562875</c:v>
                </c:pt>
                <c:pt idx="442">
                  <c:v>0.95179640718562875</c:v>
                </c:pt>
                <c:pt idx="443">
                  <c:v>0.95224550898203597</c:v>
                </c:pt>
                <c:pt idx="444">
                  <c:v>0.95239520958083834</c:v>
                </c:pt>
                <c:pt idx="445">
                  <c:v>0.95269461077844309</c:v>
                </c:pt>
                <c:pt idx="446">
                  <c:v>0.95344311377245505</c:v>
                </c:pt>
                <c:pt idx="447">
                  <c:v>0.95374251497005991</c:v>
                </c:pt>
                <c:pt idx="448">
                  <c:v>0.95404191616766465</c:v>
                </c:pt>
                <c:pt idx="449">
                  <c:v>0.95449101796407188</c:v>
                </c:pt>
                <c:pt idx="450">
                  <c:v>0.95464071856287425</c:v>
                </c:pt>
                <c:pt idx="451">
                  <c:v>0.95479041916167662</c:v>
                </c:pt>
                <c:pt idx="452">
                  <c:v>0.95508982035928147</c:v>
                </c:pt>
                <c:pt idx="453">
                  <c:v>0.95583832335329344</c:v>
                </c:pt>
                <c:pt idx="454">
                  <c:v>0.95643712574850304</c:v>
                </c:pt>
                <c:pt idx="455">
                  <c:v>0.95658682634730541</c:v>
                </c:pt>
                <c:pt idx="456">
                  <c:v>0.95658682634730541</c:v>
                </c:pt>
                <c:pt idx="457">
                  <c:v>0.95673652694610778</c:v>
                </c:pt>
                <c:pt idx="458">
                  <c:v>0.95763473053892212</c:v>
                </c:pt>
                <c:pt idx="459">
                  <c:v>0.95793413173652697</c:v>
                </c:pt>
                <c:pt idx="460">
                  <c:v>0.95853293413173657</c:v>
                </c:pt>
                <c:pt idx="461">
                  <c:v>0.95868263473053894</c:v>
                </c:pt>
                <c:pt idx="462">
                  <c:v>0.95928143712574854</c:v>
                </c:pt>
                <c:pt idx="463">
                  <c:v>0.95958083832335328</c:v>
                </c:pt>
                <c:pt idx="464">
                  <c:v>0.96047904191616762</c:v>
                </c:pt>
                <c:pt idx="465">
                  <c:v>0.96092814371257484</c:v>
                </c:pt>
                <c:pt idx="466">
                  <c:v>0.96137724550898207</c:v>
                </c:pt>
                <c:pt idx="467">
                  <c:v>0.96152694610778444</c:v>
                </c:pt>
                <c:pt idx="468">
                  <c:v>0.96227544910179641</c:v>
                </c:pt>
                <c:pt idx="469">
                  <c:v>0.96272455089820363</c:v>
                </c:pt>
                <c:pt idx="470">
                  <c:v>0.96317365269461075</c:v>
                </c:pt>
                <c:pt idx="471">
                  <c:v>0.96332335329341312</c:v>
                </c:pt>
                <c:pt idx="472">
                  <c:v>0.96422155688622757</c:v>
                </c:pt>
                <c:pt idx="473">
                  <c:v>0.96497005988023954</c:v>
                </c:pt>
                <c:pt idx="474">
                  <c:v>0.96541916167664665</c:v>
                </c:pt>
                <c:pt idx="475">
                  <c:v>0.96571856287425151</c:v>
                </c:pt>
                <c:pt idx="476">
                  <c:v>0.96601796407185625</c:v>
                </c:pt>
                <c:pt idx="477">
                  <c:v>0.96616766467065873</c:v>
                </c:pt>
                <c:pt idx="478">
                  <c:v>0.96646706586826348</c:v>
                </c:pt>
                <c:pt idx="479">
                  <c:v>0.96646706586826348</c:v>
                </c:pt>
                <c:pt idx="480">
                  <c:v>0.9669161676646707</c:v>
                </c:pt>
                <c:pt idx="481">
                  <c:v>0.96736526946107781</c:v>
                </c:pt>
                <c:pt idx="482">
                  <c:v>0.96751497005988019</c:v>
                </c:pt>
                <c:pt idx="483">
                  <c:v>0.96751497005988019</c:v>
                </c:pt>
                <c:pt idx="484">
                  <c:v>0.96766467065868267</c:v>
                </c:pt>
                <c:pt idx="485">
                  <c:v>0.96766467065868267</c:v>
                </c:pt>
                <c:pt idx="486">
                  <c:v>0.96766467065868267</c:v>
                </c:pt>
                <c:pt idx="487">
                  <c:v>0.96811377245508978</c:v>
                </c:pt>
                <c:pt idx="488">
                  <c:v>0.96841317365269464</c:v>
                </c:pt>
                <c:pt idx="489">
                  <c:v>0.96901197604790423</c:v>
                </c:pt>
                <c:pt idx="490">
                  <c:v>0.9691616766467066</c:v>
                </c:pt>
                <c:pt idx="491">
                  <c:v>0.96961077844311372</c:v>
                </c:pt>
                <c:pt idx="492">
                  <c:v>0.9697604790419162</c:v>
                </c:pt>
                <c:pt idx="493">
                  <c:v>0.9703592814371258</c:v>
                </c:pt>
                <c:pt idx="494">
                  <c:v>0.97065868263473054</c:v>
                </c:pt>
                <c:pt idx="495">
                  <c:v>0.97095808383233528</c:v>
                </c:pt>
                <c:pt idx="496">
                  <c:v>0.97095808383233528</c:v>
                </c:pt>
                <c:pt idx="497">
                  <c:v>0.97110778443113777</c:v>
                </c:pt>
                <c:pt idx="498">
                  <c:v>0.97140718562874251</c:v>
                </c:pt>
                <c:pt idx="499">
                  <c:v>0.97155688622754488</c:v>
                </c:pt>
                <c:pt idx="500">
                  <c:v>0.97185628742514973</c:v>
                </c:pt>
                <c:pt idx="501">
                  <c:v>0.97200598802395211</c:v>
                </c:pt>
                <c:pt idx="502">
                  <c:v>0.97215568862275448</c:v>
                </c:pt>
                <c:pt idx="503">
                  <c:v>0.97245508982035933</c:v>
                </c:pt>
                <c:pt idx="504">
                  <c:v>0.9726047904191617</c:v>
                </c:pt>
                <c:pt idx="505">
                  <c:v>0.97290419161676644</c:v>
                </c:pt>
                <c:pt idx="506">
                  <c:v>0.97335329341317367</c:v>
                </c:pt>
                <c:pt idx="507">
                  <c:v>0.97335329341317367</c:v>
                </c:pt>
                <c:pt idx="508">
                  <c:v>0.97365269461077841</c:v>
                </c:pt>
                <c:pt idx="509">
                  <c:v>0.97410179640718564</c:v>
                </c:pt>
                <c:pt idx="510">
                  <c:v>0.97425149700598801</c:v>
                </c:pt>
                <c:pt idx="511">
                  <c:v>0.97425149700598801</c:v>
                </c:pt>
                <c:pt idx="512">
                  <c:v>0.97425149700598801</c:v>
                </c:pt>
                <c:pt idx="513">
                  <c:v>0.97499999999999998</c:v>
                </c:pt>
                <c:pt idx="514">
                  <c:v>0.97514970059880235</c:v>
                </c:pt>
                <c:pt idx="515">
                  <c:v>0.9754491017964072</c:v>
                </c:pt>
                <c:pt idx="516">
                  <c:v>0.97574850299401195</c:v>
                </c:pt>
                <c:pt idx="517">
                  <c:v>0.97634730538922154</c:v>
                </c:pt>
                <c:pt idx="518">
                  <c:v>0.97634730538922154</c:v>
                </c:pt>
                <c:pt idx="519">
                  <c:v>0.97649700598802391</c:v>
                </c:pt>
                <c:pt idx="520">
                  <c:v>0.97679640718562877</c:v>
                </c:pt>
                <c:pt idx="521">
                  <c:v>0.97709580838323351</c:v>
                </c:pt>
                <c:pt idx="522">
                  <c:v>0.97709580838323351</c:v>
                </c:pt>
                <c:pt idx="523">
                  <c:v>0.97709580838323351</c:v>
                </c:pt>
                <c:pt idx="524">
                  <c:v>0.97724550898203588</c:v>
                </c:pt>
                <c:pt idx="525">
                  <c:v>0.97724550898203588</c:v>
                </c:pt>
                <c:pt idx="526">
                  <c:v>0.97739520958083836</c:v>
                </c:pt>
                <c:pt idx="527">
                  <c:v>0.97784431137724548</c:v>
                </c:pt>
                <c:pt idx="528">
                  <c:v>0.97799401197604785</c:v>
                </c:pt>
                <c:pt idx="529">
                  <c:v>0.97814371257485033</c:v>
                </c:pt>
                <c:pt idx="530">
                  <c:v>0.97844311377245508</c:v>
                </c:pt>
                <c:pt idx="531">
                  <c:v>0.97874251497005993</c:v>
                </c:pt>
                <c:pt idx="532">
                  <c:v>0.97874251497005993</c:v>
                </c:pt>
                <c:pt idx="533">
                  <c:v>0.97904191616766467</c:v>
                </c:pt>
                <c:pt idx="534">
                  <c:v>0.97919161676646704</c:v>
                </c:pt>
                <c:pt idx="535">
                  <c:v>0.97979041916167664</c:v>
                </c:pt>
                <c:pt idx="536">
                  <c:v>0.98008982035928138</c:v>
                </c:pt>
                <c:pt idx="537">
                  <c:v>0.98038922155688624</c:v>
                </c:pt>
                <c:pt idx="538">
                  <c:v>0.98038922155688624</c:v>
                </c:pt>
                <c:pt idx="539">
                  <c:v>0.98053892215568861</c:v>
                </c:pt>
                <c:pt idx="540">
                  <c:v>0.98068862275449098</c:v>
                </c:pt>
                <c:pt idx="541">
                  <c:v>0.98068862275449098</c:v>
                </c:pt>
                <c:pt idx="542">
                  <c:v>0.98098802395209583</c:v>
                </c:pt>
                <c:pt idx="543">
                  <c:v>0.98098802395209583</c:v>
                </c:pt>
                <c:pt idx="544">
                  <c:v>0.98098802395209583</c:v>
                </c:pt>
                <c:pt idx="545">
                  <c:v>0.98143712574850295</c:v>
                </c:pt>
                <c:pt idx="546">
                  <c:v>0.98158682634730543</c:v>
                </c:pt>
                <c:pt idx="547">
                  <c:v>0.98203592814371254</c:v>
                </c:pt>
                <c:pt idx="548">
                  <c:v>0.98203592814371254</c:v>
                </c:pt>
                <c:pt idx="549">
                  <c:v>0.98218562874251492</c:v>
                </c:pt>
                <c:pt idx="550">
                  <c:v>0.9823353293413174</c:v>
                </c:pt>
                <c:pt idx="551">
                  <c:v>0.98248502994011977</c:v>
                </c:pt>
                <c:pt idx="552">
                  <c:v>0.98263473053892214</c:v>
                </c:pt>
                <c:pt idx="553">
                  <c:v>0.98293413173652699</c:v>
                </c:pt>
                <c:pt idx="554">
                  <c:v>0.98323353293413174</c:v>
                </c:pt>
                <c:pt idx="555">
                  <c:v>0.98338323353293411</c:v>
                </c:pt>
                <c:pt idx="556">
                  <c:v>0.98398203592814371</c:v>
                </c:pt>
                <c:pt idx="557">
                  <c:v>0.98413173652694608</c:v>
                </c:pt>
                <c:pt idx="558">
                  <c:v>0.98428143712574845</c:v>
                </c:pt>
                <c:pt idx="559">
                  <c:v>0.9845808383233533</c:v>
                </c:pt>
                <c:pt idx="560">
                  <c:v>0.9845808383233533</c:v>
                </c:pt>
                <c:pt idx="561">
                  <c:v>0.9845808383233533</c:v>
                </c:pt>
                <c:pt idx="562">
                  <c:v>0.98488023952095805</c:v>
                </c:pt>
                <c:pt idx="563">
                  <c:v>0.98532934131736527</c:v>
                </c:pt>
                <c:pt idx="564">
                  <c:v>0.98592814371257487</c:v>
                </c:pt>
                <c:pt idx="565">
                  <c:v>0.98592814371257487</c:v>
                </c:pt>
                <c:pt idx="566">
                  <c:v>0.98592814371257487</c:v>
                </c:pt>
                <c:pt idx="567">
                  <c:v>0.98622754491017961</c:v>
                </c:pt>
                <c:pt idx="568">
                  <c:v>0.98622754491017961</c:v>
                </c:pt>
                <c:pt idx="569">
                  <c:v>0.98622754491017961</c:v>
                </c:pt>
                <c:pt idx="570">
                  <c:v>0.98637724550898198</c:v>
                </c:pt>
                <c:pt idx="571">
                  <c:v>0.98652694610778446</c:v>
                </c:pt>
                <c:pt idx="572">
                  <c:v>0.98667664670658684</c:v>
                </c:pt>
                <c:pt idx="573">
                  <c:v>0.98682634730538921</c:v>
                </c:pt>
                <c:pt idx="574">
                  <c:v>0.98712574850299406</c:v>
                </c:pt>
                <c:pt idx="575">
                  <c:v>0.98727544910179643</c:v>
                </c:pt>
                <c:pt idx="576">
                  <c:v>0.98727544910179643</c:v>
                </c:pt>
                <c:pt idx="577">
                  <c:v>0.9874251497005988</c:v>
                </c:pt>
                <c:pt idx="578">
                  <c:v>0.9874251497005988</c:v>
                </c:pt>
                <c:pt idx="579">
                  <c:v>0.98757485029940117</c:v>
                </c:pt>
                <c:pt idx="580">
                  <c:v>0.98757485029940117</c:v>
                </c:pt>
                <c:pt idx="581">
                  <c:v>0.98757485029940117</c:v>
                </c:pt>
                <c:pt idx="582">
                  <c:v>0.98772455089820355</c:v>
                </c:pt>
                <c:pt idx="583">
                  <c:v>0.98787425149700603</c:v>
                </c:pt>
                <c:pt idx="584">
                  <c:v>0.9880239520958084</c:v>
                </c:pt>
                <c:pt idx="585">
                  <c:v>0.98817365269461077</c:v>
                </c:pt>
                <c:pt idx="586">
                  <c:v>0.98817365269461077</c:v>
                </c:pt>
                <c:pt idx="587">
                  <c:v>0.98847305389221551</c:v>
                </c:pt>
                <c:pt idx="588">
                  <c:v>0.988622754491018</c:v>
                </c:pt>
                <c:pt idx="589">
                  <c:v>0.98877245508982037</c:v>
                </c:pt>
                <c:pt idx="590">
                  <c:v>0.98922155688622759</c:v>
                </c:pt>
                <c:pt idx="591">
                  <c:v>0.98922155688622759</c:v>
                </c:pt>
                <c:pt idx="592">
                  <c:v>0.98937125748502996</c:v>
                </c:pt>
                <c:pt idx="593">
                  <c:v>0.98952095808383234</c:v>
                </c:pt>
                <c:pt idx="594">
                  <c:v>0.98967065868263471</c:v>
                </c:pt>
                <c:pt idx="595">
                  <c:v>0.98967065868263471</c:v>
                </c:pt>
                <c:pt idx="596">
                  <c:v>0.98982035928143708</c:v>
                </c:pt>
                <c:pt idx="597">
                  <c:v>0.98997005988023956</c:v>
                </c:pt>
                <c:pt idx="598">
                  <c:v>0.98997005988023956</c:v>
                </c:pt>
                <c:pt idx="599">
                  <c:v>0.98997005988023956</c:v>
                </c:pt>
                <c:pt idx="600">
                  <c:v>0.99011976047904193</c:v>
                </c:pt>
                <c:pt idx="601">
                  <c:v>0.99011976047904193</c:v>
                </c:pt>
                <c:pt idx="602">
                  <c:v>0.99011976047904193</c:v>
                </c:pt>
                <c:pt idx="603">
                  <c:v>0.9902694610778443</c:v>
                </c:pt>
                <c:pt idx="604">
                  <c:v>0.9902694610778443</c:v>
                </c:pt>
                <c:pt idx="605">
                  <c:v>0.9902694610778443</c:v>
                </c:pt>
                <c:pt idx="606">
                  <c:v>0.99041916167664668</c:v>
                </c:pt>
                <c:pt idx="607">
                  <c:v>0.99056886227544905</c:v>
                </c:pt>
                <c:pt idx="608">
                  <c:v>0.99056886227544905</c:v>
                </c:pt>
                <c:pt idx="609">
                  <c:v>0.99056886227544905</c:v>
                </c:pt>
                <c:pt idx="610">
                  <c:v>0.99071856287425153</c:v>
                </c:pt>
                <c:pt idx="611">
                  <c:v>0.9908682634730539</c:v>
                </c:pt>
                <c:pt idx="612">
                  <c:v>0.99101796407185627</c:v>
                </c:pt>
                <c:pt idx="613">
                  <c:v>0.99101796407185627</c:v>
                </c:pt>
                <c:pt idx="614">
                  <c:v>0.99131736526946113</c:v>
                </c:pt>
                <c:pt idx="615">
                  <c:v>0.9914670658682635</c:v>
                </c:pt>
                <c:pt idx="616">
                  <c:v>0.99176646706586824</c:v>
                </c:pt>
                <c:pt idx="617">
                  <c:v>0.99191616766467061</c:v>
                </c:pt>
                <c:pt idx="618">
                  <c:v>0.99206586826347309</c:v>
                </c:pt>
                <c:pt idx="619">
                  <c:v>0.99206586826347309</c:v>
                </c:pt>
                <c:pt idx="620">
                  <c:v>0.99206586826347309</c:v>
                </c:pt>
                <c:pt idx="621">
                  <c:v>0.99236526946107784</c:v>
                </c:pt>
                <c:pt idx="622">
                  <c:v>0.99236526946107784</c:v>
                </c:pt>
                <c:pt idx="623">
                  <c:v>0.99251497005988021</c:v>
                </c:pt>
                <c:pt idx="624">
                  <c:v>0.99251497005988021</c:v>
                </c:pt>
                <c:pt idx="625">
                  <c:v>0.99251497005988021</c:v>
                </c:pt>
                <c:pt idx="626">
                  <c:v>0.99251497005988021</c:v>
                </c:pt>
                <c:pt idx="627">
                  <c:v>0.99251497005988021</c:v>
                </c:pt>
                <c:pt idx="628">
                  <c:v>0.99251497005988021</c:v>
                </c:pt>
                <c:pt idx="629">
                  <c:v>0.99251497005988021</c:v>
                </c:pt>
                <c:pt idx="630">
                  <c:v>0.99251497005988021</c:v>
                </c:pt>
                <c:pt idx="631">
                  <c:v>0.99251497005988021</c:v>
                </c:pt>
                <c:pt idx="632">
                  <c:v>0.99251497005988021</c:v>
                </c:pt>
                <c:pt idx="633">
                  <c:v>0.99281437125748506</c:v>
                </c:pt>
                <c:pt idx="634">
                  <c:v>0.99296407185628743</c:v>
                </c:pt>
                <c:pt idx="635">
                  <c:v>0.99296407185628743</c:v>
                </c:pt>
                <c:pt idx="636">
                  <c:v>0.9931137724550898</c:v>
                </c:pt>
                <c:pt idx="637">
                  <c:v>0.9931137724550898</c:v>
                </c:pt>
                <c:pt idx="638">
                  <c:v>0.9931137724550898</c:v>
                </c:pt>
                <c:pt idx="639">
                  <c:v>0.9931137724550898</c:v>
                </c:pt>
                <c:pt idx="640">
                  <c:v>0.99356287425149703</c:v>
                </c:pt>
                <c:pt idx="641">
                  <c:v>0.9937125748502994</c:v>
                </c:pt>
                <c:pt idx="642">
                  <c:v>0.9937125748502994</c:v>
                </c:pt>
                <c:pt idx="643">
                  <c:v>0.9937125748502994</c:v>
                </c:pt>
                <c:pt idx="644">
                  <c:v>0.9937125748502994</c:v>
                </c:pt>
                <c:pt idx="645">
                  <c:v>0.9937125748502994</c:v>
                </c:pt>
                <c:pt idx="646">
                  <c:v>0.99386227544910177</c:v>
                </c:pt>
                <c:pt idx="647">
                  <c:v>0.99401197604790414</c:v>
                </c:pt>
                <c:pt idx="648">
                  <c:v>0.99416167664670663</c:v>
                </c:pt>
                <c:pt idx="649">
                  <c:v>0.99416167664670663</c:v>
                </c:pt>
                <c:pt idx="650">
                  <c:v>0.99416167664670663</c:v>
                </c:pt>
                <c:pt idx="651">
                  <c:v>0.99416167664670663</c:v>
                </c:pt>
                <c:pt idx="652">
                  <c:v>0.994311377245509</c:v>
                </c:pt>
                <c:pt idx="653">
                  <c:v>0.994311377245509</c:v>
                </c:pt>
                <c:pt idx="654">
                  <c:v>0.994311377245509</c:v>
                </c:pt>
                <c:pt idx="655">
                  <c:v>0.994311377245509</c:v>
                </c:pt>
                <c:pt idx="656">
                  <c:v>0.99446107784431137</c:v>
                </c:pt>
                <c:pt idx="657">
                  <c:v>0.99461077844311374</c:v>
                </c:pt>
                <c:pt idx="658">
                  <c:v>0.99476047904191611</c:v>
                </c:pt>
                <c:pt idx="659">
                  <c:v>0.99476047904191611</c:v>
                </c:pt>
                <c:pt idx="660">
                  <c:v>0.99520958083832334</c:v>
                </c:pt>
                <c:pt idx="661">
                  <c:v>0.99520958083832334</c:v>
                </c:pt>
                <c:pt idx="662">
                  <c:v>0.99550898203592819</c:v>
                </c:pt>
                <c:pt idx="663">
                  <c:v>0.99580838323353293</c:v>
                </c:pt>
                <c:pt idx="664">
                  <c:v>0.99610778443113768</c:v>
                </c:pt>
                <c:pt idx="665">
                  <c:v>0.99610778443113768</c:v>
                </c:pt>
                <c:pt idx="666">
                  <c:v>0.99625748502994016</c:v>
                </c:pt>
                <c:pt idx="667">
                  <c:v>0.99640718562874253</c:v>
                </c:pt>
                <c:pt idx="668">
                  <c:v>0.99640718562874253</c:v>
                </c:pt>
                <c:pt idx="669">
                  <c:v>0.99640718562874253</c:v>
                </c:pt>
                <c:pt idx="670">
                  <c:v>0.99640718562874253</c:v>
                </c:pt>
                <c:pt idx="671">
                  <c:v>0.99640718562874253</c:v>
                </c:pt>
                <c:pt idx="672">
                  <c:v>0.99640718562874253</c:v>
                </c:pt>
                <c:pt idx="673">
                  <c:v>0.99640718562874253</c:v>
                </c:pt>
                <c:pt idx="674">
                  <c:v>0.9965568862275449</c:v>
                </c:pt>
                <c:pt idx="675">
                  <c:v>0.9965568862275449</c:v>
                </c:pt>
                <c:pt idx="676">
                  <c:v>0.9965568862275449</c:v>
                </c:pt>
                <c:pt idx="677">
                  <c:v>0.9965568862275449</c:v>
                </c:pt>
                <c:pt idx="678">
                  <c:v>0.9965568862275449</c:v>
                </c:pt>
                <c:pt idx="679">
                  <c:v>0.9965568862275449</c:v>
                </c:pt>
                <c:pt idx="680">
                  <c:v>0.9965568862275449</c:v>
                </c:pt>
                <c:pt idx="681">
                  <c:v>0.9965568862275449</c:v>
                </c:pt>
                <c:pt idx="682">
                  <c:v>0.9965568862275449</c:v>
                </c:pt>
                <c:pt idx="683">
                  <c:v>0.9965568862275449</c:v>
                </c:pt>
                <c:pt idx="684">
                  <c:v>0.9965568862275449</c:v>
                </c:pt>
                <c:pt idx="685">
                  <c:v>0.9965568862275449</c:v>
                </c:pt>
                <c:pt idx="686">
                  <c:v>0.9965568862275449</c:v>
                </c:pt>
                <c:pt idx="687">
                  <c:v>0.99685628742514965</c:v>
                </c:pt>
                <c:pt idx="688">
                  <c:v>0.99685628742514965</c:v>
                </c:pt>
                <c:pt idx="689">
                  <c:v>0.99685628742514965</c:v>
                </c:pt>
                <c:pt idx="690">
                  <c:v>0.99685628742514965</c:v>
                </c:pt>
                <c:pt idx="691">
                  <c:v>0.99685628742514965</c:v>
                </c:pt>
                <c:pt idx="692">
                  <c:v>0.99685628742514965</c:v>
                </c:pt>
                <c:pt idx="693">
                  <c:v>0.99685628742514965</c:v>
                </c:pt>
                <c:pt idx="694">
                  <c:v>0.99700598802395213</c:v>
                </c:pt>
                <c:pt idx="695">
                  <c:v>0.99700598802395213</c:v>
                </c:pt>
                <c:pt idx="696">
                  <c:v>0.99700598802395213</c:v>
                </c:pt>
                <c:pt idx="697">
                  <c:v>0.9971556886227545</c:v>
                </c:pt>
                <c:pt idx="698">
                  <c:v>0.9971556886227545</c:v>
                </c:pt>
                <c:pt idx="699">
                  <c:v>0.99730538922155687</c:v>
                </c:pt>
                <c:pt idx="700">
                  <c:v>0.99730538922155687</c:v>
                </c:pt>
                <c:pt idx="701">
                  <c:v>0.99730538922155687</c:v>
                </c:pt>
                <c:pt idx="702">
                  <c:v>0.99730538922155687</c:v>
                </c:pt>
                <c:pt idx="703">
                  <c:v>0.99745508982035924</c:v>
                </c:pt>
                <c:pt idx="704">
                  <c:v>0.99745508982035924</c:v>
                </c:pt>
                <c:pt idx="705">
                  <c:v>0.99745508982035924</c:v>
                </c:pt>
                <c:pt idx="706">
                  <c:v>0.99745508982035924</c:v>
                </c:pt>
                <c:pt idx="707">
                  <c:v>0.99745508982035924</c:v>
                </c:pt>
                <c:pt idx="708">
                  <c:v>0.99745508982035924</c:v>
                </c:pt>
                <c:pt idx="709">
                  <c:v>0.99745508982035924</c:v>
                </c:pt>
                <c:pt idx="710">
                  <c:v>0.99745508982035924</c:v>
                </c:pt>
                <c:pt idx="711">
                  <c:v>0.99745508982035924</c:v>
                </c:pt>
                <c:pt idx="712">
                  <c:v>0.99745508982035924</c:v>
                </c:pt>
                <c:pt idx="713">
                  <c:v>0.99760479041916172</c:v>
                </c:pt>
                <c:pt idx="714">
                  <c:v>0.99760479041916172</c:v>
                </c:pt>
                <c:pt idx="715">
                  <c:v>0.9977544910179641</c:v>
                </c:pt>
                <c:pt idx="716">
                  <c:v>0.99790419161676647</c:v>
                </c:pt>
                <c:pt idx="717">
                  <c:v>0.99790419161676647</c:v>
                </c:pt>
                <c:pt idx="718">
                  <c:v>0.99790419161676647</c:v>
                </c:pt>
                <c:pt idx="719">
                  <c:v>0.99790419161676647</c:v>
                </c:pt>
                <c:pt idx="720">
                  <c:v>0.99790419161676647</c:v>
                </c:pt>
                <c:pt idx="721">
                  <c:v>0.99790419161676647</c:v>
                </c:pt>
                <c:pt idx="722">
                  <c:v>0.99790419161676647</c:v>
                </c:pt>
                <c:pt idx="723">
                  <c:v>0.99790419161676647</c:v>
                </c:pt>
                <c:pt idx="724">
                  <c:v>0.99790419161676647</c:v>
                </c:pt>
                <c:pt idx="725">
                  <c:v>0.99805389221556884</c:v>
                </c:pt>
                <c:pt idx="726">
                  <c:v>0.99805389221556884</c:v>
                </c:pt>
                <c:pt idx="727">
                  <c:v>0.99820359281437121</c:v>
                </c:pt>
                <c:pt idx="728">
                  <c:v>0.99820359281437121</c:v>
                </c:pt>
                <c:pt idx="729">
                  <c:v>0.99820359281437121</c:v>
                </c:pt>
                <c:pt idx="730">
                  <c:v>0.99835329341317369</c:v>
                </c:pt>
                <c:pt idx="731">
                  <c:v>0.99835329341317369</c:v>
                </c:pt>
                <c:pt idx="732">
                  <c:v>0.99835329341317369</c:v>
                </c:pt>
                <c:pt idx="733">
                  <c:v>0.99835329341317369</c:v>
                </c:pt>
                <c:pt idx="734">
                  <c:v>0.99835329341317369</c:v>
                </c:pt>
                <c:pt idx="735">
                  <c:v>0.99835329341317369</c:v>
                </c:pt>
                <c:pt idx="736">
                  <c:v>0.99835329341317369</c:v>
                </c:pt>
                <c:pt idx="737">
                  <c:v>0.99835329341317369</c:v>
                </c:pt>
                <c:pt idx="738">
                  <c:v>0.99835329341317369</c:v>
                </c:pt>
                <c:pt idx="739">
                  <c:v>0.99850299401197606</c:v>
                </c:pt>
                <c:pt idx="740">
                  <c:v>0.99850299401197606</c:v>
                </c:pt>
                <c:pt idx="741">
                  <c:v>0.99850299401197606</c:v>
                </c:pt>
                <c:pt idx="742">
                  <c:v>0.99865269461077844</c:v>
                </c:pt>
                <c:pt idx="743">
                  <c:v>0.99865269461077844</c:v>
                </c:pt>
                <c:pt idx="744">
                  <c:v>0.99865269461077844</c:v>
                </c:pt>
                <c:pt idx="745">
                  <c:v>0.99865269461077844</c:v>
                </c:pt>
                <c:pt idx="746">
                  <c:v>0.99865269461077844</c:v>
                </c:pt>
                <c:pt idx="747">
                  <c:v>0.99865269461077844</c:v>
                </c:pt>
                <c:pt idx="748">
                  <c:v>0.99865269461077844</c:v>
                </c:pt>
                <c:pt idx="749">
                  <c:v>0.99865269461077844</c:v>
                </c:pt>
                <c:pt idx="750">
                  <c:v>0.99865269461077844</c:v>
                </c:pt>
                <c:pt idx="751">
                  <c:v>0.99880239520958081</c:v>
                </c:pt>
                <c:pt idx="752">
                  <c:v>0.99880239520958081</c:v>
                </c:pt>
                <c:pt idx="753">
                  <c:v>0.99880239520958081</c:v>
                </c:pt>
                <c:pt idx="754">
                  <c:v>0.99880239520958081</c:v>
                </c:pt>
                <c:pt idx="755">
                  <c:v>0.99880239520958081</c:v>
                </c:pt>
                <c:pt idx="756">
                  <c:v>0.99880239520958081</c:v>
                </c:pt>
                <c:pt idx="757">
                  <c:v>0.99880239520958081</c:v>
                </c:pt>
                <c:pt idx="758">
                  <c:v>0.99880239520958081</c:v>
                </c:pt>
                <c:pt idx="759">
                  <c:v>0.99880239520958081</c:v>
                </c:pt>
                <c:pt idx="760">
                  <c:v>0.99880239520958081</c:v>
                </c:pt>
                <c:pt idx="761">
                  <c:v>0.99880239520958081</c:v>
                </c:pt>
                <c:pt idx="762">
                  <c:v>0.99880239520958081</c:v>
                </c:pt>
                <c:pt idx="763">
                  <c:v>0.99880239520958081</c:v>
                </c:pt>
                <c:pt idx="764">
                  <c:v>0.99880239520958081</c:v>
                </c:pt>
                <c:pt idx="765">
                  <c:v>0.99880239520958081</c:v>
                </c:pt>
                <c:pt idx="766">
                  <c:v>0.99880239520958081</c:v>
                </c:pt>
                <c:pt idx="767">
                  <c:v>0.99880239520958081</c:v>
                </c:pt>
                <c:pt idx="768">
                  <c:v>0.99880239520958081</c:v>
                </c:pt>
                <c:pt idx="769">
                  <c:v>0.99880239520958081</c:v>
                </c:pt>
                <c:pt idx="770">
                  <c:v>0.99880239520958081</c:v>
                </c:pt>
                <c:pt idx="771">
                  <c:v>0.99895209580838318</c:v>
                </c:pt>
                <c:pt idx="772">
                  <c:v>0.99895209580838318</c:v>
                </c:pt>
                <c:pt idx="773">
                  <c:v>0.99895209580838318</c:v>
                </c:pt>
                <c:pt idx="774">
                  <c:v>0.99895209580838318</c:v>
                </c:pt>
                <c:pt idx="775">
                  <c:v>0.99895209580838318</c:v>
                </c:pt>
                <c:pt idx="776">
                  <c:v>0.99895209580838318</c:v>
                </c:pt>
                <c:pt idx="777">
                  <c:v>0.99895209580838318</c:v>
                </c:pt>
                <c:pt idx="778">
                  <c:v>0.99895209580838318</c:v>
                </c:pt>
                <c:pt idx="779">
                  <c:v>0.99895209580838318</c:v>
                </c:pt>
                <c:pt idx="780">
                  <c:v>0.99895209580838318</c:v>
                </c:pt>
                <c:pt idx="781">
                  <c:v>0.99895209580838318</c:v>
                </c:pt>
                <c:pt idx="782">
                  <c:v>0.99895209580838318</c:v>
                </c:pt>
                <c:pt idx="783">
                  <c:v>0.99895209580838318</c:v>
                </c:pt>
                <c:pt idx="784">
                  <c:v>0.99895209580838318</c:v>
                </c:pt>
                <c:pt idx="785">
                  <c:v>0.99895209580838318</c:v>
                </c:pt>
                <c:pt idx="786">
                  <c:v>0.99895209580838318</c:v>
                </c:pt>
                <c:pt idx="787">
                  <c:v>0.99895209580838318</c:v>
                </c:pt>
                <c:pt idx="788">
                  <c:v>0.99895209580838318</c:v>
                </c:pt>
                <c:pt idx="789">
                  <c:v>0.99895209580838318</c:v>
                </c:pt>
                <c:pt idx="790">
                  <c:v>0.99895209580838318</c:v>
                </c:pt>
                <c:pt idx="791">
                  <c:v>0.99895209580838318</c:v>
                </c:pt>
                <c:pt idx="792">
                  <c:v>0.99895209580838318</c:v>
                </c:pt>
                <c:pt idx="793">
                  <c:v>0.99895209580838318</c:v>
                </c:pt>
                <c:pt idx="794">
                  <c:v>0.99895209580838318</c:v>
                </c:pt>
                <c:pt idx="795">
                  <c:v>0.99895209580838318</c:v>
                </c:pt>
                <c:pt idx="796">
                  <c:v>0.99910179640718566</c:v>
                </c:pt>
                <c:pt idx="797">
                  <c:v>0.99910179640718566</c:v>
                </c:pt>
                <c:pt idx="798">
                  <c:v>0.99910179640718566</c:v>
                </c:pt>
                <c:pt idx="799">
                  <c:v>0.99910179640718566</c:v>
                </c:pt>
                <c:pt idx="800">
                  <c:v>0.99910179640718566</c:v>
                </c:pt>
                <c:pt idx="801">
                  <c:v>0.99910179640718566</c:v>
                </c:pt>
                <c:pt idx="802">
                  <c:v>0.99910179640718566</c:v>
                </c:pt>
                <c:pt idx="803">
                  <c:v>0.99910179640718566</c:v>
                </c:pt>
                <c:pt idx="804">
                  <c:v>0.99910179640718566</c:v>
                </c:pt>
                <c:pt idx="805">
                  <c:v>0.99910179640718566</c:v>
                </c:pt>
                <c:pt idx="806">
                  <c:v>0.99910179640718566</c:v>
                </c:pt>
                <c:pt idx="807">
                  <c:v>0.99910179640718566</c:v>
                </c:pt>
                <c:pt idx="808">
                  <c:v>0.99910179640718566</c:v>
                </c:pt>
                <c:pt idx="809">
                  <c:v>0.99910179640718566</c:v>
                </c:pt>
                <c:pt idx="810">
                  <c:v>0.9994011976047904</c:v>
                </c:pt>
                <c:pt idx="811">
                  <c:v>0.9994011976047904</c:v>
                </c:pt>
                <c:pt idx="812">
                  <c:v>0.9994011976047904</c:v>
                </c:pt>
                <c:pt idx="813">
                  <c:v>0.99955089820359277</c:v>
                </c:pt>
                <c:pt idx="814">
                  <c:v>0.99955089820359277</c:v>
                </c:pt>
                <c:pt idx="815">
                  <c:v>0.99955089820359277</c:v>
                </c:pt>
                <c:pt idx="816">
                  <c:v>0.99955089820359277</c:v>
                </c:pt>
                <c:pt idx="817">
                  <c:v>0.99955089820359277</c:v>
                </c:pt>
                <c:pt idx="818">
                  <c:v>0.99955089820359277</c:v>
                </c:pt>
                <c:pt idx="819">
                  <c:v>0.99955089820359277</c:v>
                </c:pt>
                <c:pt idx="820">
                  <c:v>0.99955089820359277</c:v>
                </c:pt>
                <c:pt idx="821">
                  <c:v>0.99955089820359277</c:v>
                </c:pt>
                <c:pt idx="822">
                  <c:v>0.99955089820359277</c:v>
                </c:pt>
                <c:pt idx="823">
                  <c:v>0.99955089820359277</c:v>
                </c:pt>
                <c:pt idx="824">
                  <c:v>0.99955089820359277</c:v>
                </c:pt>
                <c:pt idx="825">
                  <c:v>0.99955089820359277</c:v>
                </c:pt>
                <c:pt idx="826">
                  <c:v>0.99955089820359277</c:v>
                </c:pt>
                <c:pt idx="827">
                  <c:v>0.99955089820359277</c:v>
                </c:pt>
                <c:pt idx="828">
                  <c:v>0.99955089820359277</c:v>
                </c:pt>
                <c:pt idx="829">
                  <c:v>0.99955089820359277</c:v>
                </c:pt>
                <c:pt idx="830">
                  <c:v>0.99955089820359277</c:v>
                </c:pt>
                <c:pt idx="831">
                  <c:v>0.99955089820359277</c:v>
                </c:pt>
                <c:pt idx="832">
                  <c:v>0.99955089820359277</c:v>
                </c:pt>
                <c:pt idx="833">
                  <c:v>0.99955089820359277</c:v>
                </c:pt>
                <c:pt idx="834">
                  <c:v>0.99955089820359277</c:v>
                </c:pt>
                <c:pt idx="835">
                  <c:v>0.99955089820359277</c:v>
                </c:pt>
                <c:pt idx="836">
                  <c:v>0.99970059880239526</c:v>
                </c:pt>
                <c:pt idx="837">
                  <c:v>0.99970059880239526</c:v>
                </c:pt>
                <c:pt idx="838">
                  <c:v>0.99970059880239526</c:v>
                </c:pt>
                <c:pt idx="839">
                  <c:v>0.99985029940119763</c:v>
                </c:pt>
                <c:pt idx="840">
                  <c:v>0.99985029940119763</c:v>
                </c:pt>
                <c:pt idx="841">
                  <c:v>1</c:v>
                </c:pt>
                <c:pt idx="842">
                  <c:v>1</c:v>
                </c:pt>
                <c:pt idx="843">
                  <c:v>1</c:v>
                </c:pt>
                <c:pt idx="844">
                  <c:v>1</c:v>
                </c:pt>
              </c:numCache>
            </c:numRef>
          </c:val>
          <c:smooth val="0"/>
        </c:ser>
        <c:ser>
          <c:idx val="4"/>
          <c:order val="4"/>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2\[mtiv-dynamic.xlsx]cdf-scheme-1'!$F$1:$F$845</c:f>
              <c:numCache>
                <c:formatCode>General</c:formatCode>
                <c:ptCount val="845"/>
                <c:pt idx="11">
                  <c:v>3.6023054755043225E-4</c:v>
                </c:pt>
                <c:pt idx="12">
                  <c:v>7.2046109510086451E-4</c:v>
                </c:pt>
                <c:pt idx="13">
                  <c:v>7.2046109510086451E-4</c:v>
                </c:pt>
                <c:pt idx="14">
                  <c:v>1.0806916426512969E-3</c:v>
                </c:pt>
                <c:pt idx="15">
                  <c:v>1.0806916426512969E-3</c:v>
                </c:pt>
                <c:pt idx="16">
                  <c:v>1.0806916426512969E-3</c:v>
                </c:pt>
                <c:pt idx="17">
                  <c:v>1.440922190201729E-3</c:v>
                </c:pt>
                <c:pt idx="18">
                  <c:v>1.440922190201729E-3</c:v>
                </c:pt>
                <c:pt idx="19">
                  <c:v>1.440922190201729E-3</c:v>
                </c:pt>
                <c:pt idx="20">
                  <c:v>1.440922190201729E-3</c:v>
                </c:pt>
                <c:pt idx="21">
                  <c:v>1.440922190201729E-3</c:v>
                </c:pt>
                <c:pt idx="22">
                  <c:v>1.440922190201729E-3</c:v>
                </c:pt>
                <c:pt idx="23">
                  <c:v>1.440922190201729E-3</c:v>
                </c:pt>
                <c:pt idx="24">
                  <c:v>1.8011527377521613E-3</c:v>
                </c:pt>
                <c:pt idx="25">
                  <c:v>1.8011527377521613E-3</c:v>
                </c:pt>
                <c:pt idx="26">
                  <c:v>2.1613832853025938E-3</c:v>
                </c:pt>
                <c:pt idx="27">
                  <c:v>2.1613832853025938E-3</c:v>
                </c:pt>
                <c:pt idx="28">
                  <c:v>2.1613832853025938E-3</c:v>
                </c:pt>
                <c:pt idx="29">
                  <c:v>2.5216138328530259E-3</c:v>
                </c:pt>
                <c:pt idx="30">
                  <c:v>2.5216138328530259E-3</c:v>
                </c:pt>
                <c:pt idx="31">
                  <c:v>2.881844380403458E-3</c:v>
                </c:pt>
                <c:pt idx="32">
                  <c:v>3.2420749279538905E-3</c:v>
                </c:pt>
                <c:pt idx="33">
                  <c:v>3.2420749279538905E-3</c:v>
                </c:pt>
                <c:pt idx="34">
                  <c:v>3.6023054755043226E-3</c:v>
                </c:pt>
                <c:pt idx="35">
                  <c:v>4.3227665706051877E-3</c:v>
                </c:pt>
                <c:pt idx="36">
                  <c:v>4.6829971181556193E-3</c:v>
                </c:pt>
                <c:pt idx="37">
                  <c:v>4.6829971181556193E-3</c:v>
                </c:pt>
                <c:pt idx="38">
                  <c:v>6.1239193083573486E-3</c:v>
                </c:pt>
                <c:pt idx="39">
                  <c:v>6.1239193083573486E-3</c:v>
                </c:pt>
                <c:pt idx="40">
                  <c:v>6.1239193083573486E-3</c:v>
                </c:pt>
                <c:pt idx="41">
                  <c:v>6.4841498559077811E-3</c:v>
                </c:pt>
                <c:pt idx="42">
                  <c:v>6.4841498559077811E-3</c:v>
                </c:pt>
                <c:pt idx="43">
                  <c:v>6.8443804034582136E-3</c:v>
                </c:pt>
                <c:pt idx="44">
                  <c:v>7.2046109510086453E-3</c:v>
                </c:pt>
                <c:pt idx="45">
                  <c:v>7.2046109510086453E-3</c:v>
                </c:pt>
                <c:pt idx="46">
                  <c:v>7.2046109510086453E-3</c:v>
                </c:pt>
                <c:pt idx="47">
                  <c:v>7.5648414985590778E-3</c:v>
                </c:pt>
                <c:pt idx="48">
                  <c:v>7.5648414985590778E-3</c:v>
                </c:pt>
                <c:pt idx="49">
                  <c:v>8.285302593659942E-3</c:v>
                </c:pt>
                <c:pt idx="50">
                  <c:v>8.6455331412103754E-3</c:v>
                </c:pt>
                <c:pt idx="51">
                  <c:v>9.005763688760807E-3</c:v>
                </c:pt>
                <c:pt idx="52">
                  <c:v>9.3659942363112387E-3</c:v>
                </c:pt>
                <c:pt idx="53">
                  <c:v>1.0446685878962535E-2</c:v>
                </c:pt>
                <c:pt idx="54">
                  <c:v>1.0806916426512969E-2</c:v>
                </c:pt>
                <c:pt idx="55">
                  <c:v>1.1527377521613832E-2</c:v>
                </c:pt>
                <c:pt idx="56">
                  <c:v>1.1527377521613832E-2</c:v>
                </c:pt>
                <c:pt idx="57">
                  <c:v>1.2608069164265131E-2</c:v>
                </c:pt>
                <c:pt idx="58">
                  <c:v>1.2968299711815562E-2</c:v>
                </c:pt>
                <c:pt idx="59">
                  <c:v>1.3328530259365994E-2</c:v>
                </c:pt>
                <c:pt idx="60">
                  <c:v>1.4409221902017291E-2</c:v>
                </c:pt>
                <c:pt idx="61">
                  <c:v>1.5489913544668587E-2</c:v>
                </c:pt>
                <c:pt idx="62">
                  <c:v>1.5850144092219021E-2</c:v>
                </c:pt>
                <c:pt idx="63">
                  <c:v>1.7291066282420751E-2</c:v>
                </c:pt>
                <c:pt idx="64">
                  <c:v>1.8011527377521614E-2</c:v>
                </c:pt>
                <c:pt idx="65">
                  <c:v>1.8731988472622477E-2</c:v>
                </c:pt>
                <c:pt idx="66">
                  <c:v>1.9092219020172909E-2</c:v>
                </c:pt>
                <c:pt idx="67">
                  <c:v>2.0172910662824207E-2</c:v>
                </c:pt>
                <c:pt idx="68">
                  <c:v>2.0893371757925071E-2</c:v>
                </c:pt>
                <c:pt idx="69">
                  <c:v>2.1613832853025938E-2</c:v>
                </c:pt>
                <c:pt idx="70">
                  <c:v>2.1974063400576369E-2</c:v>
                </c:pt>
                <c:pt idx="71">
                  <c:v>2.2694524495677233E-2</c:v>
                </c:pt>
                <c:pt idx="72">
                  <c:v>2.4855907780979826E-2</c:v>
                </c:pt>
                <c:pt idx="73">
                  <c:v>2.6296829971181556E-2</c:v>
                </c:pt>
                <c:pt idx="74">
                  <c:v>2.7377521613832854E-2</c:v>
                </c:pt>
                <c:pt idx="75">
                  <c:v>2.8097982708933718E-2</c:v>
                </c:pt>
                <c:pt idx="76">
                  <c:v>2.9538904899135448E-2</c:v>
                </c:pt>
                <c:pt idx="77">
                  <c:v>3.134005763688761E-2</c:v>
                </c:pt>
                <c:pt idx="78">
                  <c:v>3.2420749279538905E-2</c:v>
                </c:pt>
                <c:pt idx="79">
                  <c:v>3.3141210374639768E-2</c:v>
                </c:pt>
                <c:pt idx="80">
                  <c:v>3.4582132564841501E-2</c:v>
                </c:pt>
                <c:pt idx="81">
                  <c:v>3.5302593659942365E-2</c:v>
                </c:pt>
                <c:pt idx="82">
                  <c:v>3.7824207492795386E-2</c:v>
                </c:pt>
                <c:pt idx="83">
                  <c:v>3.8904899135446688E-2</c:v>
                </c:pt>
                <c:pt idx="84">
                  <c:v>4.1066282420749278E-2</c:v>
                </c:pt>
                <c:pt idx="85">
                  <c:v>4.2507204610951012E-2</c:v>
                </c:pt>
                <c:pt idx="86">
                  <c:v>4.3227665706051875E-2</c:v>
                </c:pt>
                <c:pt idx="87">
                  <c:v>4.5389048991354465E-2</c:v>
                </c:pt>
                <c:pt idx="88">
                  <c:v>4.8991354466858789E-2</c:v>
                </c:pt>
                <c:pt idx="89">
                  <c:v>4.935158501440922E-2</c:v>
                </c:pt>
                <c:pt idx="90">
                  <c:v>5.0432276657060522E-2</c:v>
                </c:pt>
                <c:pt idx="91">
                  <c:v>5.2953890489913544E-2</c:v>
                </c:pt>
                <c:pt idx="92">
                  <c:v>5.4755043227665709E-2</c:v>
                </c:pt>
                <c:pt idx="93">
                  <c:v>5.7276657060518731E-2</c:v>
                </c:pt>
                <c:pt idx="94">
                  <c:v>5.7997118155619594E-2</c:v>
                </c:pt>
                <c:pt idx="95">
                  <c:v>6.1239193083573486E-2</c:v>
                </c:pt>
                <c:pt idx="96">
                  <c:v>6.4481268011527371E-2</c:v>
                </c:pt>
                <c:pt idx="97">
                  <c:v>6.7723342939481262E-2</c:v>
                </c:pt>
                <c:pt idx="98">
                  <c:v>6.8443804034582126E-2</c:v>
                </c:pt>
                <c:pt idx="99">
                  <c:v>7.3847262247838621E-2</c:v>
                </c:pt>
                <c:pt idx="100">
                  <c:v>7.5648414985590773E-2</c:v>
                </c:pt>
                <c:pt idx="101">
                  <c:v>7.7809798270893377E-2</c:v>
                </c:pt>
                <c:pt idx="102">
                  <c:v>8.0331412103746391E-2</c:v>
                </c:pt>
                <c:pt idx="103">
                  <c:v>8.2132564841498557E-2</c:v>
                </c:pt>
                <c:pt idx="104">
                  <c:v>8.5014409221902024E-2</c:v>
                </c:pt>
                <c:pt idx="105">
                  <c:v>8.861671469740634E-2</c:v>
                </c:pt>
                <c:pt idx="106">
                  <c:v>9.1858789625360232E-2</c:v>
                </c:pt>
                <c:pt idx="107">
                  <c:v>9.4740634005763685E-2</c:v>
                </c:pt>
                <c:pt idx="108">
                  <c:v>9.7982708933717577E-2</c:v>
                </c:pt>
                <c:pt idx="109">
                  <c:v>9.9423631123919304E-2</c:v>
                </c:pt>
                <c:pt idx="110">
                  <c:v>0.1037463976945245</c:v>
                </c:pt>
                <c:pt idx="111">
                  <c:v>0.10662824207492795</c:v>
                </c:pt>
                <c:pt idx="112">
                  <c:v>0.10987031700288184</c:v>
                </c:pt>
                <c:pt idx="113">
                  <c:v>0.11167146974063401</c:v>
                </c:pt>
                <c:pt idx="114">
                  <c:v>0.11635446685878963</c:v>
                </c:pt>
                <c:pt idx="115">
                  <c:v>0.12139769452449568</c:v>
                </c:pt>
                <c:pt idx="116">
                  <c:v>0.12572046109510088</c:v>
                </c:pt>
                <c:pt idx="117">
                  <c:v>0.12932276657060518</c:v>
                </c:pt>
                <c:pt idx="118">
                  <c:v>0.13292507204610951</c:v>
                </c:pt>
                <c:pt idx="119">
                  <c:v>0.13580691642651296</c:v>
                </c:pt>
                <c:pt idx="120">
                  <c:v>0.13832853025936601</c:v>
                </c:pt>
                <c:pt idx="121">
                  <c:v>0.14121037463976946</c:v>
                </c:pt>
                <c:pt idx="122">
                  <c:v>0.14553314121037464</c:v>
                </c:pt>
                <c:pt idx="123">
                  <c:v>0.14985590778097982</c:v>
                </c:pt>
                <c:pt idx="124">
                  <c:v>0.15309798270893371</c:v>
                </c:pt>
                <c:pt idx="125">
                  <c:v>0.15561959654178675</c:v>
                </c:pt>
                <c:pt idx="126">
                  <c:v>0.15850144092219021</c:v>
                </c:pt>
                <c:pt idx="127">
                  <c:v>0.16462536023054755</c:v>
                </c:pt>
                <c:pt idx="128">
                  <c:v>0.16858789625360229</c:v>
                </c:pt>
                <c:pt idx="129">
                  <c:v>0.1729106628242075</c:v>
                </c:pt>
                <c:pt idx="130">
                  <c:v>0.17399135446685879</c:v>
                </c:pt>
                <c:pt idx="131">
                  <c:v>0.17687319884726224</c:v>
                </c:pt>
                <c:pt idx="132">
                  <c:v>0.18119596541786742</c:v>
                </c:pt>
                <c:pt idx="133">
                  <c:v>0.18551873198847263</c:v>
                </c:pt>
                <c:pt idx="134">
                  <c:v>0.18804034582132564</c:v>
                </c:pt>
                <c:pt idx="135">
                  <c:v>0.19200288184438041</c:v>
                </c:pt>
                <c:pt idx="136">
                  <c:v>0.19740634005763688</c:v>
                </c:pt>
                <c:pt idx="137">
                  <c:v>0.20280979827089338</c:v>
                </c:pt>
                <c:pt idx="138">
                  <c:v>0.20929394812680116</c:v>
                </c:pt>
                <c:pt idx="139">
                  <c:v>0.21253602305475505</c:v>
                </c:pt>
                <c:pt idx="140">
                  <c:v>0.21649855907780979</c:v>
                </c:pt>
                <c:pt idx="141">
                  <c:v>0.22010086455331412</c:v>
                </c:pt>
                <c:pt idx="142">
                  <c:v>0.2244236311239193</c:v>
                </c:pt>
                <c:pt idx="143">
                  <c:v>0.22658501440922191</c:v>
                </c:pt>
                <c:pt idx="144">
                  <c:v>0.23162824207492796</c:v>
                </c:pt>
                <c:pt idx="145">
                  <c:v>0.23559077809798271</c:v>
                </c:pt>
                <c:pt idx="146">
                  <c:v>0.23847262247838616</c:v>
                </c:pt>
                <c:pt idx="147">
                  <c:v>0.24243515850144093</c:v>
                </c:pt>
                <c:pt idx="148">
                  <c:v>0.24387608069164265</c:v>
                </c:pt>
                <c:pt idx="149">
                  <c:v>0.24639769452449567</c:v>
                </c:pt>
                <c:pt idx="150">
                  <c:v>0.25036023054755041</c:v>
                </c:pt>
                <c:pt idx="151">
                  <c:v>0.25396253602305474</c:v>
                </c:pt>
                <c:pt idx="152">
                  <c:v>0.25864553314121036</c:v>
                </c:pt>
                <c:pt idx="153">
                  <c:v>0.26332853025936598</c:v>
                </c:pt>
                <c:pt idx="154">
                  <c:v>0.26765129682997119</c:v>
                </c:pt>
                <c:pt idx="155">
                  <c:v>0.27089337175792505</c:v>
                </c:pt>
                <c:pt idx="156">
                  <c:v>0.27593659942363113</c:v>
                </c:pt>
                <c:pt idx="157">
                  <c:v>0.279178674351585</c:v>
                </c:pt>
                <c:pt idx="158">
                  <c:v>0.28350144092219021</c:v>
                </c:pt>
                <c:pt idx="159">
                  <c:v>0.28566282420749278</c:v>
                </c:pt>
                <c:pt idx="160">
                  <c:v>0.28998559077809799</c:v>
                </c:pt>
                <c:pt idx="161">
                  <c:v>0.29719020172910665</c:v>
                </c:pt>
                <c:pt idx="162">
                  <c:v>0.30079250720461093</c:v>
                </c:pt>
                <c:pt idx="163">
                  <c:v>0.3069164265129683</c:v>
                </c:pt>
                <c:pt idx="164">
                  <c:v>0.31051873198847263</c:v>
                </c:pt>
                <c:pt idx="165">
                  <c:v>0.31195965417867433</c:v>
                </c:pt>
                <c:pt idx="166">
                  <c:v>0.31592219020172913</c:v>
                </c:pt>
                <c:pt idx="167">
                  <c:v>0.31880403458213258</c:v>
                </c:pt>
                <c:pt idx="168">
                  <c:v>0.3234870317002882</c:v>
                </c:pt>
                <c:pt idx="169">
                  <c:v>0.32672910662824206</c:v>
                </c:pt>
                <c:pt idx="170">
                  <c:v>0.33033141210374639</c:v>
                </c:pt>
                <c:pt idx="171">
                  <c:v>0.33501440922190201</c:v>
                </c:pt>
                <c:pt idx="172">
                  <c:v>0.33933717579250722</c:v>
                </c:pt>
                <c:pt idx="173">
                  <c:v>0.34293948126801155</c:v>
                </c:pt>
                <c:pt idx="174">
                  <c:v>0.34618155619596541</c:v>
                </c:pt>
                <c:pt idx="175">
                  <c:v>0.34978386167146974</c:v>
                </c:pt>
                <c:pt idx="176">
                  <c:v>0.35374639769452448</c:v>
                </c:pt>
                <c:pt idx="177">
                  <c:v>0.3584293948126801</c:v>
                </c:pt>
                <c:pt idx="178">
                  <c:v>0.36203170028818443</c:v>
                </c:pt>
                <c:pt idx="179">
                  <c:v>0.36563400576368876</c:v>
                </c:pt>
                <c:pt idx="180">
                  <c:v>0.37067723342939479</c:v>
                </c:pt>
                <c:pt idx="181">
                  <c:v>0.37211815561959655</c:v>
                </c:pt>
                <c:pt idx="182">
                  <c:v>0.37427953890489912</c:v>
                </c:pt>
                <c:pt idx="183">
                  <c:v>0.37644092219020175</c:v>
                </c:pt>
                <c:pt idx="184">
                  <c:v>0.38148414985590778</c:v>
                </c:pt>
                <c:pt idx="185">
                  <c:v>0.38544668587896252</c:v>
                </c:pt>
                <c:pt idx="186">
                  <c:v>0.38796829971181557</c:v>
                </c:pt>
                <c:pt idx="187">
                  <c:v>0.39337175792507206</c:v>
                </c:pt>
                <c:pt idx="188">
                  <c:v>0.3973342939481268</c:v>
                </c:pt>
                <c:pt idx="189">
                  <c:v>0.39985590778097985</c:v>
                </c:pt>
                <c:pt idx="190">
                  <c:v>0.40453890489913547</c:v>
                </c:pt>
                <c:pt idx="191">
                  <c:v>0.40994236311239191</c:v>
                </c:pt>
                <c:pt idx="192">
                  <c:v>0.41282420749279541</c:v>
                </c:pt>
                <c:pt idx="193">
                  <c:v>0.41642651296829969</c:v>
                </c:pt>
                <c:pt idx="194">
                  <c:v>0.41858789625360232</c:v>
                </c:pt>
                <c:pt idx="195">
                  <c:v>0.42146974063400577</c:v>
                </c:pt>
                <c:pt idx="196">
                  <c:v>0.42399135446685882</c:v>
                </c:pt>
                <c:pt idx="197">
                  <c:v>0.42867435158501443</c:v>
                </c:pt>
                <c:pt idx="198">
                  <c:v>0.43155619596541789</c:v>
                </c:pt>
                <c:pt idx="199">
                  <c:v>0.43515850144092216</c:v>
                </c:pt>
                <c:pt idx="200">
                  <c:v>0.43768011527377521</c:v>
                </c:pt>
                <c:pt idx="201">
                  <c:v>0.44092219020172913</c:v>
                </c:pt>
                <c:pt idx="202">
                  <c:v>0.44380403458213258</c:v>
                </c:pt>
                <c:pt idx="203">
                  <c:v>0.44668587896253603</c:v>
                </c:pt>
                <c:pt idx="204">
                  <c:v>0.45172910662824206</c:v>
                </c:pt>
                <c:pt idx="205">
                  <c:v>0.45353025936599423</c:v>
                </c:pt>
                <c:pt idx="206">
                  <c:v>0.45569164265129686</c:v>
                </c:pt>
                <c:pt idx="207">
                  <c:v>0.46073487031700289</c:v>
                </c:pt>
                <c:pt idx="208">
                  <c:v>0.46325648414985593</c:v>
                </c:pt>
                <c:pt idx="209">
                  <c:v>0.46721902017291067</c:v>
                </c:pt>
                <c:pt idx="210">
                  <c:v>0.47010086455331412</c:v>
                </c:pt>
                <c:pt idx="211">
                  <c:v>0.47262247838616717</c:v>
                </c:pt>
                <c:pt idx="212">
                  <c:v>0.47478386167146974</c:v>
                </c:pt>
                <c:pt idx="213">
                  <c:v>0.47694524495677232</c:v>
                </c:pt>
                <c:pt idx="214">
                  <c:v>0.48054755043227665</c:v>
                </c:pt>
                <c:pt idx="215">
                  <c:v>0.48451008645533139</c:v>
                </c:pt>
                <c:pt idx="216">
                  <c:v>0.48667146974063402</c:v>
                </c:pt>
                <c:pt idx="217">
                  <c:v>0.49063400576368876</c:v>
                </c:pt>
                <c:pt idx="218">
                  <c:v>0.49207492795389052</c:v>
                </c:pt>
                <c:pt idx="219">
                  <c:v>0.49603746397694526</c:v>
                </c:pt>
                <c:pt idx="220">
                  <c:v>0.49711815561959655</c:v>
                </c:pt>
                <c:pt idx="221">
                  <c:v>0.5</c:v>
                </c:pt>
                <c:pt idx="222">
                  <c:v>0.50360230547550433</c:v>
                </c:pt>
                <c:pt idx="223">
                  <c:v>0.50612391930835732</c:v>
                </c:pt>
                <c:pt idx="224">
                  <c:v>0.51008645533141206</c:v>
                </c:pt>
                <c:pt idx="225">
                  <c:v>0.51260806916426516</c:v>
                </c:pt>
                <c:pt idx="226">
                  <c:v>0.51440922190201732</c:v>
                </c:pt>
                <c:pt idx="227">
                  <c:v>0.5165706051873199</c:v>
                </c:pt>
                <c:pt idx="228">
                  <c:v>0.51873198847262247</c:v>
                </c:pt>
                <c:pt idx="229">
                  <c:v>0.52161383285302598</c:v>
                </c:pt>
                <c:pt idx="230">
                  <c:v>0.52557636887608072</c:v>
                </c:pt>
                <c:pt idx="231">
                  <c:v>0.52881844380403453</c:v>
                </c:pt>
                <c:pt idx="232">
                  <c:v>0.53025936599423629</c:v>
                </c:pt>
                <c:pt idx="233">
                  <c:v>0.53494236311239196</c:v>
                </c:pt>
                <c:pt idx="234">
                  <c:v>0.53638328530259372</c:v>
                </c:pt>
                <c:pt idx="235">
                  <c:v>0.53854466858789629</c:v>
                </c:pt>
                <c:pt idx="236">
                  <c:v>0.54286743515850144</c:v>
                </c:pt>
                <c:pt idx="237">
                  <c:v>0.54466858789625361</c:v>
                </c:pt>
                <c:pt idx="238">
                  <c:v>0.54827089337175794</c:v>
                </c:pt>
                <c:pt idx="239">
                  <c:v>0.5500720461095101</c:v>
                </c:pt>
                <c:pt idx="240">
                  <c:v>0.55367435158501443</c:v>
                </c:pt>
                <c:pt idx="241">
                  <c:v>0.55655619596541783</c:v>
                </c:pt>
                <c:pt idx="242">
                  <c:v>0.55871757925072041</c:v>
                </c:pt>
                <c:pt idx="243">
                  <c:v>0.56051873198847257</c:v>
                </c:pt>
                <c:pt idx="244">
                  <c:v>0.56340057636887608</c:v>
                </c:pt>
                <c:pt idx="245">
                  <c:v>0.56700288184438041</c:v>
                </c:pt>
                <c:pt idx="246">
                  <c:v>0.56844380403458217</c:v>
                </c:pt>
                <c:pt idx="247">
                  <c:v>0.56988472622478381</c:v>
                </c:pt>
                <c:pt idx="248">
                  <c:v>0.57168587896253598</c:v>
                </c:pt>
                <c:pt idx="249">
                  <c:v>0.5749279538904899</c:v>
                </c:pt>
                <c:pt idx="250">
                  <c:v>0.57708933717579247</c:v>
                </c:pt>
                <c:pt idx="251">
                  <c:v>0.57925072046109505</c:v>
                </c:pt>
                <c:pt idx="252">
                  <c:v>0.58177233429394815</c:v>
                </c:pt>
                <c:pt idx="253">
                  <c:v>0.58537463976945248</c:v>
                </c:pt>
                <c:pt idx="254">
                  <c:v>0.58645533141210371</c:v>
                </c:pt>
                <c:pt idx="255">
                  <c:v>0.58897694524495681</c:v>
                </c:pt>
                <c:pt idx="256">
                  <c:v>0.59257925072046114</c:v>
                </c:pt>
                <c:pt idx="257">
                  <c:v>0.59293948126801155</c:v>
                </c:pt>
                <c:pt idx="258">
                  <c:v>0.59582132564841495</c:v>
                </c:pt>
                <c:pt idx="259">
                  <c:v>0.59906340057636887</c:v>
                </c:pt>
                <c:pt idx="260">
                  <c:v>0.60050432276657062</c:v>
                </c:pt>
                <c:pt idx="261">
                  <c:v>0.60158501440922185</c:v>
                </c:pt>
                <c:pt idx="262">
                  <c:v>0.6055475504322767</c:v>
                </c:pt>
                <c:pt idx="263">
                  <c:v>0.60734870317002887</c:v>
                </c:pt>
                <c:pt idx="264">
                  <c:v>0.61023054755043227</c:v>
                </c:pt>
                <c:pt idx="265">
                  <c:v>0.61347262247838619</c:v>
                </c:pt>
                <c:pt idx="266">
                  <c:v>0.61671469740634011</c:v>
                </c:pt>
                <c:pt idx="267">
                  <c:v>0.62067723342939485</c:v>
                </c:pt>
                <c:pt idx="268">
                  <c:v>0.62355907780979825</c:v>
                </c:pt>
                <c:pt idx="269">
                  <c:v>0.62463976945244959</c:v>
                </c:pt>
                <c:pt idx="270">
                  <c:v>0.62788184438040351</c:v>
                </c:pt>
                <c:pt idx="271">
                  <c:v>0.63004322766570608</c:v>
                </c:pt>
                <c:pt idx="272">
                  <c:v>0.63436599423631124</c:v>
                </c:pt>
                <c:pt idx="273">
                  <c:v>0.63724783861671475</c:v>
                </c:pt>
                <c:pt idx="274">
                  <c:v>0.63868876080691639</c:v>
                </c:pt>
                <c:pt idx="275">
                  <c:v>0.64012968299711814</c:v>
                </c:pt>
                <c:pt idx="276">
                  <c:v>0.64265129682997113</c:v>
                </c:pt>
                <c:pt idx="277">
                  <c:v>0.64589337175792505</c:v>
                </c:pt>
                <c:pt idx="278">
                  <c:v>0.64769452449567722</c:v>
                </c:pt>
                <c:pt idx="279">
                  <c:v>0.65057636887608072</c:v>
                </c:pt>
                <c:pt idx="280">
                  <c:v>0.65417867435158505</c:v>
                </c:pt>
                <c:pt idx="281">
                  <c:v>0.65670028818443804</c:v>
                </c:pt>
                <c:pt idx="282">
                  <c:v>0.65742074927953886</c:v>
                </c:pt>
                <c:pt idx="283">
                  <c:v>0.66138328530259372</c:v>
                </c:pt>
                <c:pt idx="284">
                  <c:v>0.66354466858789629</c:v>
                </c:pt>
                <c:pt idx="285">
                  <c:v>0.66606628242074928</c:v>
                </c:pt>
                <c:pt idx="286">
                  <c:v>0.6693083573487032</c:v>
                </c:pt>
                <c:pt idx="287">
                  <c:v>0.67182997118155618</c:v>
                </c:pt>
                <c:pt idx="288">
                  <c:v>0.67363112391930835</c:v>
                </c:pt>
                <c:pt idx="289">
                  <c:v>0.67543227665706052</c:v>
                </c:pt>
                <c:pt idx="290">
                  <c:v>0.67723342939481268</c:v>
                </c:pt>
                <c:pt idx="291">
                  <c:v>0.67939481268011526</c:v>
                </c:pt>
                <c:pt idx="292">
                  <c:v>0.68119596541786742</c:v>
                </c:pt>
                <c:pt idx="293">
                  <c:v>0.68335734870317</c:v>
                </c:pt>
                <c:pt idx="294">
                  <c:v>0.6858789625360231</c:v>
                </c:pt>
                <c:pt idx="295">
                  <c:v>0.6891210374639769</c:v>
                </c:pt>
                <c:pt idx="296">
                  <c:v>0.69272334293948123</c:v>
                </c:pt>
                <c:pt idx="297">
                  <c:v>0.69668587896253598</c:v>
                </c:pt>
                <c:pt idx="298">
                  <c:v>0.69776657060518732</c:v>
                </c:pt>
                <c:pt idx="299">
                  <c:v>0.70136887608069165</c:v>
                </c:pt>
                <c:pt idx="300">
                  <c:v>0.7056916426512968</c:v>
                </c:pt>
                <c:pt idx="301">
                  <c:v>0.70749279538904897</c:v>
                </c:pt>
                <c:pt idx="302">
                  <c:v>0.70929394812680113</c:v>
                </c:pt>
                <c:pt idx="303">
                  <c:v>0.71397694524495681</c:v>
                </c:pt>
                <c:pt idx="304">
                  <c:v>0.71649855907780979</c:v>
                </c:pt>
                <c:pt idx="305">
                  <c:v>0.71829971181556196</c:v>
                </c:pt>
                <c:pt idx="306">
                  <c:v>0.7222622478386167</c:v>
                </c:pt>
                <c:pt idx="307">
                  <c:v>0.72370317002881845</c:v>
                </c:pt>
                <c:pt idx="308">
                  <c:v>0.72694524495677237</c:v>
                </c:pt>
                <c:pt idx="309">
                  <c:v>0.72982708933717577</c:v>
                </c:pt>
                <c:pt idx="310">
                  <c:v>0.73198847262247835</c:v>
                </c:pt>
                <c:pt idx="311">
                  <c:v>0.73306916426512969</c:v>
                </c:pt>
                <c:pt idx="312">
                  <c:v>0.73595100864553309</c:v>
                </c:pt>
                <c:pt idx="313">
                  <c:v>0.73703170028818443</c:v>
                </c:pt>
                <c:pt idx="314">
                  <c:v>0.73955331412103742</c:v>
                </c:pt>
                <c:pt idx="315">
                  <c:v>0.74135446685878958</c:v>
                </c:pt>
                <c:pt idx="316">
                  <c:v>0.74423631123919309</c:v>
                </c:pt>
                <c:pt idx="317">
                  <c:v>0.74495677233429392</c:v>
                </c:pt>
                <c:pt idx="318">
                  <c:v>0.74639769452449567</c:v>
                </c:pt>
                <c:pt idx="319">
                  <c:v>0.74783861671469742</c:v>
                </c:pt>
                <c:pt idx="320">
                  <c:v>0.75144092219020175</c:v>
                </c:pt>
                <c:pt idx="321">
                  <c:v>0.75252161383285299</c:v>
                </c:pt>
                <c:pt idx="322">
                  <c:v>0.75468299711815567</c:v>
                </c:pt>
                <c:pt idx="323">
                  <c:v>0.75828530259365989</c:v>
                </c:pt>
                <c:pt idx="324">
                  <c:v>0.76080691642651299</c:v>
                </c:pt>
                <c:pt idx="325">
                  <c:v>0.76296829971181557</c:v>
                </c:pt>
                <c:pt idx="326">
                  <c:v>0.76765129682997113</c:v>
                </c:pt>
                <c:pt idx="327">
                  <c:v>0.77017291066282423</c:v>
                </c:pt>
                <c:pt idx="328">
                  <c:v>0.77305475504322763</c:v>
                </c:pt>
                <c:pt idx="329">
                  <c:v>0.77449567723342938</c:v>
                </c:pt>
                <c:pt idx="330">
                  <c:v>0.7777377521613833</c:v>
                </c:pt>
                <c:pt idx="331">
                  <c:v>0.78242074927953886</c:v>
                </c:pt>
                <c:pt idx="332">
                  <c:v>0.78422190201729103</c:v>
                </c:pt>
                <c:pt idx="333">
                  <c:v>0.78566282420749278</c:v>
                </c:pt>
                <c:pt idx="334">
                  <c:v>0.78962536023054752</c:v>
                </c:pt>
                <c:pt idx="335">
                  <c:v>0.7943083573487032</c:v>
                </c:pt>
                <c:pt idx="336">
                  <c:v>0.79574927953890495</c:v>
                </c:pt>
                <c:pt idx="337">
                  <c:v>0.79755043227665701</c:v>
                </c:pt>
                <c:pt idx="338">
                  <c:v>0.79971181556195969</c:v>
                </c:pt>
                <c:pt idx="339">
                  <c:v>0.80187319884726227</c:v>
                </c:pt>
                <c:pt idx="340">
                  <c:v>0.8054755043227666</c:v>
                </c:pt>
                <c:pt idx="341">
                  <c:v>0.81123919308357351</c:v>
                </c:pt>
                <c:pt idx="342">
                  <c:v>0.81376080691642649</c:v>
                </c:pt>
                <c:pt idx="343">
                  <c:v>0.81556195965417866</c:v>
                </c:pt>
                <c:pt idx="344">
                  <c:v>0.81880403458213258</c:v>
                </c:pt>
                <c:pt idx="345">
                  <c:v>0.82240634005763691</c:v>
                </c:pt>
                <c:pt idx="346">
                  <c:v>0.8249279538904899</c:v>
                </c:pt>
                <c:pt idx="347">
                  <c:v>0.82853025936599423</c:v>
                </c:pt>
                <c:pt idx="348">
                  <c:v>0.83177233429394815</c:v>
                </c:pt>
                <c:pt idx="349">
                  <c:v>0.83429394812680113</c:v>
                </c:pt>
                <c:pt idx="350">
                  <c:v>0.83681556195965423</c:v>
                </c:pt>
                <c:pt idx="351">
                  <c:v>0.84041786743515845</c:v>
                </c:pt>
                <c:pt idx="352">
                  <c:v>0.84257925072046114</c:v>
                </c:pt>
                <c:pt idx="353">
                  <c:v>0.84402017291066278</c:v>
                </c:pt>
                <c:pt idx="354">
                  <c:v>0.84582132564841495</c:v>
                </c:pt>
                <c:pt idx="355">
                  <c:v>0.84798270893371763</c:v>
                </c:pt>
                <c:pt idx="356">
                  <c:v>0.85050432276657062</c:v>
                </c:pt>
                <c:pt idx="357">
                  <c:v>0.85194524495677237</c:v>
                </c:pt>
                <c:pt idx="358">
                  <c:v>0.85374639769452454</c:v>
                </c:pt>
                <c:pt idx="359">
                  <c:v>0.85482708933717577</c:v>
                </c:pt>
                <c:pt idx="360">
                  <c:v>0.85590778097982712</c:v>
                </c:pt>
                <c:pt idx="361">
                  <c:v>0.85734870317002887</c:v>
                </c:pt>
                <c:pt idx="362">
                  <c:v>0.8584293948126801</c:v>
                </c:pt>
                <c:pt idx="363">
                  <c:v>0.85951008645533145</c:v>
                </c:pt>
                <c:pt idx="364">
                  <c:v>0.86131123919308361</c:v>
                </c:pt>
                <c:pt idx="365">
                  <c:v>0.86311239193083578</c:v>
                </c:pt>
                <c:pt idx="366">
                  <c:v>0.86455331412103742</c:v>
                </c:pt>
                <c:pt idx="367">
                  <c:v>0.86635446685878958</c:v>
                </c:pt>
                <c:pt idx="368">
                  <c:v>0.86707492795389052</c:v>
                </c:pt>
                <c:pt idx="369">
                  <c:v>0.86743515850144093</c:v>
                </c:pt>
                <c:pt idx="370">
                  <c:v>0.86887608069164268</c:v>
                </c:pt>
                <c:pt idx="371">
                  <c:v>0.87067723342939485</c:v>
                </c:pt>
                <c:pt idx="372">
                  <c:v>0.87139769452449567</c:v>
                </c:pt>
                <c:pt idx="373">
                  <c:v>0.87283861671469742</c:v>
                </c:pt>
                <c:pt idx="374">
                  <c:v>0.87355907780979825</c:v>
                </c:pt>
                <c:pt idx="375">
                  <c:v>0.87463976945244959</c:v>
                </c:pt>
                <c:pt idx="376">
                  <c:v>0.87572046109510082</c:v>
                </c:pt>
                <c:pt idx="377">
                  <c:v>0.87608069164265134</c:v>
                </c:pt>
                <c:pt idx="378">
                  <c:v>0.87788184438040351</c:v>
                </c:pt>
                <c:pt idx="379">
                  <c:v>0.88004322766570608</c:v>
                </c:pt>
                <c:pt idx="380">
                  <c:v>0.88292507204610948</c:v>
                </c:pt>
                <c:pt idx="381">
                  <c:v>0.88508645533141206</c:v>
                </c:pt>
                <c:pt idx="382">
                  <c:v>0.8861671469740634</c:v>
                </c:pt>
                <c:pt idx="383">
                  <c:v>0.88760806916426516</c:v>
                </c:pt>
                <c:pt idx="384">
                  <c:v>0.88760806916426516</c:v>
                </c:pt>
                <c:pt idx="385">
                  <c:v>0.88796829971181557</c:v>
                </c:pt>
                <c:pt idx="386">
                  <c:v>0.88940922190201732</c:v>
                </c:pt>
                <c:pt idx="387">
                  <c:v>0.89012968299711814</c:v>
                </c:pt>
                <c:pt idx="388">
                  <c:v>0.89121037463976949</c:v>
                </c:pt>
                <c:pt idx="389">
                  <c:v>0.8915706051873199</c:v>
                </c:pt>
                <c:pt idx="390">
                  <c:v>0.89265129682997113</c:v>
                </c:pt>
                <c:pt idx="391">
                  <c:v>0.89373198847262247</c:v>
                </c:pt>
                <c:pt idx="392">
                  <c:v>0.89553314121037464</c:v>
                </c:pt>
                <c:pt idx="393">
                  <c:v>0.89589337175792505</c:v>
                </c:pt>
                <c:pt idx="394">
                  <c:v>0.89661383285302598</c:v>
                </c:pt>
                <c:pt idx="395">
                  <c:v>0.89769452449567722</c:v>
                </c:pt>
                <c:pt idx="396">
                  <c:v>0.89841498559077815</c:v>
                </c:pt>
                <c:pt idx="397">
                  <c:v>0.89877521613832856</c:v>
                </c:pt>
                <c:pt idx="398">
                  <c:v>0.89877521613832856</c:v>
                </c:pt>
                <c:pt idx="399">
                  <c:v>0.89913544668587897</c:v>
                </c:pt>
                <c:pt idx="400">
                  <c:v>0.90057636887608072</c:v>
                </c:pt>
                <c:pt idx="401">
                  <c:v>0.9027377521613833</c:v>
                </c:pt>
                <c:pt idx="402">
                  <c:v>0.90345821325648412</c:v>
                </c:pt>
                <c:pt idx="403">
                  <c:v>0.90381844380403453</c:v>
                </c:pt>
                <c:pt idx="404">
                  <c:v>0.9056195965417867</c:v>
                </c:pt>
                <c:pt idx="405">
                  <c:v>0.90634005763688763</c:v>
                </c:pt>
                <c:pt idx="406">
                  <c:v>0.90670028818443804</c:v>
                </c:pt>
                <c:pt idx="407">
                  <c:v>0.9081412103746398</c:v>
                </c:pt>
                <c:pt idx="408">
                  <c:v>0.90958213256484155</c:v>
                </c:pt>
                <c:pt idx="409">
                  <c:v>0.91102305475504319</c:v>
                </c:pt>
                <c:pt idx="410">
                  <c:v>0.91138328530259372</c:v>
                </c:pt>
                <c:pt idx="411">
                  <c:v>0.91318443804034577</c:v>
                </c:pt>
                <c:pt idx="412">
                  <c:v>0.9139048991354467</c:v>
                </c:pt>
                <c:pt idx="413">
                  <c:v>0.91462536023054752</c:v>
                </c:pt>
                <c:pt idx="414">
                  <c:v>0.91570605187319887</c:v>
                </c:pt>
                <c:pt idx="415">
                  <c:v>0.91570605187319887</c:v>
                </c:pt>
                <c:pt idx="416">
                  <c:v>0.9167867435158501</c:v>
                </c:pt>
                <c:pt idx="417">
                  <c:v>0.91750720461095103</c:v>
                </c:pt>
                <c:pt idx="418">
                  <c:v>0.91786743515850144</c:v>
                </c:pt>
                <c:pt idx="419">
                  <c:v>0.91786743515850144</c:v>
                </c:pt>
                <c:pt idx="420">
                  <c:v>0.91822766570605185</c:v>
                </c:pt>
                <c:pt idx="421">
                  <c:v>0.91894812680115279</c:v>
                </c:pt>
                <c:pt idx="422">
                  <c:v>0.91966858789625361</c:v>
                </c:pt>
                <c:pt idx="423">
                  <c:v>0.92038904899135443</c:v>
                </c:pt>
                <c:pt idx="424">
                  <c:v>0.92074927953890495</c:v>
                </c:pt>
                <c:pt idx="425">
                  <c:v>0.92074927953890495</c:v>
                </c:pt>
                <c:pt idx="426">
                  <c:v>0.92255043227665701</c:v>
                </c:pt>
                <c:pt idx="427">
                  <c:v>0.92399135446685876</c:v>
                </c:pt>
                <c:pt idx="428">
                  <c:v>0.92399135446685876</c:v>
                </c:pt>
                <c:pt idx="429">
                  <c:v>0.9250720461095101</c:v>
                </c:pt>
                <c:pt idx="430">
                  <c:v>0.9250720461095101</c:v>
                </c:pt>
                <c:pt idx="431">
                  <c:v>0.9250720461095101</c:v>
                </c:pt>
                <c:pt idx="432">
                  <c:v>0.92579250720461093</c:v>
                </c:pt>
                <c:pt idx="433">
                  <c:v>0.92615273775216134</c:v>
                </c:pt>
                <c:pt idx="434">
                  <c:v>0.92651296829971186</c:v>
                </c:pt>
                <c:pt idx="435">
                  <c:v>0.92723342939481268</c:v>
                </c:pt>
                <c:pt idx="436">
                  <c:v>0.9279538904899135</c:v>
                </c:pt>
                <c:pt idx="437">
                  <c:v>0.92939481268011526</c:v>
                </c:pt>
                <c:pt idx="438">
                  <c:v>0.92975504322766567</c:v>
                </c:pt>
                <c:pt idx="439">
                  <c:v>0.93083573487031701</c:v>
                </c:pt>
                <c:pt idx="440">
                  <c:v>0.93119596541786742</c:v>
                </c:pt>
                <c:pt idx="441">
                  <c:v>0.93191642651296835</c:v>
                </c:pt>
                <c:pt idx="442">
                  <c:v>0.93191642651296835</c:v>
                </c:pt>
                <c:pt idx="443">
                  <c:v>0.93227665706051877</c:v>
                </c:pt>
                <c:pt idx="444">
                  <c:v>0.93299711815561959</c:v>
                </c:pt>
                <c:pt idx="445">
                  <c:v>0.93407780979827093</c:v>
                </c:pt>
                <c:pt idx="446">
                  <c:v>0.93515850144092216</c:v>
                </c:pt>
                <c:pt idx="447">
                  <c:v>0.9358789625360231</c:v>
                </c:pt>
                <c:pt idx="448">
                  <c:v>0.93659942363112392</c:v>
                </c:pt>
                <c:pt idx="449">
                  <c:v>0.93695965417867433</c:v>
                </c:pt>
                <c:pt idx="450">
                  <c:v>0.93731988472622474</c:v>
                </c:pt>
                <c:pt idx="451">
                  <c:v>0.93731988472622474</c:v>
                </c:pt>
                <c:pt idx="452">
                  <c:v>0.93840057636887608</c:v>
                </c:pt>
                <c:pt idx="453">
                  <c:v>0.94020172910662825</c:v>
                </c:pt>
                <c:pt idx="454">
                  <c:v>0.94128242074927959</c:v>
                </c:pt>
                <c:pt idx="455">
                  <c:v>0.94200288184438041</c:v>
                </c:pt>
                <c:pt idx="456">
                  <c:v>0.94200288184438041</c:v>
                </c:pt>
                <c:pt idx="457">
                  <c:v>0.94272334293948123</c:v>
                </c:pt>
                <c:pt idx="458">
                  <c:v>0.94344380403458217</c:v>
                </c:pt>
                <c:pt idx="459">
                  <c:v>0.94344380403458217</c:v>
                </c:pt>
                <c:pt idx="460">
                  <c:v>0.94344380403458217</c:v>
                </c:pt>
                <c:pt idx="461">
                  <c:v>0.94416426512968299</c:v>
                </c:pt>
                <c:pt idx="462">
                  <c:v>0.94488472622478381</c:v>
                </c:pt>
                <c:pt idx="463">
                  <c:v>0.94524495677233433</c:v>
                </c:pt>
                <c:pt idx="464">
                  <c:v>0.94560518731988474</c:v>
                </c:pt>
                <c:pt idx="465">
                  <c:v>0.94560518731988474</c:v>
                </c:pt>
                <c:pt idx="466">
                  <c:v>0.94560518731988474</c:v>
                </c:pt>
                <c:pt idx="467">
                  <c:v>0.9470461095100865</c:v>
                </c:pt>
                <c:pt idx="468">
                  <c:v>0.94776657060518732</c:v>
                </c:pt>
                <c:pt idx="469">
                  <c:v>0.94812680115273773</c:v>
                </c:pt>
                <c:pt idx="470">
                  <c:v>0.94848703170028814</c:v>
                </c:pt>
                <c:pt idx="471">
                  <c:v>0.94884726224783866</c:v>
                </c:pt>
                <c:pt idx="472">
                  <c:v>0.94956772334293948</c:v>
                </c:pt>
                <c:pt idx="473">
                  <c:v>0.95064841498559083</c:v>
                </c:pt>
                <c:pt idx="474">
                  <c:v>0.95172910662824206</c:v>
                </c:pt>
                <c:pt idx="475">
                  <c:v>0.95208933717579247</c:v>
                </c:pt>
                <c:pt idx="476">
                  <c:v>0.95208933717579247</c:v>
                </c:pt>
                <c:pt idx="477">
                  <c:v>0.95244956772334299</c:v>
                </c:pt>
                <c:pt idx="478">
                  <c:v>0.9528097982708934</c:v>
                </c:pt>
                <c:pt idx="479">
                  <c:v>0.95317002881844382</c:v>
                </c:pt>
                <c:pt idx="480">
                  <c:v>0.95317002881844382</c:v>
                </c:pt>
                <c:pt idx="481">
                  <c:v>0.95353025936599423</c:v>
                </c:pt>
                <c:pt idx="482">
                  <c:v>0.95389048991354464</c:v>
                </c:pt>
                <c:pt idx="483">
                  <c:v>0.95497118155619598</c:v>
                </c:pt>
                <c:pt idx="484">
                  <c:v>0.95497118155619598</c:v>
                </c:pt>
                <c:pt idx="485">
                  <c:v>0.95533141210374639</c:v>
                </c:pt>
                <c:pt idx="486">
                  <c:v>0.9556916426512968</c:v>
                </c:pt>
                <c:pt idx="487">
                  <c:v>0.95641210374639773</c:v>
                </c:pt>
                <c:pt idx="488">
                  <c:v>0.95641210374639773</c:v>
                </c:pt>
                <c:pt idx="489">
                  <c:v>0.95713256484149856</c:v>
                </c:pt>
                <c:pt idx="490">
                  <c:v>0.95749279538904897</c:v>
                </c:pt>
                <c:pt idx="491">
                  <c:v>0.95857348703170031</c:v>
                </c:pt>
                <c:pt idx="492">
                  <c:v>0.95857348703170031</c:v>
                </c:pt>
                <c:pt idx="493">
                  <c:v>0.95893371757925072</c:v>
                </c:pt>
                <c:pt idx="494">
                  <c:v>0.95893371757925072</c:v>
                </c:pt>
                <c:pt idx="495">
                  <c:v>0.95893371757925072</c:v>
                </c:pt>
                <c:pt idx="496">
                  <c:v>0.95893371757925072</c:v>
                </c:pt>
                <c:pt idx="497">
                  <c:v>0.95965417867435154</c:v>
                </c:pt>
                <c:pt idx="498">
                  <c:v>0.96001440922190207</c:v>
                </c:pt>
                <c:pt idx="499">
                  <c:v>0.96001440922190207</c:v>
                </c:pt>
                <c:pt idx="500">
                  <c:v>0.96037463976945248</c:v>
                </c:pt>
                <c:pt idx="501">
                  <c:v>0.96037463976945248</c:v>
                </c:pt>
                <c:pt idx="502">
                  <c:v>0.96037463976945248</c:v>
                </c:pt>
                <c:pt idx="503">
                  <c:v>0.96073487031700289</c:v>
                </c:pt>
                <c:pt idx="504">
                  <c:v>0.96073487031700289</c:v>
                </c:pt>
                <c:pt idx="505">
                  <c:v>0.9610951008645533</c:v>
                </c:pt>
                <c:pt idx="506">
                  <c:v>0.96145533141210371</c:v>
                </c:pt>
                <c:pt idx="507">
                  <c:v>0.96145533141210371</c:v>
                </c:pt>
                <c:pt idx="508">
                  <c:v>0.96181556195965423</c:v>
                </c:pt>
                <c:pt idx="509">
                  <c:v>0.96289625360230546</c:v>
                </c:pt>
                <c:pt idx="510">
                  <c:v>0.96289625360230546</c:v>
                </c:pt>
                <c:pt idx="511">
                  <c:v>0.96325648414985587</c:v>
                </c:pt>
                <c:pt idx="512">
                  <c:v>0.96361671469740628</c:v>
                </c:pt>
                <c:pt idx="513">
                  <c:v>0.96469740634005763</c:v>
                </c:pt>
                <c:pt idx="514">
                  <c:v>0.96469740634005763</c:v>
                </c:pt>
                <c:pt idx="515">
                  <c:v>0.96469740634005763</c:v>
                </c:pt>
                <c:pt idx="516">
                  <c:v>0.96541786743515845</c:v>
                </c:pt>
                <c:pt idx="517">
                  <c:v>0.96577809798270897</c:v>
                </c:pt>
                <c:pt idx="518">
                  <c:v>0.96613832853025938</c:v>
                </c:pt>
                <c:pt idx="519">
                  <c:v>0.96649855907780979</c:v>
                </c:pt>
                <c:pt idx="520">
                  <c:v>0.9668587896253602</c:v>
                </c:pt>
                <c:pt idx="521">
                  <c:v>0.9668587896253602</c:v>
                </c:pt>
                <c:pt idx="522">
                  <c:v>0.9668587896253602</c:v>
                </c:pt>
                <c:pt idx="523">
                  <c:v>0.96721902017291062</c:v>
                </c:pt>
                <c:pt idx="524">
                  <c:v>0.96721902017291062</c:v>
                </c:pt>
                <c:pt idx="525">
                  <c:v>0.96793948126801155</c:v>
                </c:pt>
                <c:pt idx="526">
                  <c:v>0.96829971181556196</c:v>
                </c:pt>
                <c:pt idx="527">
                  <c:v>0.96829971181556196</c:v>
                </c:pt>
                <c:pt idx="528">
                  <c:v>0.96865994236311237</c:v>
                </c:pt>
                <c:pt idx="529">
                  <c:v>0.96865994236311237</c:v>
                </c:pt>
                <c:pt idx="530">
                  <c:v>0.96902017291066278</c:v>
                </c:pt>
                <c:pt idx="531">
                  <c:v>0.9693804034582133</c:v>
                </c:pt>
                <c:pt idx="532">
                  <c:v>0.9693804034582133</c:v>
                </c:pt>
                <c:pt idx="533">
                  <c:v>0.9693804034582133</c:v>
                </c:pt>
                <c:pt idx="534">
                  <c:v>0.97010086455331412</c:v>
                </c:pt>
                <c:pt idx="535">
                  <c:v>0.97010086455331412</c:v>
                </c:pt>
                <c:pt idx="536">
                  <c:v>0.97082132564841495</c:v>
                </c:pt>
                <c:pt idx="537">
                  <c:v>0.97118155619596547</c:v>
                </c:pt>
                <c:pt idx="538">
                  <c:v>0.97118155619596547</c:v>
                </c:pt>
                <c:pt idx="539">
                  <c:v>0.97118155619596547</c:v>
                </c:pt>
                <c:pt idx="540">
                  <c:v>0.97154178674351588</c:v>
                </c:pt>
                <c:pt idx="541">
                  <c:v>0.97190201729106629</c:v>
                </c:pt>
                <c:pt idx="542">
                  <c:v>0.97262247838616711</c:v>
                </c:pt>
                <c:pt idx="543">
                  <c:v>0.97298270893371763</c:v>
                </c:pt>
                <c:pt idx="544">
                  <c:v>0.97298270893371763</c:v>
                </c:pt>
                <c:pt idx="545">
                  <c:v>0.97298270893371763</c:v>
                </c:pt>
                <c:pt idx="546">
                  <c:v>0.97334293948126804</c:v>
                </c:pt>
                <c:pt idx="547">
                  <c:v>0.97334293948126804</c:v>
                </c:pt>
                <c:pt idx="548">
                  <c:v>0.97370317002881845</c:v>
                </c:pt>
                <c:pt idx="549">
                  <c:v>0.97406340057636887</c:v>
                </c:pt>
                <c:pt idx="550">
                  <c:v>0.97406340057636887</c:v>
                </c:pt>
                <c:pt idx="551">
                  <c:v>0.97406340057636887</c:v>
                </c:pt>
                <c:pt idx="552">
                  <c:v>0.97442363112391928</c:v>
                </c:pt>
                <c:pt idx="553">
                  <c:v>0.97478386167146969</c:v>
                </c:pt>
                <c:pt idx="554">
                  <c:v>0.97514409221902021</c:v>
                </c:pt>
                <c:pt idx="555">
                  <c:v>0.97514409221902021</c:v>
                </c:pt>
                <c:pt idx="556">
                  <c:v>0.97550432276657062</c:v>
                </c:pt>
                <c:pt idx="557">
                  <c:v>0.97622478386167144</c:v>
                </c:pt>
                <c:pt idx="558">
                  <c:v>0.97622478386167144</c:v>
                </c:pt>
                <c:pt idx="559">
                  <c:v>0.97622478386167144</c:v>
                </c:pt>
                <c:pt idx="560">
                  <c:v>0.97658501440922185</c:v>
                </c:pt>
                <c:pt idx="561">
                  <c:v>0.97694524495677237</c:v>
                </c:pt>
                <c:pt idx="562">
                  <c:v>0.97694524495677237</c:v>
                </c:pt>
                <c:pt idx="563">
                  <c:v>0.9776657060518732</c:v>
                </c:pt>
                <c:pt idx="564">
                  <c:v>0.97802593659942361</c:v>
                </c:pt>
                <c:pt idx="565">
                  <c:v>0.97874639769452454</c:v>
                </c:pt>
                <c:pt idx="566">
                  <c:v>0.97910662824207495</c:v>
                </c:pt>
                <c:pt idx="567">
                  <c:v>0.97946685878962536</c:v>
                </c:pt>
                <c:pt idx="568">
                  <c:v>0.97982708933717577</c:v>
                </c:pt>
                <c:pt idx="569">
                  <c:v>0.97982708933717577</c:v>
                </c:pt>
                <c:pt idx="570">
                  <c:v>0.98018731988472618</c:v>
                </c:pt>
                <c:pt idx="571">
                  <c:v>0.98090778097982712</c:v>
                </c:pt>
                <c:pt idx="572">
                  <c:v>0.98090778097982712</c:v>
                </c:pt>
                <c:pt idx="573">
                  <c:v>0.98090778097982712</c:v>
                </c:pt>
                <c:pt idx="574">
                  <c:v>0.98090778097982712</c:v>
                </c:pt>
                <c:pt idx="575">
                  <c:v>0.98126801152737753</c:v>
                </c:pt>
                <c:pt idx="576">
                  <c:v>0.98162824207492794</c:v>
                </c:pt>
                <c:pt idx="577">
                  <c:v>0.98162824207492794</c:v>
                </c:pt>
                <c:pt idx="578">
                  <c:v>0.98162824207492794</c:v>
                </c:pt>
                <c:pt idx="579">
                  <c:v>0.98162824207492794</c:v>
                </c:pt>
                <c:pt idx="580">
                  <c:v>0.98234870317002887</c:v>
                </c:pt>
                <c:pt idx="581">
                  <c:v>0.98234870317002887</c:v>
                </c:pt>
                <c:pt idx="582">
                  <c:v>0.98270893371757928</c:v>
                </c:pt>
                <c:pt idx="583">
                  <c:v>0.9834293948126801</c:v>
                </c:pt>
                <c:pt idx="584">
                  <c:v>0.9834293948126801</c:v>
                </c:pt>
                <c:pt idx="585">
                  <c:v>0.98378962536023051</c:v>
                </c:pt>
                <c:pt idx="586">
                  <c:v>0.98378962536023051</c:v>
                </c:pt>
                <c:pt idx="587">
                  <c:v>0.98378962536023051</c:v>
                </c:pt>
                <c:pt idx="588">
                  <c:v>0.98378962536023051</c:v>
                </c:pt>
                <c:pt idx="589">
                  <c:v>0.98378962536023051</c:v>
                </c:pt>
                <c:pt idx="590">
                  <c:v>0.98378962536023051</c:v>
                </c:pt>
                <c:pt idx="591">
                  <c:v>0.98378962536023051</c:v>
                </c:pt>
                <c:pt idx="592">
                  <c:v>0.98378962536023051</c:v>
                </c:pt>
                <c:pt idx="593">
                  <c:v>0.98378962536023051</c:v>
                </c:pt>
                <c:pt idx="594">
                  <c:v>0.98378962536023051</c:v>
                </c:pt>
                <c:pt idx="595">
                  <c:v>0.98378962536023051</c:v>
                </c:pt>
                <c:pt idx="596">
                  <c:v>0.98378962536023051</c:v>
                </c:pt>
                <c:pt idx="597">
                  <c:v>0.98414985590778103</c:v>
                </c:pt>
                <c:pt idx="598">
                  <c:v>0.98414985590778103</c:v>
                </c:pt>
                <c:pt idx="599">
                  <c:v>0.98414985590778103</c:v>
                </c:pt>
                <c:pt idx="600">
                  <c:v>0.98414985590778103</c:v>
                </c:pt>
                <c:pt idx="601">
                  <c:v>0.98414985590778103</c:v>
                </c:pt>
                <c:pt idx="602">
                  <c:v>0.98414985590778103</c:v>
                </c:pt>
                <c:pt idx="603">
                  <c:v>0.98414985590778103</c:v>
                </c:pt>
                <c:pt idx="604">
                  <c:v>0.98414985590778103</c:v>
                </c:pt>
                <c:pt idx="605">
                  <c:v>0.98487031700288186</c:v>
                </c:pt>
                <c:pt idx="606">
                  <c:v>0.98487031700288186</c:v>
                </c:pt>
                <c:pt idx="607">
                  <c:v>0.98487031700288186</c:v>
                </c:pt>
                <c:pt idx="608">
                  <c:v>0.98523054755043227</c:v>
                </c:pt>
                <c:pt idx="609">
                  <c:v>0.98523054755043227</c:v>
                </c:pt>
                <c:pt idx="610">
                  <c:v>0.98595100864553309</c:v>
                </c:pt>
                <c:pt idx="611">
                  <c:v>0.98595100864553309</c:v>
                </c:pt>
                <c:pt idx="612">
                  <c:v>0.98595100864553309</c:v>
                </c:pt>
                <c:pt idx="613">
                  <c:v>0.98595100864553309</c:v>
                </c:pt>
                <c:pt idx="614">
                  <c:v>0.98595100864553309</c:v>
                </c:pt>
                <c:pt idx="615">
                  <c:v>0.98595100864553309</c:v>
                </c:pt>
                <c:pt idx="616">
                  <c:v>0.98595100864553309</c:v>
                </c:pt>
                <c:pt idx="617">
                  <c:v>0.98595100864553309</c:v>
                </c:pt>
                <c:pt idx="618">
                  <c:v>0.98595100864553309</c:v>
                </c:pt>
                <c:pt idx="619">
                  <c:v>0.98667146974063402</c:v>
                </c:pt>
                <c:pt idx="620">
                  <c:v>0.98667146974063402</c:v>
                </c:pt>
                <c:pt idx="621">
                  <c:v>0.98667146974063402</c:v>
                </c:pt>
                <c:pt idx="622">
                  <c:v>0.98703170028818443</c:v>
                </c:pt>
                <c:pt idx="623">
                  <c:v>0.98703170028818443</c:v>
                </c:pt>
                <c:pt idx="624">
                  <c:v>0.98739193083573484</c:v>
                </c:pt>
                <c:pt idx="625">
                  <c:v>0.98739193083573484</c:v>
                </c:pt>
                <c:pt idx="626">
                  <c:v>0.98739193083573484</c:v>
                </c:pt>
                <c:pt idx="627">
                  <c:v>0.98739193083573484</c:v>
                </c:pt>
                <c:pt idx="628">
                  <c:v>0.98775216138328525</c:v>
                </c:pt>
                <c:pt idx="629">
                  <c:v>0.98811239193083578</c:v>
                </c:pt>
                <c:pt idx="630">
                  <c:v>0.98811239193083578</c:v>
                </c:pt>
                <c:pt idx="631">
                  <c:v>0.98811239193083578</c:v>
                </c:pt>
                <c:pt idx="632">
                  <c:v>0.98811239193083578</c:v>
                </c:pt>
                <c:pt idx="633">
                  <c:v>0.98847262247838619</c:v>
                </c:pt>
                <c:pt idx="634">
                  <c:v>0.98847262247838619</c:v>
                </c:pt>
                <c:pt idx="635">
                  <c:v>0.98847262247838619</c:v>
                </c:pt>
                <c:pt idx="636">
                  <c:v>0.98847262247838619</c:v>
                </c:pt>
                <c:pt idx="637">
                  <c:v>0.98847262247838619</c:v>
                </c:pt>
                <c:pt idx="638">
                  <c:v>0.98847262247838619</c:v>
                </c:pt>
                <c:pt idx="639">
                  <c:v>0.98847262247838619</c:v>
                </c:pt>
                <c:pt idx="640">
                  <c:v>0.98847262247838619</c:v>
                </c:pt>
                <c:pt idx="641">
                  <c:v>0.98847262247838619</c:v>
                </c:pt>
                <c:pt idx="642">
                  <c:v>0.98847262247838619</c:v>
                </c:pt>
                <c:pt idx="643">
                  <c:v>0.98847262247838619</c:v>
                </c:pt>
                <c:pt idx="644">
                  <c:v>0.98919308357348701</c:v>
                </c:pt>
                <c:pt idx="645">
                  <c:v>0.98919308357348701</c:v>
                </c:pt>
                <c:pt idx="646">
                  <c:v>0.98955331412103742</c:v>
                </c:pt>
                <c:pt idx="647">
                  <c:v>0.98955331412103742</c:v>
                </c:pt>
                <c:pt idx="648">
                  <c:v>0.98955331412103742</c:v>
                </c:pt>
                <c:pt idx="649">
                  <c:v>0.98955331412103742</c:v>
                </c:pt>
                <c:pt idx="650">
                  <c:v>0.98955331412103742</c:v>
                </c:pt>
                <c:pt idx="651">
                  <c:v>0.98955331412103742</c:v>
                </c:pt>
                <c:pt idx="652">
                  <c:v>0.98955331412103742</c:v>
                </c:pt>
                <c:pt idx="653">
                  <c:v>0.98955331412103742</c:v>
                </c:pt>
                <c:pt idx="654">
                  <c:v>0.98991354466858794</c:v>
                </c:pt>
                <c:pt idx="655">
                  <c:v>0.98991354466858794</c:v>
                </c:pt>
                <c:pt idx="656">
                  <c:v>0.99027377521613835</c:v>
                </c:pt>
                <c:pt idx="657">
                  <c:v>0.99027377521613835</c:v>
                </c:pt>
                <c:pt idx="658">
                  <c:v>0.99027377521613835</c:v>
                </c:pt>
                <c:pt idx="659">
                  <c:v>0.99063400576368876</c:v>
                </c:pt>
                <c:pt idx="660">
                  <c:v>0.99063400576368876</c:v>
                </c:pt>
                <c:pt idx="661">
                  <c:v>0.99063400576368876</c:v>
                </c:pt>
                <c:pt idx="662">
                  <c:v>0.99063400576368876</c:v>
                </c:pt>
                <c:pt idx="663">
                  <c:v>0.99063400576368876</c:v>
                </c:pt>
                <c:pt idx="664">
                  <c:v>0.99063400576368876</c:v>
                </c:pt>
                <c:pt idx="665">
                  <c:v>0.99063400576368876</c:v>
                </c:pt>
                <c:pt idx="666">
                  <c:v>0.99063400576368876</c:v>
                </c:pt>
                <c:pt idx="667">
                  <c:v>0.99063400576368876</c:v>
                </c:pt>
                <c:pt idx="668">
                  <c:v>0.99063400576368876</c:v>
                </c:pt>
                <c:pt idx="669">
                  <c:v>0.99063400576368876</c:v>
                </c:pt>
                <c:pt idx="670">
                  <c:v>0.99063400576368876</c:v>
                </c:pt>
                <c:pt idx="671">
                  <c:v>0.99063400576368876</c:v>
                </c:pt>
                <c:pt idx="672">
                  <c:v>0.99063400576368876</c:v>
                </c:pt>
                <c:pt idx="673">
                  <c:v>0.99063400576368876</c:v>
                </c:pt>
                <c:pt idx="674">
                  <c:v>0.99063400576368876</c:v>
                </c:pt>
                <c:pt idx="675">
                  <c:v>0.99099423631123917</c:v>
                </c:pt>
                <c:pt idx="676">
                  <c:v>0.99099423631123917</c:v>
                </c:pt>
                <c:pt idx="677">
                  <c:v>0.99099423631123917</c:v>
                </c:pt>
                <c:pt idx="678">
                  <c:v>0.99099423631123917</c:v>
                </c:pt>
                <c:pt idx="679">
                  <c:v>0.99099423631123917</c:v>
                </c:pt>
                <c:pt idx="680">
                  <c:v>0.99135446685878958</c:v>
                </c:pt>
                <c:pt idx="681">
                  <c:v>0.99135446685878958</c:v>
                </c:pt>
                <c:pt idx="682">
                  <c:v>0.99135446685878958</c:v>
                </c:pt>
                <c:pt idx="683">
                  <c:v>0.99207492795389052</c:v>
                </c:pt>
                <c:pt idx="684">
                  <c:v>0.99207492795389052</c:v>
                </c:pt>
                <c:pt idx="685">
                  <c:v>0.99207492795389052</c:v>
                </c:pt>
                <c:pt idx="686">
                  <c:v>0.99207492795389052</c:v>
                </c:pt>
                <c:pt idx="687">
                  <c:v>0.99207492795389052</c:v>
                </c:pt>
                <c:pt idx="688">
                  <c:v>0.99207492795389052</c:v>
                </c:pt>
                <c:pt idx="689">
                  <c:v>0.99207492795389052</c:v>
                </c:pt>
                <c:pt idx="690">
                  <c:v>0.99207492795389052</c:v>
                </c:pt>
                <c:pt idx="691">
                  <c:v>0.99207492795389052</c:v>
                </c:pt>
                <c:pt idx="692">
                  <c:v>0.99243515850144093</c:v>
                </c:pt>
                <c:pt idx="693">
                  <c:v>0.99243515850144093</c:v>
                </c:pt>
                <c:pt idx="694">
                  <c:v>0.99243515850144093</c:v>
                </c:pt>
                <c:pt idx="695">
                  <c:v>0.99243515850144093</c:v>
                </c:pt>
                <c:pt idx="696">
                  <c:v>0.99279538904899134</c:v>
                </c:pt>
                <c:pt idx="697">
                  <c:v>0.99279538904899134</c:v>
                </c:pt>
                <c:pt idx="698">
                  <c:v>0.99279538904899134</c:v>
                </c:pt>
                <c:pt idx="699">
                  <c:v>0.99279538904899134</c:v>
                </c:pt>
                <c:pt idx="700">
                  <c:v>0.99279538904899134</c:v>
                </c:pt>
                <c:pt idx="701">
                  <c:v>0.99279538904899134</c:v>
                </c:pt>
                <c:pt idx="702">
                  <c:v>0.99279538904899134</c:v>
                </c:pt>
                <c:pt idx="703">
                  <c:v>0.99279538904899134</c:v>
                </c:pt>
                <c:pt idx="704">
                  <c:v>0.99279538904899134</c:v>
                </c:pt>
                <c:pt idx="705">
                  <c:v>0.99279538904899134</c:v>
                </c:pt>
                <c:pt idx="706">
                  <c:v>0.99279538904899134</c:v>
                </c:pt>
                <c:pt idx="707">
                  <c:v>0.99279538904899134</c:v>
                </c:pt>
                <c:pt idx="708">
                  <c:v>0.99279538904899134</c:v>
                </c:pt>
                <c:pt idx="709">
                  <c:v>0.99279538904899134</c:v>
                </c:pt>
                <c:pt idx="710">
                  <c:v>0.99279538904899134</c:v>
                </c:pt>
                <c:pt idx="711">
                  <c:v>0.99315561959654175</c:v>
                </c:pt>
                <c:pt idx="712">
                  <c:v>0.99315561959654175</c:v>
                </c:pt>
                <c:pt idx="713">
                  <c:v>0.99315561959654175</c:v>
                </c:pt>
                <c:pt idx="714">
                  <c:v>0.99315561959654175</c:v>
                </c:pt>
                <c:pt idx="715">
                  <c:v>0.99315561959654175</c:v>
                </c:pt>
                <c:pt idx="716">
                  <c:v>0.99315561959654175</c:v>
                </c:pt>
                <c:pt idx="717">
                  <c:v>0.99315561959654175</c:v>
                </c:pt>
                <c:pt idx="718">
                  <c:v>0.99315561959654175</c:v>
                </c:pt>
                <c:pt idx="719">
                  <c:v>0.99351585014409227</c:v>
                </c:pt>
                <c:pt idx="720">
                  <c:v>0.99351585014409227</c:v>
                </c:pt>
                <c:pt idx="721">
                  <c:v>0.99351585014409227</c:v>
                </c:pt>
                <c:pt idx="722">
                  <c:v>0.99387608069164268</c:v>
                </c:pt>
                <c:pt idx="723">
                  <c:v>0.99387608069164268</c:v>
                </c:pt>
                <c:pt idx="724">
                  <c:v>0.99423631123919309</c:v>
                </c:pt>
                <c:pt idx="725">
                  <c:v>0.99423631123919309</c:v>
                </c:pt>
                <c:pt idx="726">
                  <c:v>0.99423631123919309</c:v>
                </c:pt>
                <c:pt idx="727">
                  <c:v>0.99423631123919309</c:v>
                </c:pt>
                <c:pt idx="728">
                  <c:v>0.99423631123919309</c:v>
                </c:pt>
                <c:pt idx="729">
                  <c:v>0.99423631123919309</c:v>
                </c:pt>
                <c:pt idx="730">
                  <c:v>0.99423631123919309</c:v>
                </c:pt>
                <c:pt idx="731">
                  <c:v>0.99423631123919309</c:v>
                </c:pt>
                <c:pt idx="732">
                  <c:v>0.99423631123919309</c:v>
                </c:pt>
                <c:pt idx="733">
                  <c:v>0.99423631123919309</c:v>
                </c:pt>
                <c:pt idx="734">
                  <c:v>0.99423631123919309</c:v>
                </c:pt>
                <c:pt idx="735">
                  <c:v>0.99423631123919309</c:v>
                </c:pt>
                <c:pt idx="736">
                  <c:v>0.99423631123919309</c:v>
                </c:pt>
                <c:pt idx="737">
                  <c:v>0.99423631123919309</c:v>
                </c:pt>
                <c:pt idx="738">
                  <c:v>0.99423631123919309</c:v>
                </c:pt>
                <c:pt idx="739">
                  <c:v>0.99423631123919309</c:v>
                </c:pt>
                <c:pt idx="740">
                  <c:v>0.99423631123919309</c:v>
                </c:pt>
                <c:pt idx="741">
                  <c:v>0.99423631123919309</c:v>
                </c:pt>
                <c:pt idx="742">
                  <c:v>0.99423631123919309</c:v>
                </c:pt>
                <c:pt idx="743">
                  <c:v>0.99423631123919309</c:v>
                </c:pt>
                <c:pt idx="744">
                  <c:v>0.99423631123919309</c:v>
                </c:pt>
                <c:pt idx="745">
                  <c:v>0.99423631123919309</c:v>
                </c:pt>
                <c:pt idx="746">
                  <c:v>0.99423631123919309</c:v>
                </c:pt>
                <c:pt idx="747">
                  <c:v>0.99423631123919309</c:v>
                </c:pt>
                <c:pt idx="748">
                  <c:v>0.99423631123919309</c:v>
                </c:pt>
                <c:pt idx="749">
                  <c:v>0.99423631123919309</c:v>
                </c:pt>
                <c:pt idx="750">
                  <c:v>0.99423631123919309</c:v>
                </c:pt>
                <c:pt idx="751">
                  <c:v>0.99423631123919309</c:v>
                </c:pt>
                <c:pt idx="752">
                  <c:v>0.9945965417867435</c:v>
                </c:pt>
                <c:pt idx="753">
                  <c:v>0.9945965417867435</c:v>
                </c:pt>
                <c:pt idx="754">
                  <c:v>0.99495677233429392</c:v>
                </c:pt>
                <c:pt idx="755">
                  <c:v>0.99531700288184433</c:v>
                </c:pt>
                <c:pt idx="756">
                  <c:v>0.99531700288184433</c:v>
                </c:pt>
                <c:pt idx="757">
                  <c:v>0.99567723342939485</c:v>
                </c:pt>
                <c:pt idx="758">
                  <c:v>0.99567723342939485</c:v>
                </c:pt>
                <c:pt idx="759">
                  <c:v>0.99567723342939485</c:v>
                </c:pt>
                <c:pt idx="760">
                  <c:v>0.99603746397694526</c:v>
                </c:pt>
                <c:pt idx="761">
                  <c:v>0.99603746397694526</c:v>
                </c:pt>
                <c:pt idx="762">
                  <c:v>0.99603746397694526</c:v>
                </c:pt>
                <c:pt idx="763">
                  <c:v>0.99603746397694526</c:v>
                </c:pt>
                <c:pt idx="764">
                  <c:v>0.99603746397694526</c:v>
                </c:pt>
                <c:pt idx="765">
                  <c:v>0.99603746397694526</c:v>
                </c:pt>
                <c:pt idx="766">
                  <c:v>0.99603746397694526</c:v>
                </c:pt>
                <c:pt idx="767">
                  <c:v>0.99603746397694526</c:v>
                </c:pt>
                <c:pt idx="768">
                  <c:v>0.99603746397694526</c:v>
                </c:pt>
                <c:pt idx="769">
                  <c:v>0.99603746397694526</c:v>
                </c:pt>
                <c:pt idx="770">
                  <c:v>0.99603746397694526</c:v>
                </c:pt>
                <c:pt idx="771">
                  <c:v>0.99603746397694526</c:v>
                </c:pt>
                <c:pt idx="772">
                  <c:v>0.99639769452449567</c:v>
                </c:pt>
                <c:pt idx="773">
                  <c:v>0.99675792507204608</c:v>
                </c:pt>
                <c:pt idx="774">
                  <c:v>0.99675792507204608</c:v>
                </c:pt>
                <c:pt idx="775">
                  <c:v>0.99675792507204608</c:v>
                </c:pt>
                <c:pt idx="776">
                  <c:v>0.99675792507204608</c:v>
                </c:pt>
                <c:pt idx="777">
                  <c:v>0.99675792507204608</c:v>
                </c:pt>
                <c:pt idx="778">
                  <c:v>0.99711815561959649</c:v>
                </c:pt>
                <c:pt idx="779">
                  <c:v>0.99711815561959649</c:v>
                </c:pt>
                <c:pt idx="780">
                  <c:v>0.99711815561959649</c:v>
                </c:pt>
                <c:pt idx="781">
                  <c:v>0.99711815561959649</c:v>
                </c:pt>
                <c:pt idx="782">
                  <c:v>0.99711815561959649</c:v>
                </c:pt>
                <c:pt idx="783">
                  <c:v>0.99711815561959649</c:v>
                </c:pt>
                <c:pt idx="784">
                  <c:v>0.99711815561959649</c:v>
                </c:pt>
                <c:pt idx="785">
                  <c:v>0.99711815561959649</c:v>
                </c:pt>
                <c:pt idx="786">
                  <c:v>0.99711815561959649</c:v>
                </c:pt>
                <c:pt idx="787">
                  <c:v>0.99711815561959649</c:v>
                </c:pt>
                <c:pt idx="788">
                  <c:v>0.99711815561959649</c:v>
                </c:pt>
                <c:pt idx="789">
                  <c:v>0.99747838616714701</c:v>
                </c:pt>
                <c:pt idx="790">
                  <c:v>0.99747838616714701</c:v>
                </c:pt>
                <c:pt idx="791">
                  <c:v>0.99747838616714701</c:v>
                </c:pt>
                <c:pt idx="792">
                  <c:v>0.99747838616714701</c:v>
                </c:pt>
                <c:pt idx="793">
                  <c:v>0.99747838616714701</c:v>
                </c:pt>
                <c:pt idx="794">
                  <c:v>0.99747838616714701</c:v>
                </c:pt>
                <c:pt idx="795">
                  <c:v>0.99747838616714701</c:v>
                </c:pt>
                <c:pt idx="796">
                  <c:v>0.99747838616714701</c:v>
                </c:pt>
                <c:pt idx="797">
                  <c:v>0.99783861671469742</c:v>
                </c:pt>
                <c:pt idx="798">
                  <c:v>0.99783861671469742</c:v>
                </c:pt>
                <c:pt idx="799">
                  <c:v>0.99783861671469742</c:v>
                </c:pt>
                <c:pt idx="800">
                  <c:v>0.99783861671469742</c:v>
                </c:pt>
                <c:pt idx="801">
                  <c:v>0.99783861671469742</c:v>
                </c:pt>
                <c:pt idx="802">
                  <c:v>0.99783861671469742</c:v>
                </c:pt>
                <c:pt idx="803">
                  <c:v>0.99783861671469742</c:v>
                </c:pt>
                <c:pt idx="804">
                  <c:v>0.99783861671469742</c:v>
                </c:pt>
                <c:pt idx="805">
                  <c:v>0.99783861671469742</c:v>
                </c:pt>
                <c:pt idx="806">
                  <c:v>0.99783861671469742</c:v>
                </c:pt>
                <c:pt idx="807">
                  <c:v>0.99783861671469742</c:v>
                </c:pt>
                <c:pt idx="808">
                  <c:v>0.99819884726224783</c:v>
                </c:pt>
                <c:pt idx="809">
                  <c:v>0.99855907780979825</c:v>
                </c:pt>
                <c:pt idx="810">
                  <c:v>0.99855907780979825</c:v>
                </c:pt>
                <c:pt idx="811">
                  <c:v>0.99855907780979825</c:v>
                </c:pt>
                <c:pt idx="812">
                  <c:v>0.99855907780979825</c:v>
                </c:pt>
                <c:pt idx="813">
                  <c:v>0.99855907780979825</c:v>
                </c:pt>
                <c:pt idx="814">
                  <c:v>0.99855907780979825</c:v>
                </c:pt>
                <c:pt idx="815">
                  <c:v>0.99855907780979825</c:v>
                </c:pt>
                <c:pt idx="816">
                  <c:v>0.99855907780979825</c:v>
                </c:pt>
                <c:pt idx="817">
                  <c:v>0.99855907780979825</c:v>
                </c:pt>
                <c:pt idx="818">
                  <c:v>0.99855907780979825</c:v>
                </c:pt>
                <c:pt idx="819">
                  <c:v>0.99855907780979825</c:v>
                </c:pt>
                <c:pt idx="820">
                  <c:v>0.99855907780979825</c:v>
                </c:pt>
                <c:pt idx="821">
                  <c:v>0.99855907780979825</c:v>
                </c:pt>
                <c:pt idx="822">
                  <c:v>0.99855907780979825</c:v>
                </c:pt>
                <c:pt idx="823">
                  <c:v>0.99855907780979825</c:v>
                </c:pt>
                <c:pt idx="824">
                  <c:v>0.99855907780979825</c:v>
                </c:pt>
                <c:pt idx="825">
                  <c:v>0.99855907780979825</c:v>
                </c:pt>
                <c:pt idx="826">
                  <c:v>0.99855907780979825</c:v>
                </c:pt>
                <c:pt idx="827">
                  <c:v>0.99855907780979825</c:v>
                </c:pt>
                <c:pt idx="828">
                  <c:v>0.99891930835734866</c:v>
                </c:pt>
                <c:pt idx="829">
                  <c:v>0.99891930835734866</c:v>
                </c:pt>
                <c:pt idx="830">
                  <c:v>0.99891930835734866</c:v>
                </c:pt>
                <c:pt idx="831">
                  <c:v>0.99891930835734866</c:v>
                </c:pt>
                <c:pt idx="832">
                  <c:v>0.99891930835734866</c:v>
                </c:pt>
                <c:pt idx="833">
                  <c:v>0.99891930835734866</c:v>
                </c:pt>
                <c:pt idx="834">
                  <c:v>0.99927953890489918</c:v>
                </c:pt>
                <c:pt idx="835">
                  <c:v>1</c:v>
                </c:pt>
                <c:pt idx="836">
                  <c:v>1</c:v>
                </c:pt>
                <c:pt idx="837">
                  <c:v>1</c:v>
                </c:pt>
                <c:pt idx="838">
                  <c:v>1</c:v>
                </c:pt>
                <c:pt idx="839">
                  <c:v>1</c:v>
                </c:pt>
                <c:pt idx="840">
                  <c:v>1</c:v>
                </c:pt>
                <c:pt idx="841">
                  <c:v>1</c:v>
                </c:pt>
                <c:pt idx="842">
                  <c:v>1</c:v>
                </c:pt>
                <c:pt idx="843">
                  <c:v>1</c:v>
                </c:pt>
                <c:pt idx="844">
                  <c:v>1</c:v>
                </c:pt>
              </c:numCache>
            </c:numRef>
          </c:val>
          <c:smooth val="0"/>
        </c:ser>
        <c:ser>
          <c:idx val="5"/>
          <c:order val="5"/>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2\[mtiv-dynamic.xlsx]cdf-scheme-1'!$G$1:$G$845</c:f>
              <c:numCache>
                <c:formatCode>General</c:formatCode>
                <c:ptCount val="845"/>
                <c:pt idx="21">
                  <c:v>8.7819443224729956E-5</c:v>
                </c:pt>
                <c:pt idx="22">
                  <c:v>8.7819443224729956E-5</c:v>
                </c:pt>
                <c:pt idx="23">
                  <c:v>1.7563888644945991E-4</c:v>
                </c:pt>
                <c:pt idx="24">
                  <c:v>2.6345832967418985E-4</c:v>
                </c:pt>
                <c:pt idx="25">
                  <c:v>2.6345832967418985E-4</c:v>
                </c:pt>
                <c:pt idx="26">
                  <c:v>3.5127777289891982E-4</c:v>
                </c:pt>
                <c:pt idx="27">
                  <c:v>4.3909721612364979E-4</c:v>
                </c:pt>
                <c:pt idx="28">
                  <c:v>5.2691665934837971E-4</c:v>
                </c:pt>
                <c:pt idx="29">
                  <c:v>6.1473610257310968E-4</c:v>
                </c:pt>
                <c:pt idx="30">
                  <c:v>7.9037498902256962E-4</c:v>
                </c:pt>
                <c:pt idx="31">
                  <c:v>8.7819443224729959E-4</c:v>
                </c:pt>
                <c:pt idx="32">
                  <c:v>1.0538333186967594E-3</c:v>
                </c:pt>
                <c:pt idx="33">
                  <c:v>1.0538333186967594E-3</c:v>
                </c:pt>
                <c:pt idx="34">
                  <c:v>1.1416527619214894E-3</c:v>
                </c:pt>
                <c:pt idx="35">
                  <c:v>1.2294722051462194E-3</c:v>
                </c:pt>
                <c:pt idx="36">
                  <c:v>1.3172916483709493E-3</c:v>
                </c:pt>
                <c:pt idx="37">
                  <c:v>1.4051110915956793E-3</c:v>
                </c:pt>
                <c:pt idx="38">
                  <c:v>1.5807499780451392E-3</c:v>
                </c:pt>
                <c:pt idx="39">
                  <c:v>1.5807499780451392E-3</c:v>
                </c:pt>
                <c:pt idx="40">
                  <c:v>1.8442083077193291E-3</c:v>
                </c:pt>
                <c:pt idx="41">
                  <c:v>1.9320277509440591E-3</c:v>
                </c:pt>
                <c:pt idx="42">
                  <c:v>1.9320277509440591E-3</c:v>
                </c:pt>
                <c:pt idx="43">
                  <c:v>2.2833055238429788E-3</c:v>
                </c:pt>
                <c:pt idx="44">
                  <c:v>2.8980416264160883E-3</c:v>
                </c:pt>
                <c:pt idx="45">
                  <c:v>3.4249582857644682E-3</c:v>
                </c:pt>
                <c:pt idx="46">
                  <c:v>3.9518749451128484E-3</c:v>
                </c:pt>
                <c:pt idx="47">
                  <c:v>4.0396943883375782E-3</c:v>
                </c:pt>
                <c:pt idx="48">
                  <c:v>4.3031527180117674E-3</c:v>
                </c:pt>
                <c:pt idx="49">
                  <c:v>4.7422499341354179E-3</c:v>
                </c:pt>
                <c:pt idx="50">
                  <c:v>4.9178888205848774E-3</c:v>
                </c:pt>
                <c:pt idx="51">
                  <c:v>5.0057082638096072E-3</c:v>
                </c:pt>
                <c:pt idx="52">
                  <c:v>5.2691665934837973E-3</c:v>
                </c:pt>
                <c:pt idx="53">
                  <c:v>5.4448054799332568E-3</c:v>
                </c:pt>
                <c:pt idx="54">
                  <c:v>5.6204443663827172E-3</c:v>
                </c:pt>
                <c:pt idx="55">
                  <c:v>5.9717221392816371E-3</c:v>
                </c:pt>
                <c:pt idx="56">
                  <c:v>6.1473610257310966E-3</c:v>
                </c:pt>
                <c:pt idx="57">
                  <c:v>6.4108193554052867E-3</c:v>
                </c:pt>
                <c:pt idx="58">
                  <c:v>6.4108193554052867E-3</c:v>
                </c:pt>
                <c:pt idx="59">
                  <c:v>6.7620971283042066E-3</c:v>
                </c:pt>
                <c:pt idx="60">
                  <c:v>7.1133749012031264E-3</c:v>
                </c:pt>
                <c:pt idx="61">
                  <c:v>7.2011943444278562E-3</c:v>
                </c:pt>
                <c:pt idx="62">
                  <c:v>7.2011943444278562E-3</c:v>
                </c:pt>
                <c:pt idx="63">
                  <c:v>7.2011943444278562E-3</c:v>
                </c:pt>
                <c:pt idx="64">
                  <c:v>7.6402915605515058E-3</c:v>
                </c:pt>
                <c:pt idx="65">
                  <c:v>7.8159304470009662E-3</c:v>
                </c:pt>
                <c:pt idx="66">
                  <c:v>7.9915693334504257E-3</c:v>
                </c:pt>
                <c:pt idx="67">
                  <c:v>8.1672082198998852E-3</c:v>
                </c:pt>
                <c:pt idx="68">
                  <c:v>8.6063054360235348E-3</c:v>
                </c:pt>
                <c:pt idx="69">
                  <c:v>8.9575832089224556E-3</c:v>
                </c:pt>
                <c:pt idx="70">
                  <c:v>9.3966804250461052E-3</c:v>
                </c:pt>
                <c:pt idx="71">
                  <c:v>9.9235970843944855E-3</c:v>
                </c:pt>
                <c:pt idx="72">
                  <c:v>1.0187055414068676E-2</c:v>
                </c:pt>
                <c:pt idx="73">
                  <c:v>1.0801791516641785E-2</c:v>
                </c:pt>
                <c:pt idx="74">
                  <c:v>1.1328708175990165E-2</c:v>
                </c:pt>
                <c:pt idx="75">
                  <c:v>1.1767805392113815E-2</c:v>
                </c:pt>
                <c:pt idx="76">
                  <c:v>1.2294722051462193E-2</c:v>
                </c:pt>
                <c:pt idx="77">
                  <c:v>1.2645999824361114E-2</c:v>
                </c:pt>
                <c:pt idx="78">
                  <c:v>1.3085097040484764E-2</c:v>
                </c:pt>
                <c:pt idx="79">
                  <c:v>1.3612013699833144E-2</c:v>
                </c:pt>
                <c:pt idx="80">
                  <c:v>1.4051110915956793E-2</c:v>
                </c:pt>
                <c:pt idx="81">
                  <c:v>1.4753666461754633E-2</c:v>
                </c:pt>
                <c:pt idx="82">
                  <c:v>1.5631860894001932E-2</c:v>
                </c:pt>
                <c:pt idx="83">
                  <c:v>1.6597874769473962E-2</c:v>
                </c:pt>
                <c:pt idx="84">
                  <c:v>1.8090805304294372E-2</c:v>
                </c:pt>
                <c:pt idx="85">
                  <c:v>1.8881180293316941E-2</c:v>
                </c:pt>
                <c:pt idx="86">
                  <c:v>1.9935013612013702E-2</c:v>
                </c:pt>
                <c:pt idx="87">
                  <c:v>2.1076666373935189E-2</c:v>
                </c:pt>
                <c:pt idx="88">
                  <c:v>2.2745235795205057E-2</c:v>
                </c:pt>
                <c:pt idx="89">
                  <c:v>2.3886888557126548E-2</c:v>
                </c:pt>
                <c:pt idx="90">
                  <c:v>2.4501624659699659E-2</c:v>
                </c:pt>
                <c:pt idx="91">
                  <c:v>2.6082374637744796E-2</c:v>
                </c:pt>
                <c:pt idx="92">
                  <c:v>2.6872749626767365E-2</c:v>
                </c:pt>
                <c:pt idx="93">
                  <c:v>2.8277860718363045E-2</c:v>
                </c:pt>
                <c:pt idx="94">
                  <c:v>2.9507332923509266E-2</c:v>
                </c:pt>
                <c:pt idx="95">
                  <c:v>3.1527180117678057E-2</c:v>
                </c:pt>
                <c:pt idx="96">
                  <c:v>3.3283568982172655E-2</c:v>
                </c:pt>
                <c:pt idx="97">
                  <c:v>3.4688680073768331E-2</c:v>
                </c:pt>
                <c:pt idx="98">
                  <c:v>3.6005971722139284E-2</c:v>
                </c:pt>
                <c:pt idx="99">
                  <c:v>3.749890225695969E-2</c:v>
                </c:pt>
                <c:pt idx="100">
                  <c:v>3.8991832791780097E-2</c:v>
                </c:pt>
                <c:pt idx="101">
                  <c:v>4.1099499429173618E-2</c:v>
                </c:pt>
                <c:pt idx="102">
                  <c:v>4.3646263282690785E-2</c:v>
                </c:pt>
                <c:pt idx="103">
                  <c:v>4.5666110476859575E-2</c:v>
                </c:pt>
                <c:pt idx="104">
                  <c:v>4.7246860454904713E-2</c:v>
                </c:pt>
                <c:pt idx="105">
                  <c:v>5.0144902081320802E-2</c:v>
                </c:pt>
                <c:pt idx="106">
                  <c:v>5.3042943707736892E-2</c:v>
                </c:pt>
                <c:pt idx="107">
                  <c:v>5.5589707561254059E-2</c:v>
                </c:pt>
                <c:pt idx="108">
                  <c:v>5.760955475542285E-2</c:v>
                </c:pt>
                <c:pt idx="109">
                  <c:v>5.9980679722490562E-2</c:v>
                </c:pt>
                <c:pt idx="110">
                  <c:v>6.4108193554052867E-2</c:v>
                </c:pt>
                <c:pt idx="111">
                  <c:v>6.6479318521120573E-2</c:v>
                </c:pt>
                <c:pt idx="112">
                  <c:v>6.9201721261087201E-2</c:v>
                </c:pt>
                <c:pt idx="113">
                  <c:v>7.1836304557829106E-2</c:v>
                </c:pt>
                <c:pt idx="114">
                  <c:v>7.3943971195222627E-2</c:v>
                </c:pt>
                <c:pt idx="115">
                  <c:v>7.692983226486344E-2</c:v>
                </c:pt>
                <c:pt idx="116">
                  <c:v>7.982787389127953E-2</c:v>
                </c:pt>
                <c:pt idx="117">
                  <c:v>8.2901554404145081E-2</c:v>
                </c:pt>
                <c:pt idx="118">
                  <c:v>8.5184859927988063E-2</c:v>
                </c:pt>
                <c:pt idx="119">
                  <c:v>8.773162378150523E-2</c:v>
                </c:pt>
                <c:pt idx="120">
                  <c:v>8.9839290418898737E-2</c:v>
                </c:pt>
                <c:pt idx="121">
                  <c:v>9.2210415385966457E-2</c:v>
                </c:pt>
                <c:pt idx="122">
                  <c:v>9.5371915342056732E-2</c:v>
                </c:pt>
                <c:pt idx="123">
                  <c:v>9.8357776411697545E-2</c:v>
                </c:pt>
                <c:pt idx="124">
                  <c:v>0.10125581803811363</c:v>
                </c:pt>
                <c:pt idx="125">
                  <c:v>0.10485641521032757</c:v>
                </c:pt>
                <c:pt idx="126">
                  <c:v>0.10687626240449635</c:v>
                </c:pt>
                <c:pt idx="127">
                  <c:v>0.11030122069026083</c:v>
                </c:pt>
                <c:pt idx="128">
                  <c:v>0.11302362343022745</c:v>
                </c:pt>
                <c:pt idx="129">
                  <c:v>0.11539474839729516</c:v>
                </c:pt>
                <c:pt idx="130">
                  <c:v>0.11838060946693597</c:v>
                </c:pt>
                <c:pt idx="131">
                  <c:v>0.12101519276367788</c:v>
                </c:pt>
                <c:pt idx="132">
                  <c:v>0.12364977606041978</c:v>
                </c:pt>
                <c:pt idx="133">
                  <c:v>0.12628435935716167</c:v>
                </c:pt>
                <c:pt idx="134">
                  <c:v>0.12979713708615087</c:v>
                </c:pt>
                <c:pt idx="135">
                  <c:v>0.1322560814964433</c:v>
                </c:pt>
                <c:pt idx="136">
                  <c:v>0.13427592869061211</c:v>
                </c:pt>
                <c:pt idx="137">
                  <c:v>0.13664705365767982</c:v>
                </c:pt>
                <c:pt idx="138">
                  <c:v>0.13849126196539913</c:v>
                </c:pt>
                <c:pt idx="139">
                  <c:v>0.14156494247826468</c:v>
                </c:pt>
                <c:pt idx="140">
                  <c:v>0.14314569245630981</c:v>
                </c:pt>
                <c:pt idx="141">
                  <c:v>0.14595591463950119</c:v>
                </c:pt>
                <c:pt idx="142">
                  <c:v>0.14744884517432161</c:v>
                </c:pt>
                <c:pt idx="143">
                  <c:v>0.14946869236849039</c:v>
                </c:pt>
                <c:pt idx="144">
                  <c:v>0.15140072011943445</c:v>
                </c:pt>
                <c:pt idx="145">
                  <c:v>0.15465003951874945</c:v>
                </c:pt>
                <c:pt idx="146">
                  <c:v>0.1574602617019408</c:v>
                </c:pt>
                <c:pt idx="147">
                  <c:v>0.16018266444190743</c:v>
                </c:pt>
                <c:pt idx="148">
                  <c:v>0.16246596996575041</c:v>
                </c:pt>
                <c:pt idx="149">
                  <c:v>0.16466145604636867</c:v>
                </c:pt>
                <c:pt idx="150">
                  <c:v>0.16720821989988582</c:v>
                </c:pt>
                <c:pt idx="151">
                  <c:v>0.17019408096952665</c:v>
                </c:pt>
                <c:pt idx="152">
                  <c:v>0.1735312198120664</c:v>
                </c:pt>
                <c:pt idx="153">
                  <c:v>0.17581452533590938</c:v>
                </c:pt>
                <c:pt idx="154">
                  <c:v>0.17818565030297709</c:v>
                </c:pt>
                <c:pt idx="155">
                  <c:v>0.18152278914551681</c:v>
                </c:pt>
                <c:pt idx="156">
                  <c:v>0.18301571968033722</c:v>
                </c:pt>
                <c:pt idx="157">
                  <c:v>0.18591376130675333</c:v>
                </c:pt>
                <c:pt idx="158">
                  <c:v>0.1890752612628436</c:v>
                </c:pt>
                <c:pt idx="159">
                  <c:v>0.19135856678668658</c:v>
                </c:pt>
                <c:pt idx="160">
                  <c:v>0.19364187231052954</c:v>
                </c:pt>
                <c:pt idx="161">
                  <c:v>0.19592517783437252</c:v>
                </c:pt>
                <c:pt idx="162">
                  <c:v>0.19776938614209186</c:v>
                </c:pt>
                <c:pt idx="163">
                  <c:v>0.20005269166593484</c:v>
                </c:pt>
                <c:pt idx="164">
                  <c:v>0.2022481777465531</c:v>
                </c:pt>
                <c:pt idx="165">
                  <c:v>0.20497058048651973</c:v>
                </c:pt>
                <c:pt idx="166">
                  <c:v>0.20681478879423904</c:v>
                </c:pt>
                <c:pt idx="167">
                  <c:v>0.20909809431808202</c:v>
                </c:pt>
                <c:pt idx="168">
                  <c:v>0.2111179415122508</c:v>
                </c:pt>
                <c:pt idx="169">
                  <c:v>0.21296214981997014</c:v>
                </c:pt>
                <c:pt idx="170">
                  <c:v>0.21612364977606041</c:v>
                </c:pt>
                <c:pt idx="171">
                  <c:v>0.21788003864055502</c:v>
                </c:pt>
                <c:pt idx="172">
                  <c:v>0.21998770527794853</c:v>
                </c:pt>
                <c:pt idx="173">
                  <c:v>0.22271010801791516</c:v>
                </c:pt>
                <c:pt idx="174">
                  <c:v>0.22508123298498287</c:v>
                </c:pt>
                <c:pt idx="175">
                  <c:v>0.22771581628172477</c:v>
                </c:pt>
                <c:pt idx="176">
                  <c:v>0.23052603846491612</c:v>
                </c:pt>
                <c:pt idx="177">
                  <c:v>0.2333362606481075</c:v>
                </c:pt>
                <c:pt idx="178">
                  <c:v>0.23570738561517521</c:v>
                </c:pt>
                <c:pt idx="179">
                  <c:v>0.23869324668481601</c:v>
                </c:pt>
                <c:pt idx="180">
                  <c:v>0.24150346886800739</c:v>
                </c:pt>
                <c:pt idx="181">
                  <c:v>0.2433476771757267</c:v>
                </c:pt>
                <c:pt idx="182">
                  <c:v>0.2462457188021428</c:v>
                </c:pt>
                <c:pt idx="183">
                  <c:v>0.24914376042855887</c:v>
                </c:pt>
                <c:pt idx="184">
                  <c:v>0.25256871871432335</c:v>
                </c:pt>
                <c:pt idx="185">
                  <c:v>0.25581803811363835</c:v>
                </c:pt>
                <c:pt idx="186">
                  <c:v>0.25862826029682973</c:v>
                </c:pt>
                <c:pt idx="187">
                  <c:v>0.26152630192324583</c:v>
                </c:pt>
                <c:pt idx="188">
                  <c:v>0.26380960744708881</c:v>
                </c:pt>
                <c:pt idx="189">
                  <c:v>0.26618073241415652</c:v>
                </c:pt>
                <c:pt idx="190">
                  <c:v>0.26872749626767367</c:v>
                </c:pt>
                <c:pt idx="191">
                  <c:v>0.27083516290506721</c:v>
                </c:pt>
                <c:pt idx="192">
                  <c:v>0.27505049617985422</c:v>
                </c:pt>
                <c:pt idx="193">
                  <c:v>0.27742162114692193</c:v>
                </c:pt>
                <c:pt idx="194">
                  <c:v>0.27944146834109074</c:v>
                </c:pt>
                <c:pt idx="195">
                  <c:v>0.28207605163783261</c:v>
                </c:pt>
                <c:pt idx="196">
                  <c:v>0.28488627382102399</c:v>
                </c:pt>
                <c:pt idx="197">
                  <c:v>0.2870817599016422</c:v>
                </c:pt>
                <c:pt idx="198">
                  <c:v>0.29006762097128302</c:v>
                </c:pt>
                <c:pt idx="199">
                  <c:v>0.29252656538157545</c:v>
                </c:pt>
                <c:pt idx="200">
                  <c:v>0.29507332923509266</c:v>
                </c:pt>
                <c:pt idx="201">
                  <c:v>0.29726881531571092</c:v>
                </c:pt>
                <c:pt idx="202">
                  <c:v>0.3004303152718012</c:v>
                </c:pt>
                <c:pt idx="203">
                  <c:v>0.30271362079564418</c:v>
                </c:pt>
                <c:pt idx="204">
                  <c:v>0.30587512075173445</c:v>
                </c:pt>
                <c:pt idx="205">
                  <c:v>0.30807060683235266</c:v>
                </c:pt>
                <c:pt idx="206">
                  <c:v>0.31061737068586986</c:v>
                </c:pt>
                <c:pt idx="207">
                  <c:v>0.31377887064196014</c:v>
                </c:pt>
                <c:pt idx="208">
                  <c:v>0.31711600948449986</c:v>
                </c:pt>
                <c:pt idx="209">
                  <c:v>0.32010187055414069</c:v>
                </c:pt>
                <c:pt idx="210">
                  <c:v>0.3221217177483095</c:v>
                </c:pt>
                <c:pt idx="211">
                  <c:v>0.32440502327215248</c:v>
                </c:pt>
                <c:pt idx="212">
                  <c:v>0.32721524545534381</c:v>
                </c:pt>
                <c:pt idx="213">
                  <c:v>0.33055238429788353</c:v>
                </c:pt>
                <c:pt idx="214">
                  <c:v>0.33345042592429963</c:v>
                </c:pt>
                <c:pt idx="215">
                  <c:v>0.33652410643716518</c:v>
                </c:pt>
                <c:pt idx="216">
                  <c:v>0.33863177307455872</c:v>
                </c:pt>
                <c:pt idx="217">
                  <c:v>0.3409150785984017</c:v>
                </c:pt>
                <c:pt idx="218">
                  <c:v>0.34346184245191885</c:v>
                </c:pt>
                <c:pt idx="219">
                  <c:v>0.34583296741898656</c:v>
                </c:pt>
                <c:pt idx="220">
                  <c:v>0.34917010626152628</c:v>
                </c:pt>
                <c:pt idx="221">
                  <c:v>0.35162905067181877</c:v>
                </c:pt>
                <c:pt idx="222">
                  <c:v>0.3540879950821112</c:v>
                </c:pt>
                <c:pt idx="223">
                  <c:v>0.35724949503820147</c:v>
                </c:pt>
                <c:pt idx="224">
                  <c:v>0.35962062000526918</c:v>
                </c:pt>
                <c:pt idx="225">
                  <c:v>0.36181610608588743</c:v>
                </c:pt>
                <c:pt idx="226">
                  <c:v>0.36418723105295514</c:v>
                </c:pt>
                <c:pt idx="227">
                  <c:v>0.36708527267937119</c:v>
                </c:pt>
                <c:pt idx="228">
                  <c:v>0.36980767541933784</c:v>
                </c:pt>
                <c:pt idx="229">
                  <c:v>0.37103714762448409</c:v>
                </c:pt>
                <c:pt idx="230">
                  <c:v>0.37332045314832701</c:v>
                </c:pt>
                <c:pt idx="231">
                  <c:v>0.37613067533151839</c:v>
                </c:pt>
                <c:pt idx="232">
                  <c:v>0.37929217528760867</c:v>
                </c:pt>
                <c:pt idx="233">
                  <c:v>0.38104856415210325</c:v>
                </c:pt>
                <c:pt idx="234">
                  <c:v>0.38333186967594624</c:v>
                </c:pt>
                <c:pt idx="235">
                  <c:v>0.38614209185913762</c:v>
                </c:pt>
                <c:pt idx="236">
                  <c:v>0.3884253973829806</c:v>
                </c:pt>
                <c:pt idx="237">
                  <c:v>0.39088434179327303</c:v>
                </c:pt>
                <c:pt idx="238">
                  <c:v>0.3935189250900149</c:v>
                </c:pt>
                <c:pt idx="239">
                  <c:v>0.39589005005708267</c:v>
                </c:pt>
                <c:pt idx="240">
                  <c:v>0.39834899446737509</c:v>
                </c:pt>
                <c:pt idx="241">
                  <c:v>0.4007201194344428</c:v>
                </c:pt>
                <c:pt idx="242">
                  <c:v>0.40265214718538683</c:v>
                </c:pt>
                <c:pt idx="243">
                  <c:v>0.40511109159567926</c:v>
                </c:pt>
                <c:pt idx="244">
                  <c:v>0.40757003600597175</c:v>
                </c:pt>
                <c:pt idx="245">
                  <c:v>0.41029243874593835</c:v>
                </c:pt>
                <c:pt idx="246">
                  <c:v>0.41240010538333188</c:v>
                </c:pt>
                <c:pt idx="247">
                  <c:v>0.41459559146395014</c:v>
                </c:pt>
                <c:pt idx="248">
                  <c:v>0.41740581364714147</c:v>
                </c:pt>
                <c:pt idx="249">
                  <c:v>0.419513480284535</c:v>
                </c:pt>
                <c:pt idx="250">
                  <c:v>0.42153332747870381</c:v>
                </c:pt>
                <c:pt idx="251">
                  <c:v>0.42364099411609729</c:v>
                </c:pt>
                <c:pt idx="252">
                  <c:v>0.42653903574251339</c:v>
                </c:pt>
                <c:pt idx="253">
                  <c:v>0.42882234126635638</c:v>
                </c:pt>
                <c:pt idx="254">
                  <c:v>0.43093000790374991</c:v>
                </c:pt>
                <c:pt idx="255">
                  <c:v>0.43330113287081762</c:v>
                </c:pt>
                <c:pt idx="256">
                  <c:v>0.43576007728111005</c:v>
                </c:pt>
                <c:pt idx="257">
                  <c:v>0.4383068411346272</c:v>
                </c:pt>
                <c:pt idx="258">
                  <c:v>0.4412048827610433</c:v>
                </c:pt>
                <c:pt idx="259">
                  <c:v>0.44375164661456046</c:v>
                </c:pt>
                <c:pt idx="260">
                  <c:v>0.44603495213840344</c:v>
                </c:pt>
                <c:pt idx="261">
                  <c:v>0.44796697988934753</c:v>
                </c:pt>
                <c:pt idx="262">
                  <c:v>0.44981118819706684</c:v>
                </c:pt>
                <c:pt idx="263">
                  <c:v>0.45218231316413454</c:v>
                </c:pt>
                <c:pt idx="264">
                  <c:v>0.45464125757442697</c:v>
                </c:pt>
                <c:pt idx="265">
                  <c:v>0.45701238254149468</c:v>
                </c:pt>
                <c:pt idx="266">
                  <c:v>0.45973478528146133</c:v>
                </c:pt>
                <c:pt idx="267">
                  <c:v>0.46307192412400106</c:v>
                </c:pt>
                <c:pt idx="268">
                  <c:v>0.46509177131816987</c:v>
                </c:pt>
                <c:pt idx="269">
                  <c:v>0.46834109071748486</c:v>
                </c:pt>
                <c:pt idx="270">
                  <c:v>0.47097567401422674</c:v>
                </c:pt>
                <c:pt idx="271">
                  <c:v>0.47290770176517083</c:v>
                </c:pt>
                <c:pt idx="272">
                  <c:v>0.47527882673223854</c:v>
                </c:pt>
                <c:pt idx="273">
                  <c:v>0.47817686835865458</c:v>
                </c:pt>
                <c:pt idx="274">
                  <c:v>0.48002107666637395</c:v>
                </c:pt>
                <c:pt idx="275">
                  <c:v>0.48230438219021693</c:v>
                </c:pt>
                <c:pt idx="276">
                  <c:v>0.48441204882761041</c:v>
                </c:pt>
                <c:pt idx="277">
                  <c:v>0.48669535435145339</c:v>
                </c:pt>
                <c:pt idx="278">
                  <c:v>0.48932993764819532</c:v>
                </c:pt>
                <c:pt idx="279">
                  <c:v>0.49082286818301574</c:v>
                </c:pt>
                <c:pt idx="280">
                  <c:v>0.493018354263634</c:v>
                </c:pt>
                <c:pt idx="281">
                  <c:v>0.49556511811715115</c:v>
                </c:pt>
                <c:pt idx="282">
                  <c:v>0.49784842364099413</c:v>
                </c:pt>
                <c:pt idx="283">
                  <c:v>0.49969263194871344</c:v>
                </c:pt>
                <c:pt idx="284">
                  <c:v>0.50259067357512954</c:v>
                </c:pt>
                <c:pt idx="285">
                  <c:v>0.5051374374286467</c:v>
                </c:pt>
                <c:pt idx="286">
                  <c:v>0.5082111179415123</c:v>
                </c:pt>
                <c:pt idx="287">
                  <c:v>0.5112847984543778</c:v>
                </c:pt>
                <c:pt idx="288">
                  <c:v>0.51356810397822072</c:v>
                </c:pt>
                <c:pt idx="289">
                  <c:v>0.51646614560463688</c:v>
                </c:pt>
                <c:pt idx="290">
                  <c:v>0.51831035391235625</c:v>
                </c:pt>
                <c:pt idx="291">
                  <c:v>0.52129621498199696</c:v>
                </c:pt>
                <c:pt idx="292">
                  <c:v>0.53095635373671735</c:v>
                </c:pt>
                <c:pt idx="293">
                  <c:v>0.53850882585404414</c:v>
                </c:pt>
                <c:pt idx="294">
                  <c:v>0.54333889523140422</c:v>
                </c:pt>
                <c:pt idx="295">
                  <c:v>0.54799332572231496</c:v>
                </c:pt>
                <c:pt idx="296">
                  <c:v>0.55080354790550623</c:v>
                </c:pt>
                <c:pt idx="297">
                  <c:v>0.55335031175902349</c:v>
                </c:pt>
                <c:pt idx="298">
                  <c:v>0.55730218670413634</c:v>
                </c:pt>
                <c:pt idx="299">
                  <c:v>0.56090278387635017</c:v>
                </c:pt>
                <c:pt idx="300">
                  <c:v>0.5645912004917889</c:v>
                </c:pt>
                <c:pt idx="301">
                  <c:v>0.56748924211820495</c:v>
                </c:pt>
                <c:pt idx="302">
                  <c:v>0.56986036708527266</c:v>
                </c:pt>
                <c:pt idx="303">
                  <c:v>0.57275840871168882</c:v>
                </c:pt>
                <c:pt idx="304">
                  <c:v>0.57504171423553174</c:v>
                </c:pt>
                <c:pt idx="305">
                  <c:v>0.57785193641872312</c:v>
                </c:pt>
                <c:pt idx="306">
                  <c:v>0.58004742249934138</c:v>
                </c:pt>
                <c:pt idx="307">
                  <c:v>0.58215508913673486</c:v>
                </c:pt>
                <c:pt idx="308">
                  <c:v>0.58505313076315091</c:v>
                </c:pt>
                <c:pt idx="309">
                  <c:v>0.58689733907087027</c:v>
                </c:pt>
                <c:pt idx="310">
                  <c:v>0.58935628348116276</c:v>
                </c:pt>
                <c:pt idx="311">
                  <c:v>0.59181522789145513</c:v>
                </c:pt>
                <c:pt idx="312">
                  <c:v>0.59497672784754541</c:v>
                </c:pt>
                <c:pt idx="313">
                  <c:v>0.59690875559848955</c:v>
                </c:pt>
                <c:pt idx="314">
                  <c:v>0.59848950557653469</c:v>
                </c:pt>
                <c:pt idx="315">
                  <c:v>0.60191446386229908</c:v>
                </c:pt>
                <c:pt idx="316">
                  <c:v>0.60428558882936678</c:v>
                </c:pt>
                <c:pt idx="317">
                  <c:v>0.60604197769386137</c:v>
                </c:pt>
                <c:pt idx="318">
                  <c:v>0.6093791165364012</c:v>
                </c:pt>
                <c:pt idx="319">
                  <c:v>0.61254061649249147</c:v>
                </c:pt>
                <c:pt idx="320">
                  <c:v>0.61447264424343551</c:v>
                </c:pt>
                <c:pt idx="321">
                  <c:v>0.61640467199437954</c:v>
                </c:pt>
                <c:pt idx="322">
                  <c:v>0.61886361640467202</c:v>
                </c:pt>
                <c:pt idx="323">
                  <c:v>0.62176165803108807</c:v>
                </c:pt>
                <c:pt idx="324">
                  <c:v>0.62378150522525688</c:v>
                </c:pt>
                <c:pt idx="325">
                  <c:v>0.62869939404584174</c:v>
                </c:pt>
                <c:pt idx="326">
                  <c:v>0.63168525511548257</c:v>
                </c:pt>
                <c:pt idx="327">
                  <c:v>0.63519803284447174</c:v>
                </c:pt>
                <c:pt idx="328">
                  <c:v>0.63827171335733734</c:v>
                </c:pt>
                <c:pt idx="329">
                  <c:v>0.64064283832440505</c:v>
                </c:pt>
                <c:pt idx="330">
                  <c:v>0.64362869939404588</c:v>
                </c:pt>
                <c:pt idx="331">
                  <c:v>0.6469658382365856</c:v>
                </c:pt>
                <c:pt idx="332">
                  <c:v>0.64916132431720386</c:v>
                </c:pt>
                <c:pt idx="333">
                  <c:v>0.65170808817072101</c:v>
                </c:pt>
                <c:pt idx="334">
                  <c:v>0.65399139369456394</c:v>
                </c:pt>
                <c:pt idx="335">
                  <c:v>0.65609906033195753</c:v>
                </c:pt>
                <c:pt idx="336">
                  <c:v>0.65829454641257579</c:v>
                </c:pt>
                <c:pt idx="337">
                  <c:v>0.66013875472029504</c:v>
                </c:pt>
                <c:pt idx="338">
                  <c:v>0.66286115746026175</c:v>
                </c:pt>
                <c:pt idx="339">
                  <c:v>0.66549574075700357</c:v>
                </c:pt>
                <c:pt idx="340">
                  <c:v>0.66672521296214982</c:v>
                </c:pt>
                <c:pt idx="341">
                  <c:v>0.66935979625889175</c:v>
                </c:pt>
                <c:pt idx="342">
                  <c:v>0.67111618512338633</c:v>
                </c:pt>
                <c:pt idx="343">
                  <c:v>0.67252129621498202</c:v>
                </c:pt>
                <c:pt idx="344">
                  <c:v>0.67515587951172384</c:v>
                </c:pt>
                <c:pt idx="345">
                  <c:v>0.67796610169491522</c:v>
                </c:pt>
                <c:pt idx="346">
                  <c:v>0.67972249055940981</c:v>
                </c:pt>
                <c:pt idx="347">
                  <c:v>0.68095196276455605</c:v>
                </c:pt>
                <c:pt idx="348">
                  <c:v>0.68262053218582597</c:v>
                </c:pt>
                <c:pt idx="349">
                  <c:v>0.68385000439097221</c:v>
                </c:pt>
                <c:pt idx="350">
                  <c:v>0.68586985158514091</c:v>
                </c:pt>
                <c:pt idx="351">
                  <c:v>0.68753842100641083</c:v>
                </c:pt>
                <c:pt idx="352">
                  <c:v>0.68885571265478174</c:v>
                </c:pt>
                <c:pt idx="353">
                  <c:v>0.69122683762184944</c:v>
                </c:pt>
                <c:pt idx="354">
                  <c:v>0.69351014314569248</c:v>
                </c:pt>
                <c:pt idx="355">
                  <c:v>0.69667164310178276</c:v>
                </c:pt>
                <c:pt idx="356">
                  <c:v>0.6995696847281988</c:v>
                </c:pt>
                <c:pt idx="357">
                  <c:v>0.70141389303591817</c:v>
                </c:pt>
                <c:pt idx="358">
                  <c:v>0.70466321243523311</c:v>
                </c:pt>
                <c:pt idx="359">
                  <c:v>0.70720997628875037</c:v>
                </c:pt>
                <c:pt idx="360">
                  <c:v>0.71063493457451476</c:v>
                </c:pt>
                <c:pt idx="361">
                  <c:v>0.71353297620093092</c:v>
                </c:pt>
                <c:pt idx="362">
                  <c:v>0.7159919206112233</c:v>
                </c:pt>
                <c:pt idx="363">
                  <c:v>0.7194168788969878</c:v>
                </c:pt>
                <c:pt idx="364">
                  <c:v>0.72231492052340385</c:v>
                </c:pt>
                <c:pt idx="365">
                  <c:v>0.72530078159304467</c:v>
                </c:pt>
                <c:pt idx="366">
                  <c:v>0.72784754544656183</c:v>
                </c:pt>
                <c:pt idx="367">
                  <c:v>0.72986739264073064</c:v>
                </c:pt>
                <c:pt idx="368">
                  <c:v>0.73179942039167467</c:v>
                </c:pt>
                <c:pt idx="369">
                  <c:v>0.73390708702906826</c:v>
                </c:pt>
                <c:pt idx="370">
                  <c:v>0.73619039255291119</c:v>
                </c:pt>
                <c:pt idx="371">
                  <c:v>0.73900061473610257</c:v>
                </c:pt>
                <c:pt idx="372">
                  <c:v>0.74128392025994561</c:v>
                </c:pt>
                <c:pt idx="373">
                  <c:v>0.74312812856766486</c:v>
                </c:pt>
                <c:pt idx="374">
                  <c:v>0.74532361464828312</c:v>
                </c:pt>
                <c:pt idx="375">
                  <c:v>0.74699218406955303</c:v>
                </c:pt>
                <c:pt idx="376">
                  <c:v>0.74971458680951963</c:v>
                </c:pt>
                <c:pt idx="377">
                  <c:v>0.75199789233336256</c:v>
                </c:pt>
                <c:pt idx="378">
                  <c:v>0.75401773952753137</c:v>
                </c:pt>
                <c:pt idx="379">
                  <c:v>0.75577412839202596</c:v>
                </c:pt>
                <c:pt idx="380">
                  <c:v>0.75788179502941955</c:v>
                </c:pt>
                <c:pt idx="381">
                  <c:v>0.75946254500746468</c:v>
                </c:pt>
                <c:pt idx="382">
                  <c:v>0.76157021164485816</c:v>
                </c:pt>
                <c:pt idx="383">
                  <c:v>0.7631509616229033</c:v>
                </c:pt>
                <c:pt idx="384">
                  <c:v>0.76446825327127421</c:v>
                </c:pt>
                <c:pt idx="385">
                  <c:v>0.76543426714674634</c:v>
                </c:pt>
                <c:pt idx="386">
                  <c:v>0.76683937823834192</c:v>
                </c:pt>
                <c:pt idx="387">
                  <c:v>0.76815666988671294</c:v>
                </c:pt>
                <c:pt idx="388">
                  <c:v>0.7703521559673312</c:v>
                </c:pt>
                <c:pt idx="389">
                  <c:v>0.77193290594537634</c:v>
                </c:pt>
                <c:pt idx="390">
                  <c:v>0.77360147536664614</c:v>
                </c:pt>
                <c:pt idx="391">
                  <c:v>0.77518222534469128</c:v>
                </c:pt>
                <c:pt idx="392">
                  <c:v>0.77737771142530954</c:v>
                </c:pt>
                <c:pt idx="393">
                  <c:v>0.77878282251690523</c:v>
                </c:pt>
                <c:pt idx="394">
                  <c:v>0.78036357249495036</c:v>
                </c:pt>
                <c:pt idx="395">
                  <c:v>0.78159304470009661</c:v>
                </c:pt>
                <c:pt idx="396">
                  <c:v>0.7829981557916923</c:v>
                </c:pt>
                <c:pt idx="397">
                  <c:v>0.78440326688328799</c:v>
                </c:pt>
                <c:pt idx="398">
                  <c:v>0.78580837797488368</c:v>
                </c:pt>
                <c:pt idx="399">
                  <c:v>0.78747694739615348</c:v>
                </c:pt>
                <c:pt idx="400">
                  <c:v>0.78905769737419862</c:v>
                </c:pt>
                <c:pt idx="401">
                  <c:v>0.79037498902256964</c:v>
                </c:pt>
                <c:pt idx="402">
                  <c:v>0.79221919733028889</c:v>
                </c:pt>
                <c:pt idx="403">
                  <c:v>0.79362430842188458</c:v>
                </c:pt>
                <c:pt idx="404">
                  <c:v>0.7945903222973566</c:v>
                </c:pt>
                <c:pt idx="405">
                  <c:v>0.79599543338895229</c:v>
                </c:pt>
                <c:pt idx="406">
                  <c:v>0.79704926670764908</c:v>
                </c:pt>
                <c:pt idx="407">
                  <c:v>0.79827873891279533</c:v>
                </c:pt>
                <c:pt idx="408">
                  <c:v>0.79968385000439102</c:v>
                </c:pt>
                <c:pt idx="409">
                  <c:v>0.80100114165276193</c:v>
                </c:pt>
                <c:pt idx="410">
                  <c:v>0.80258189163080706</c:v>
                </c:pt>
                <c:pt idx="411">
                  <c:v>0.80407482216562742</c:v>
                </c:pt>
                <c:pt idx="412">
                  <c:v>0.80530429437077367</c:v>
                </c:pt>
                <c:pt idx="413">
                  <c:v>0.80679722490559413</c:v>
                </c:pt>
                <c:pt idx="414">
                  <c:v>0.80872925265653817</c:v>
                </c:pt>
                <c:pt idx="415">
                  <c:v>0.80943180820233596</c:v>
                </c:pt>
                <c:pt idx="416">
                  <c:v>0.8106612804074822</c:v>
                </c:pt>
                <c:pt idx="417">
                  <c:v>0.81189075261262844</c:v>
                </c:pt>
                <c:pt idx="418">
                  <c:v>0.8133836831474488</c:v>
                </c:pt>
                <c:pt idx="419">
                  <c:v>0.8140862386932467</c:v>
                </c:pt>
                <c:pt idx="420">
                  <c:v>0.81575480811451651</c:v>
                </c:pt>
                <c:pt idx="421">
                  <c:v>0.81759901642223587</c:v>
                </c:pt>
                <c:pt idx="422">
                  <c:v>0.81891630807060678</c:v>
                </c:pt>
                <c:pt idx="423">
                  <c:v>0.8205848774918767</c:v>
                </c:pt>
                <c:pt idx="424">
                  <c:v>0.82119961359444982</c:v>
                </c:pt>
                <c:pt idx="425">
                  <c:v>0.82278036357249495</c:v>
                </c:pt>
                <c:pt idx="426">
                  <c:v>0.8240098357776412</c:v>
                </c:pt>
                <c:pt idx="427">
                  <c:v>0.825678405198911</c:v>
                </c:pt>
                <c:pt idx="428">
                  <c:v>0.82708351629050669</c:v>
                </c:pt>
                <c:pt idx="429">
                  <c:v>0.82804953016597871</c:v>
                </c:pt>
                <c:pt idx="430">
                  <c:v>0.82892772459822606</c:v>
                </c:pt>
                <c:pt idx="431">
                  <c:v>0.82989373847369807</c:v>
                </c:pt>
                <c:pt idx="432">
                  <c:v>0.83165012733819266</c:v>
                </c:pt>
                <c:pt idx="433">
                  <c:v>0.8328795995433389</c:v>
                </c:pt>
                <c:pt idx="434">
                  <c:v>0.83428471063493459</c:v>
                </c:pt>
                <c:pt idx="435">
                  <c:v>0.83542636339685605</c:v>
                </c:pt>
                <c:pt idx="436">
                  <c:v>0.83674365504522696</c:v>
                </c:pt>
                <c:pt idx="437">
                  <c:v>0.83788530780714854</c:v>
                </c:pt>
                <c:pt idx="438">
                  <c:v>0.83885132168262055</c:v>
                </c:pt>
                <c:pt idx="439">
                  <c:v>0.8400807938877668</c:v>
                </c:pt>
                <c:pt idx="440">
                  <c:v>0.84113462720646348</c:v>
                </c:pt>
                <c:pt idx="441">
                  <c:v>0.8424519188548345</c:v>
                </c:pt>
                <c:pt idx="442">
                  <c:v>0.84341793273030652</c:v>
                </c:pt>
                <c:pt idx="443">
                  <c:v>0.84455958549222798</c:v>
                </c:pt>
                <c:pt idx="444">
                  <c:v>0.84570123825414945</c:v>
                </c:pt>
                <c:pt idx="445">
                  <c:v>0.84657943268639679</c:v>
                </c:pt>
                <c:pt idx="446">
                  <c:v>0.84745762711864403</c:v>
                </c:pt>
                <c:pt idx="447">
                  <c:v>0.84851146043734083</c:v>
                </c:pt>
                <c:pt idx="448">
                  <c:v>0.84974093264248707</c:v>
                </c:pt>
                <c:pt idx="449">
                  <c:v>0.85105822429085798</c:v>
                </c:pt>
                <c:pt idx="450">
                  <c:v>0.85228769649600422</c:v>
                </c:pt>
                <c:pt idx="451">
                  <c:v>0.85351716870115046</c:v>
                </c:pt>
                <c:pt idx="452">
                  <c:v>0.85527355756564505</c:v>
                </c:pt>
                <c:pt idx="453">
                  <c:v>0.85597611311144284</c:v>
                </c:pt>
                <c:pt idx="454">
                  <c:v>0.85685430754369019</c:v>
                </c:pt>
                <c:pt idx="455">
                  <c:v>0.85755686308948798</c:v>
                </c:pt>
                <c:pt idx="456">
                  <c:v>0.85843505752173532</c:v>
                </c:pt>
                <c:pt idx="457">
                  <c:v>0.85931325195398256</c:v>
                </c:pt>
                <c:pt idx="458">
                  <c:v>0.86019144638622991</c:v>
                </c:pt>
                <c:pt idx="459">
                  <c:v>0.86203565469394927</c:v>
                </c:pt>
                <c:pt idx="460">
                  <c:v>0.86335294634232018</c:v>
                </c:pt>
                <c:pt idx="461">
                  <c:v>0.86414332133134275</c:v>
                </c:pt>
                <c:pt idx="462">
                  <c:v>0.86467023799069109</c:v>
                </c:pt>
                <c:pt idx="463">
                  <c:v>0.86572407130938789</c:v>
                </c:pt>
                <c:pt idx="464">
                  <c:v>0.8666900851848599</c:v>
                </c:pt>
                <c:pt idx="465">
                  <c:v>0.8677439185035567</c:v>
                </c:pt>
                <c:pt idx="466">
                  <c:v>0.86835865460612982</c:v>
                </c:pt>
                <c:pt idx="467">
                  <c:v>0.86950030736805128</c:v>
                </c:pt>
                <c:pt idx="468">
                  <c:v>0.87108105734609642</c:v>
                </c:pt>
                <c:pt idx="469">
                  <c:v>0.87187143233511899</c:v>
                </c:pt>
                <c:pt idx="470">
                  <c:v>0.87301308509704045</c:v>
                </c:pt>
                <c:pt idx="471">
                  <c:v>0.87397909897251247</c:v>
                </c:pt>
                <c:pt idx="472">
                  <c:v>0.87503293229120926</c:v>
                </c:pt>
                <c:pt idx="473">
                  <c:v>0.87573548783700716</c:v>
                </c:pt>
                <c:pt idx="474">
                  <c:v>0.87652586282602973</c:v>
                </c:pt>
                <c:pt idx="475">
                  <c:v>0.8776675155879512</c:v>
                </c:pt>
                <c:pt idx="476">
                  <c:v>0.87872134890664788</c:v>
                </c:pt>
                <c:pt idx="477">
                  <c:v>0.87968736278212001</c:v>
                </c:pt>
                <c:pt idx="478">
                  <c:v>0.8803899183279178</c:v>
                </c:pt>
                <c:pt idx="479">
                  <c:v>0.88100465443049092</c:v>
                </c:pt>
                <c:pt idx="480">
                  <c:v>0.88205848774918771</c:v>
                </c:pt>
                <c:pt idx="481">
                  <c:v>0.88284886273821028</c:v>
                </c:pt>
                <c:pt idx="482">
                  <c:v>0.88372705717045752</c:v>
                </c:pt>
                <c:pt idx="483">
                  <c:v>0.88451743215948009</c:v>
                </c:pt>
                <c:pt idx="484">
                  <c:v>0.88521998770527799</c:v>
                </c:pt>
                <c:pt idx="485">
                  <c:v>0.88592254325107578</c:v>
                </c:pt>
                <c:pt idx="486">
                  <c:v>0.88627382102397467</c:v>
                </c:pt>
                <c:pt idx="487">
                  <c:v>0.88662509879687368</c:v>
                </c:pt>
                <c:pt idx="488">
                  <c:v>0.88697637656977257</c:v>
                </c:pt>
                <c:pt idx="489">
                  <c:v>0.88759111267234569</c:v>
                </c:pt>
                <c:pt idx="490">
                  <c:v>0.88864494599104238</c:v>
                </c:pt>
                <c:pt idx="491">
                  <c:v>0.88952314042328973</c:v>
                </c:pt>
                <c:pt idx="492">
                  <c:v>0.89005005708263807</c:v>
                </c:pt>
                <c:pt idx="493">
                  <c:v>0.89084043207166064</c:v>
                </c:pt>
                <c:pt idx="494">
                  <c:v>0.89119170984455953</c:v>
                </c:pt>
                <c:pt idx="495">
                  <c:v>0.89171862650390799</c:v>
                </c:pt>
                <c:pt idx="496">
                  <c:v>0.89224554316325633</c:v>
                </c:pt>
                <c:pt idx="497">
                  <c:v>0.8930359181522789</c:v>
                </c:pt>
                <c:pt idx="498">
                  <c:v>0.89382629314130146</c:v>
                </c:pt>
                <c:pt idx="499">
                  <c:v>0.89452884868709936</c:v>
                </c:pt>
                <c:pt idx="500">
                  <c:v>0.89505576534644771</c:v>
                </c:pt>
                <c:pt idx="501">
                  <c:v>0.89558268200579605</c:v>
                </c:pt>
                <c:pt idx="502">
                  <c:v>0.89593395977869505</c:v>
                </c:pt>
                <c:pt idx="503">
                  <c:v>0.89698779309739174</c:v>
                </c:pt>
                <c:pt idx="504">
                  <c:v>0.89786598752963909</c:v>
                </c:pt>
                <c:pt idx="505">
                  <c:v>0.89821726530253798</c:v>
                </c:pt>
                <c:pt idx="506">
                  <c:v>0.89900764029156055</c:v>
                </c:pt>
                <c:pt idx="507">
                  <c:v>0.89944673750768422</c:v>
                </c:pt>
                <c:pt idx="508">
                  <c:v>0.89997365416703257</c:v>
                </c:pt>
                <c:pt idx="509">
                  <c:v>0.90076402915605513</c:v>
                </c:pt>
                <c:pt idx="510">
                  <c:v>0.90137876525862826</c:v>
                </c:pt>
                <c:pt idx="511">
                  <c:v>0.90199350136120138</c:v>
                </c:pt>
                <c:pt idx="512">
                  <c:v>0.90331079300957229</c:v>
                </c:pt>
                <c:pt idx="513">
                  <c:v>0.90401334855537019</c:v>
                </c:pt>
                <c:pt idx="514">
                  <c:v>0.90489154298761743</c:v>
                </c:pt>
                <c:pt idx="515">
                  <c:v>0.90550627909019055</c:v>
                </c:pt>
                <c:pt idx="516">
                  <c:v>0.90620883463598845</c:v>
                </c:pt>
                <c:pt idx="517">
                  <c:v>0.90656011240888734</c:v>
                </c:pt>
                <c:pt idx="518">
                  <c:v>0.90717484851146046</c:v>
                </c:pt>
                <c:pt idx="519">
                  <c:v>0.90814086238693248</c:v>
                </c:pt>
                <c:pt idx="520">
                  <c:v>0.90937033459207872</c:v>
                </c:pt>
                <c:pt idx="521">
                  <c:v>0.91033634846755074</c:v>
                </c:pt>
                <c:pt idx="522">
                  <c:v>0.91130236234302275</c:v>
                </c:pt>
                <c:pt idx="523">
                  <c:v>0.91218055677526999</c:v>
                </c:pt>
                <c:pt idx="524">
                  <c:v>0.91270747343461844</c:v>
                </c:pt>
                <c:pt idx="525">
                  <c:v>0.91349784842364101</c:v>
                </c:pt>
                <c:pt idx="526">
                  <c:v>0.91367348731009046</c:v>
                </c:pt>
                <c:pt idx="527">
                  <c:v>0.91393694563976469</c:v>
                </c:pt>
                <c:pt idx="528">
                  <c:v>0.91428822341266358</c:v>
                </c:pt>
                <c:pt idx="529">
                  <c:v>0.91472732062878725</c:v>
                </c:pt>
                <c:pt idx="530">
                  <c:v>0.9152542372881356</c:v>
                </c:pt>
                <c:pt idx="531">
                  <c:v>0.91604461227715817</c:v>
                </c:pt>
                <c:pt idx="532">
                  <c:v>0.91657152893650651</c:v>
                </c:pt>
                <c:pt idx="533">
                  <c:v>0.91718626503907963</c:v>
                </c:pt>
                <c:pt idx="534">
                  <c:v>0.91736190392552908</c:v>
                </c:pt>
                <c:pt idx="535">
                  <c:v>0.91815227891455164</c:v>
                </c:pt>
                <c:pt idx="536">
                  <c:v>0.91859137613067532</c:v>
                </c:pt>
                <c:pt idx="537">
                  <c:v>0.91903047334679899</c:v>
                </c:pt>
                <c:pt idx="538">
                  <c:v>0.91903047334679899</c:v>
                </c:pt>
                <c:pt idx="539">
                  <c:v>0.91964520944937211</c:v>
                </c:pt>
                <c:pt idx="540">
                  <c:v>0.9203477649951699</c:v>
                </c:pt>
                <c:pt idx="541">
                  <c:v>0.92078686221129358</c:v>
                </c:pt>
                <c:pt idx="542">
                  <c:v>0.92122595942741725</c:v>
                </c:pt>
                <c:pt idx="543">
                  <c:v>0.92175287608676559</c:v>
                </c:pt>
                <c:pt idx="544">
                  <c:v>0.92219197330288927</c:v>
                </c:pt>
                <c:pt idx="545">
                  <c:v>0.92245543163256349</c:v>
                </c:pt>
                <c:pt idx="546">
                  <c:v>0.92359708439448496</c:v>
                </c:pt>
                <c:pt idx="547">
                  <c:v>0.9241240010538333</c:v>
                </c:pt>
                <c:pt idx="548">
                  <c:v>0.92473873715640642</c:v>
                </c:pt>
                <c:pt idx="549">
                  <c:v>0.92473873715640642</c:v>
                </c:pt>
                <c:pt idx="550">
                  <c:v>0.92517783437253009</c:v>
                </c:pt>
                <c:pt idx="551">
                  <c:v>0.92535347325897954</c:v>
                </c:pt>
                <c:pt idx="552">
                  <c:v>0.92605602880477733</c:v>
                </c:pt>
                <c:pt idx="553">
                  <c:v>0.92667076490735045</c:v>
                </c:pt>
                <c:pt idx="554">
                  <c:v>0.92675858435057523</c:v>
                </c:pt>
                <c:pt idx="555">
                  <c:v>0.92746113989637302</c:v>
                </c:pt>
                <c:pt idx="556">
                  <c:v>0.92798805655572147</c:v>
                </c:pt>
                <c:pt idx="557">
                  <c:v>0.92851497321506982</c:v>
                </c:pt>
                <c:pt idx="558">
                  <c:v>0.92886625098796871</c:v>
                </c:pt>
                <c:pt idx="559">
                  <c:v>0.92948098709054183</c:v>
                </c:pt>
                <c:pt idx="560">
                  <c:v>0.9302713620795644</c:v>
                </c:pt>
                <c:pt idx="561">
                  <c:v>0.93071045929568808</c:v>
                </c:pt>
                <c:pt idx="562">
                  <c:v>0.93088609818213752</c:v>
                </c:pt>
                <c:pt idx="563">
                  <c:v>0.93106173706858697</c:v>
                </c:pt>
                <c:pt idx="564">
                  <c:v>0.93158865372793531</c:v>
                </c:pt>
                <c:pt idx="565">
                  <c:v>0.93229120927373321</c:v>
                </c:pt>
                <c:pt idx="566">
                  <c:v>0.93281812593308155</c:v>
                </c:pt>
                <c:pt idx="567">
                  <c:v>0.93352068147887945</c:v>
                </c:pt>
                <c:pt idx="568">
                  <c:v>0.93378413980855357</c:v>
                </c:pt>
                <c:pt idx="569">
                  <c:v>0.9340475981382278</c:v>
                </c:pt>
                <c:pt idx="570">
                  <c:v>0.93431105646790202</c:v>
                </c:pt>
                <c:pt idx="571">
                  <c:v>0.93466233424080092</c:v>
                </c:pt>
                <c:pt idx="572">
                  <c:v>0.93501361201369981</c:v>
                </c:pt>
                <c:pt idx="573">
                  <c:v>0.93527707034337404</c:v>
                </c:pt>
                <c:pt idx="574">
                  <c:v>0.93536488978659871</c:v>
                </c:pt>
                <c:pt idx="575">
                  <c:v>0.93580398700272238</c:v>
                </c:pt>
                <c:pt idx="576">
                  <c:v>0.93633090366207083</c:v>
                </c:pt>
                <c:pt idx="577">
                  <c:v>0.93668218143496973</c:v>
                </c:pt>
                <c:pt idx="578">
                  <c:v>0.9371212786510934</c:v>
                </c:pt>
                <c:pt idx="579">
                  <c:v>0.93756037586721697</c:v>
                </c:pt>
                <c:pt idx="580">
                  <c:v>0.93808729252656542</c:v>
                </c:pt>
                <c:pt idx="581">
                  <c:v>0.93852638974268898</c:v>
                </c:pt>
                <c:pt idx="582">
                  <c:v>0.93896548695881266</c:v>
                </c:pt>
                <c:pt idx="583">
                  <c:v>0.93922894528848688</c:v>
                </c:pt>
                <c:pt idx="584">
                  <c:v>0.93966804250461056</c:v>
                </c:pt>
                <c:pt idx="585">
                  <c:v>0.94010713972073412</c:v>
                </c:pt>
                <c:pt idx="586">
                  <c:v>0.94089751470975669</c:v>
                </c:pt>
                <c:pt idx="587">
                  <c:v>0.94116097303943091</c:v>
                </c:pt>
                <c:pt idx="588">
                  <c:v>0.94168788969877926</c:v>
                </c:pt>
                <c:pt idx="589">
                  <c:v>0.94230262580135238</c:v>
                </c:pt>
                <c:pt idx="590">
                  <c:v>0.94239044524457716</c:v>
                </c:pt>
                <c:pt idx="591">
                  <c:v>0.94282954246070083</c:v>
                </c:pt>
                <c:pt idx="592">
                  <c:v>0.9429173619039255</c:v>
                </c:pt>
                <c:pt idx="593">
                  <c:v>0.94326863967682439</c:v>
                </c:pt>
                <c:pt idx="594">
                  <c:v>0.94344427856327395</c:v>
                </c:pt>
                <c:pt idx="595">
                  <c:v>0.94379555633617285</c:v>
                </c:pt>
                <c:pt idx="596">
                  <c:v>0.94432247299552119</c:v>
                </c:pt>
                <c:pt idx="597">
                  <c:v>0.94493720909809431</c:v>
                </c:pt>
                <c:pt idx="598">
                  <c:v>0.94520066742776854</c:v>
                </c:pt>
                <c:pt idx="599">
                  <c:v>0.94537630631421798</c:v>
                </c:pt>
                <c:pt idx="600">
                  <c:v>0.94599104241679111</c:v>
                </c:pt>
                <c:pt idx="601">
                  <c:v>0.9466935979625889</c:v>
                </c:pt>
                <c:pt idx="602">
                  <c:v>0.94730833406516202</c:v>
                </c:pt>
                <c:pt idx="603">
                  <c:v>0.94774743128128569</c:v>
                </c:pt>
                <c:pt idx="604">
                  <c:v>0.94774743128128569</c:v>
                </c:pt>
                <c:pt idx="605">
                  <c:v>0.94783525072451036</c:v>
                </c:pt>
                <c:pt idx="606">
                  <c:v>0.94801088961095992</c:v>
                </c:pt>
                <c:pt idx="607">
                  <c:v>0.94809870905418459</c:v>
                </c:pt>
                <c:pt idx="608">
                  <c:v>0.94853780627030826</c:v>
                </c:pt>
                <c:pt idx="609">
                  <c:v>0.94888908404320715</c:v>
                </c:pt>
                <c:pt idx="610">
                  <c:v>0.94915254237288138</c:v>
                </c:pt>
                <c:pt idx="611">
                  <c:v>0.94950382014578028</c:v>
                </c:pt>
                <c:pt idx="612">
                  <c:v>0.94985509791867917</c:v>
                </c:pt>
                <c:pt idx="613">
                  <c:v>0.9501185562483534</c:v>
                </c:pt>
                <c:pt idx="614">
                  <c:v>0.95038201457802762</c:v>
                </c:pt>
                <c:pt idx="615">
                  <c:v>0.95082111179415119</c:v>
                </c:pt>
                <c:pt idx="616">
                  <c:v>0.95126020901027486</c:v>
                </c:pt>
                <c:pt idx="617">
                  <c:v>0.95152366733994909</c:v>
                </c:pt>
                <c:pt idx="618">
                  <c:v>0.95205058399929743</c:v>
                </c:pt>
                <c:pt idx="619">
                  <c:v>0.9524896812154211</c:v>
                </c:pt>
                <c:pt idx="620">
                  <c:v>0.95275313954509533</c:v>
                </c:pt>
                <c:pt idx="621">
                  <c:v>0.95336787564766834</c:v>
                </c:pt>
                <c:pt idx="622">
                  <c:v>0.95363133397734257</c:v>
                </c:pt>
                <c:pt idx="623">
                  <c:v>0.95407043119346624</c:v>
                </c:pt>
                <c:pt idx="624">
                  <c:v>0.95424607007991569</c:v>
                </c:pt>
                <c:pt idx="625">
                  <c:v>0.95468516729603936</c:v>
                </c:pt>
                <c:pt idx="626">
                  <c:v>0.95512426451216303</c:v>
                </c:pt>
                <c:pt idx="627">
                  <c:v>0.95565118117151138</c:v>
                </c:pt>
                <c:pt idx="628">
                  <c:v>0.9559146395011856</c:v>
                </c:pt>
                <c:pt idx="629">
                  <c:v>0.9562659172740845</c:v>
                </c:pt>
                <c:pt idx="630">
                  <c:v>0.95670501449020817</c:v>
                </c:pt>
                <c:pt idx="631">
                  <c:v>0.95688065337665762</c:v>
                </c:pt>
                <c:pt idx="632">
                  <c:v>0.95714411170633173</c:v>
                </c:pt>
                <c:pt idx="633">
                  <c:v>0.95749538947923074</c:v>
                </c:pt>
                <c:pt idx="634">
                  <c:v>0.9579344866953543</c:v>
                </c:pt>
                <c:pt idx="635">
                  <c:v>0.95837358391147798</c:v>
                </c:pt>
                <c:pt idx="636">
                  <c:v>0.95890050057082643</c:v>
                </c:pt>
                <c:pt idx="637">
                  <c:v>0.95890050057082643</c:v>
                </c:pt>
                <c:pt idx="638">
                  <c:v>0.9589883200140511</c:v>
                </c:pt>
                <c:pt idx="639">
                  <c:v>0.95925177834372533</c:v>
                </c:pt>
                <c:pt idx="640">
                  <c:v>0.959690875559849</c:v>
                </c:pt>
                <c:pt idx="641">
                  <c:v>0.95986651444629845</c:v>
                </c:pt>
                <c:pt idx="642">
                  <c:v>0.96056906999209624</c:v>
                </c:pt>
                <c:pt idx="643">
                  <c:v>0.96074470887854568</c:v>
                </c:pt>
                <c:pt idx="644">
                  <c:v>0.96100816720821991</c:v>
                </c:pt>
                <c:pt idx="645">
                  <c:v>0.96118380609466936</c:v>
                </c:pt>
                <c:pt idx="646">
                  <c:v>0.96127162553789414</c:v>
                </c:pt>
                <c:pt idx="647">
                  <c:v>0.9613594449811188</c:v>
                </c:pt>
                <c:pt idx="648">
                  <c:v>0.9617107227540177</c:v>
                </c:pt>
                <c:pt idx="649">
                  <c:v>0.96197418108369193</c:v>
                </c:pt>
                <c:pt idx="650">
                  <c:v>0.96232545885659082</c:v>
                </c:pt>
                <c:pt idx="651">
                  <c:v>0.96258891718626505</c:v>
                </c:pt>
                <c:pt idx="652">
                  <c:v>0.96294019495916394</c:v>
                </c:pt>
                <c:pt idx="653">
                  <c:v>0.96337929217528762</c:v>
                </c:pt>
                <c:pt idx="654">
                  <c:v>0.96346711161851228</c:v>
                </c:pt>
                <c:pt idx="655">
                  <c:v>0.96373056994818651</c:v>
                </c:pt>
                <c:pt idx="656">
                  <c:v>0.96390620883463596</c:v>
                </c:pt>
                <c:pt idx="657">
                  <c:v>0.96408184772108541</c:v>
                </c:pt>
                <c:pt idx="658">
                  <c:v>0.96452094493720908</c:v>
                </c:pt>
                <c:pt idx="659">
                  <c:v>0.96487222271010797</c:v>
                </c:pt>
                <c:pt idx="660">
                  <c:v>0.96522350048300698</c:v>
                </c:pt>
                <c:pt idx="661">
                  <c:v>0.96539913936945643</c:v>
                </c:pt>
                <c:pt idx="662">
                  <c:v>0.96539913936945643</c:v>
                </c:pt>
                <c:pt idx="663">
                  <c:v>0.96557477825590587</c:v>
                </c:pt>
                <c:pt idx="664">
                  <c:v>0.9658382365855801</c:v>
                </c:pt>
                <c:pt idx="665">
                  <c:v>0.96627733380170366</c:v>
                </c:pt>
                <c:pt idx="666">
                  <c:v>0.96662861157460267</c:v>
                </c:pt>
                <c:pt idx="667">
                  <c:v>0.96706770879072623</c:v>
                </c:pt>
                <c:pt idx="668">
                  <c:v>0.96768244489329935</c:v>
                </c:pt>
                <c:pt idx="669">
                  <c:v>0.9678580837797488</c:v>
                </c:pt>
                <c:pt idx="670">
                  <c:v>0.96812154210942303</c:v>
                </c:pt>
                <c:pt idx="671">
                  <c:v>0.96820936155264781</c:v>
                </c:pt>
                <c:pt idx="672">
                  <c:v>0.96864845876877137</c:v>
                </c:pt>
                <c:pt idx="673">
                  <c:v>0.96908755598489504</c:v>
                </c:pt>
                <c:pt idx="674">
                  <c:v>0.96961447264424339</c:v>
                </c:pt>
                <c:pt idx="675">
                  <c:v>0.96996575041714239</c:v>
                </c:pt>
                <c:pt idx="676">
                  <c:v>0.97022920874681651</c:v>
                </c:pt>
                <c:pt idx="677">
                  <c:v>0.97040484763326595</c:v>
                </c:pt>
                <c:pt idx="678">
                  <c:v>0.97058048651971551</c:v>
                </c:pt>
                <c:pt idx="679">
                  <c:v>0.97066830596294018</c:v>
                </c:pt>
                <c:pt idx="680">
                  <c:v>0.97075612540616496</c:v>
                </c:pt>
                <c:pt idx="681">
                  <c:v>0.97101958373583908</c:v>
                </c:pt>
                <c:pt idx="682">
                  <c:v>0.97145868095196275</c:v>
                </c:pt>
                <c:pt idx="683">
                  <c:v>0.97172213928163698</c:v>
                </c:pt>
                <c:pt idx="684">
                  <c:v>0.97189777816808642</c:v>
                </c:pt>
                <c:pt idx="685">
                  <c:v>0.97216123649776065</c:v>
                </c:pt>
                <c:pt idx="686">
                  <c:v>0.97242469482743477</c:v>
                </c:pt>
                <c:pt idx="687">
                  <c:v>0.97286379204355844</c:v>
                </c:pt>
                <c:pt idx="688">
                  <c:v>0.97303943093000789</c:v>
                </c:pt>
                <c:pt idx="689">
                  <c:v>0.97321506981645733</c:v>
                </c:pt>
                <c:pt idx="690">
                  <c:v>0.97339070870290678</c:v>
                </c:pt>
                <c:pt idx="691">
                  <c:v>0.97347852814613156</c:v>
                </c:pt>
                <c:pt idx="692">
                  <c:v>0.97347852814613156</c:v>
                </c:pt>
                <c:pt idx="693">
                  <c:v>0.97365416703258101</c:v>
                </c:pt>
                <c:pt idx="694">
                  <c:v>0.9740054448054799</c:v>
                </c:pt>
                <c:pt idx="695">
                  <c:v>0.97409326424870468</c:v>
                </c:pt>
                <c:pt idx="696">
                  <c:v>0.97409326424870468</c:v>
                </c:pt>
                <c:pt idx="697">
                  <c:v>0.97462018090805302</c:v>
                </c:pt>
                <c:pt idx="698">
                  <c:v>0.9747080003512778</c:v>
                </c:pt>
                <c:pt idx="699">
                  <c:v>0.97488363923772725</c:v>
                </c:pt>
                <c:pt idx="700">
                  <c:v>0.97523491701062615</c:v>
                </c:pt>
                <c:pt idx="701">
                  <c:v>0.97532273645385092</c:v>
                </c:pt>
                <c:pt idx="702">
                  <c:v>0.97558619478352504</c:v>
                </c:pt>
                <c:pt idx="703">
                  <c:v>0.97576183366997449</c:v>
                </c:pt>
                <c:pt idx="704">
                  <c:v>0.97602529199964871</c:v>
                </c:pt>
                <c:pt idx="705">
                  <c:v>0.97628875032932294</c:v>
                </c:pt>
                <c:pt idx="706">
                  <c:v>0.97655220865899706</c:v>
                </c:pt>
                <c:pt idx="707">
                  <c:v>0.97681566698867128</c:v>
                </c:pt>
                <c:pt idx="708">
                  <c:v>0.97690348643189606</c:v>
                </c:pt>
                <c:pt idx="709">
                  <c:v>0.97699130587512073</c:v>
                </c:pt>
                <c:pt idx="710">
                  <c:v>0.97707912531834551</c:v>
                </c:pt>
                <c:pt idx="711">
                  <c:v>0.97725476420479496</c:v>
                </c:pt>
                <c:pt idx="712">
                  <c:v>0.97734258364801962</c:v>
                </c:pt>
                <c:pt idx="713">
                  <c:v>0.97760604197769385</c:v>
                </c:pt>
                <c:pt idx="714">
                  <c:v>0.9777816808641433</c:v>
                </c:pt>
                <c:pt idx="715">
                  <c:v>0.97813295863704219</c:v>
                </c:pt>
                <c:pt idx="716">
                  <c:v>0.97830859752349175</c:v>
                </c:pt>
                <c:pt idx="717">
                  <c:v>0.9784842364099412</c:v>
                </c:pt>
                <c:pt idx="718">
                  <c:v>0.97857205585316587</c:v>
                </c:pt>
                <c:pt idx="719">
                  <c:v>0.97874769473961531</c:v>
                </c:pt>
                <c:pt idx="720">
                  <c:v>0.97901115306928954</c:v>
                </c:pt>
                <c:pt idx="721">
                  <c:v>0.97953806972863788</c:v>
                </c:pt>
                <c:pt idx="722">
                  <c:v>0.97971370861508733</c:v>
                </c:pt>
                <c:pt idx="723">
                  <c:v>0.97980152805831211</c:v>
                </c:pt>
                <c:pt idx="724">
                  <c:v>0.97997716694476156</c:v>
                </c:pt>
                <c:pt idx="725">
                  <c:v>0.98024062527443578</c:v>
                </c:pt>
                <c:pt idx="726">
                  <c:v>0.98032844471766045</c:v>
                </c:pt>
                <c:pt idx="727">
                  <c:v>0.9805040836041099</c:v>
                </c:pt>
                <c:pt idx="728">
                  <c:v>0.98067972249055946</c:v>
                </c:pt>
                <c:pt idx="729">
                  <c:v>0.98076754193378413</c:v>
                </c:pt>
                <c:pt idx="730">
                  <c:v>0.98103100026345835</c:v>
                </c:pt>
                <c:pt idx="731">
                  <c:v>0.98103100026345835</c:v>
                </c:pt>
                <c:pt idx="732">
                  <c:v>0.98129445859313247</c:v>
                </c:pt>
                <c:pt idx="733">
                  <c:v>0.98155791692280669</c:v>
                </c:pt>
                <c:pt idx="734">
                  <c:v>0.98155791692280669</c:v>
                </c:pt>
                <c:pt idx="735">
                  <c:v>0.98155791692280669</c:v>
                </c:pt>
                <c:pt idx="736">
                  <c:v>0.98155791692280669</c:v>
                </c:pt>
                <c:pt idx="737">
                  <c:v>0.98173355580925614</c:v>
                </c:pt>
                <c:pt idx="738">
                  <c:v>0.98199701413893037</c:v>
                </c:pt>
                <c:pt idx="739">
                  <c:v>0.98243611135505404</c:v>
                </c:pt>
                <c:pt idx="740">
                  <c:v>0.98278738912795294</c:v>
                </c:pt>
                <c:pt idx="741">
                  <c:v>0.98313866690085183</c:v>
                </c:pt>
                <c:pt idx="742">
                  <c:v>0.98340212523052606</c:v>
                </c:pt>
                <c:pt idx="743">
                  <c:v>0.98340212523052606</c:v>
                </c:pt>
                <c:pt idx="744">
                  <c:v>0.98357776411697551</c:v>
                </c:pt>
                <c:pt idx="745">
                  <c:v>0.98384122244664973</c:v>
                </c:pt>
                <c:pt idx="746">
                  <c:v>0.98410468077632385</c:v>
                </c:pt>
                <c:pt idx="747">
                  <c:v>0.98436813910599807</c:v>
                </c:pt>
                <c:pt idx="748">
                  <c:v>0.98454377799244752</c:v>
                </c:pt>
                <c:pt idx="749">
                  <c:v>0.9846315974356723</c:v>
                </c:pt>
                <c:pt idx="750">
                  <c:v>0.9846315974356723</c:v>
                </c:pt>
                <c:pt idx="751">
                  <c:v>0.98471941687889697</c:v>
                </c:pt>
                <c:pt idx="752">
                  <c:v>0.98489505576534642</c:v>
                </c:pt>
                <c:pt idx="753">
                  <c:v>0.9849828752085712</c:v>
                </c:pt>
                <c:pt idx="754">
                  <c:v>0.98515851409502064</c:v>
                </c:pt>
                <c:pt idx="755">
                  <c:v>0.98533415298147009</c:v>
                </c:pt>
                <c:pt idx="756">
                  <c:v>0.98542197242469487</c:v>
                </c:pt>
                <c:pt idx="757">
                  <c:v>0.98559761131114432</c:v>
                </c:pt>
                <c:pt idx="758">
                  <c:v>0.98577325019759376</c:v>
                </c:pt>
                <c:pt idx="759">
                  <c:v>0.98577325019759376</c:v>
                </c:pt>
                <c:pt idx="760">
                  <c:v>0.98586106964081843</c:v>
                </c:pt>
                <c:pt idx="761">
                  <c:v>0.98603670852726799</c:v>
                </c:pt>
                <c:pt idx="762">
                  <c:v>0.98647580574339155</c:v>
                </c:pt>
                <c:pt idx="763">
                  <c:v>0.986651444629841</c:v>
                </c:pt>
                <c:pt idx="764">
                  <c:v>0.98700272240274001</c:v>
                </c:pt>
                <c:pt idx="765">
                  <c:v>0.98726618073241412</c:v>
                </c:pt>
                <c:pt idx="766">
                  <c:v>0.98726618073241412</c:v>
                </c:pt>
                <c:pt idx="767">
                  <c:v>0.98744181961886357</c:v>
                </c:pt>
                <c:pt idx="768">
                  <c:v>0.9877052779485378</c:v>
                </c:pt>
                <c:pt idx="769">
                  <c:v>0.98788091683498724</c:v>
                </c:pt>
                <c:pt idx="770">
                  <c:v>0.98805655572143669</c:v>
                </c:pt>
                <c:pt idx="771">
                  <c:v>0.98814437516466147</c:v>
                </c:pt>
                <c:pt idx="772">
                  <c:v>0.98823219460788614</c:v>
                </c:pt>
                <c:pt idx="773">
                  <c:v>0.98849565293756037</c:v>
                </c:pt>
                <c:pt idx="774">
                  <c:v>0.98858347238078514</c:v>
                </c:pt>
                <c:pt idx="775">
                  <c:v>0.98884693071045926</c:v>
                </c:pt>
                <c:pt idx="776">
                  <c:v>0.98893475015368404</c:v>
                </c:pt>
                <c:pt idx="777">
                  <c:v>0.98911038904013349</c:v>
                </c:pt>
                <c:pt idx="778">
                  <c:v>0.98946166681303238</c:v>
                </c:pt>
                <c:pt idx="779">
                  <c:v>0.98963730569948183</c:v>
                </c:pt>
                <c:pt idx="780">
                  <c:v>0.98963730569948183</c:v>
                </c:pt>
                <c:pt idx="781">
                  <c:v>0.98972512514270661</c:v>
                </c:pt>
                <c:pt idx="782">
                  <c:v>0.98981294458593128</c:v>
                </c:pt>
                <c:pt idx="783">
                  <c:v>0.9900764029156055</c:v>
                </c:pt>
                <c:pt idx="784">
                  <c:v>0.99033986124527973</c:v>
                </c:pt>
                <c:pt idx="785">
                  <c:v>0.99051550013172918</c:v>
                </c:pt>
                <c:pt idx="786">
                  <c:v>0.99060331957495384</c:v>
                </c:pt>
                <c:pt idx="787">
                  <c:v>0.99069113901817862</c:v>
                </c:pt>
                <c:pt idx="788">
                  <c:v>0.9907789584614034</c:v>
                </c:pt>
                <c:pt idx="789">
                  <c:v>0.99086677790462807</c:v>
                </c:pt>
                <c:pt idx="790">
                  <c:v>0.99095459734785285</c:v>
                </c:pt>
                <c:pt idx="791">
                  <c:v>0.99121805567752697</c:v>
                </c:pt>
                <c:pt idx="792">
                  <c:v>0.99148151400720119</c:v>
                </c:pt>
                <c:pt idx="793">
                  <c:v>0.99156933345042597</c:v>
                </c:pt>
                <c:pt idx="794">
                  <c:v>0.99192061122332487</c:v>
                </c:pt>
                <c:pt idx="795">
                  <c:v>0.99209625010977431</c:v>
                </c:pt>
                <c:pt idx="796">
                  <c:v>0.99218406955299898</c:v>
                </c:pt>
                <c:pt idx="797">
                  <c:v>0.99227188899622376</c:v>
                </c:pt>
                <c:pt idx="798">
                  <c:v>0.99235970843944854</c:v>
                </c:pt>
                <c:pt idx="799">
                  <c:v>0.99262316676912266</c:v>
                </c:pt>
                <c:pt idx="800">
                  <c:v>0.99262316676912266</c:v>
                </c:pt>
                <c:pt idx="801">
                  <c:v>0.99306226398524633</c:v>
                </c:pt>
                <c:pt idx="802">
                  <c:v>0.99323790287169578</c:v>
                </c:pt>
                <c:pt idx="803">
                  <c:v>0.99332572231492056</c:v>
                </c:pt>
                <c:pt idx="804">
                  <c:v>0.99341354175814522</c:v>
                </c:pt>
                <c:pt idx="805">
                  <c:v>0.99350136120137</c:v>
                </c:pt>
                <c:pt idx="806">
                  <c:v>0.9938526389742689</c:v>
                </c:pt>
                <c:pt idx="807">
                  <c:v>0.99394045841749368</c:v>
                </c:pt>
                <c:pt idx="808">
                  <c:v>0.99402827786071835</c:v>
                </c:pt>
                <c:pt idx="809">
                  <c:v>0.99411609730394312</c:v>
                </c:pt>
                <c:pt idx="810">
                  <c:v>0.99473083340651625</c:v>
                </c:pt>
                <c:pt idx="811">
                  <c:v>0.99481865284974091</c:v>
                </c:pt>
                <c:pt idx="812">
                  <c:v>0.99499429173619036</c:v>
                </c:pt>
                <c:pt idx="813">
                  <c:v>0.99499429173619036</c:v>
                </c:pt>
                <c:pt idx="814">
                  <c:v>0.99516993062263981</c:v>
                </c:pt>
                <c:pt idx="815">
                  <c:v>0.99516993062263981</c:v>
                </c:pt>
                <c:pt idx="816">
                  <c:v>0.99525775006586459</c:v>
                </c:pt>
                <c:pt idx="817">
                  <c:v>0.99560902783876348</c:v>
                </c:pt>
                <c:pt idx="818">
                  <c:v>0.99569684728198826</c:v>
                </c:pt>
                <c:pt idx="819">
                  <c:v>0.99587248616843771</c:v>
                </c:pt>
                <c:pt idx="820">
                  <c:v>0.99596030561166238</c:v>
                </c:pt>
                <c:pt idx="821">
                  <c:v>0.99604812505488716</c:v>
                </c:pt>
                <c:pt idx="822">
                  <c:v>0.99631158338456138</c:v>
                </c:pt>
                <c:pt idx="823">
                  <c:v>0.9965750417142355</c:v>
                </c:pt>
                <c:pt idx="824">
                  <c:v>0.99675068060068495</c:v>
                </c:pt>
                <c:pt idx="825">
                  <c:v>0.9969263194871345</c:v>
                </c:pt>
                <c:pt idx="826">
                  <c:v>0.9969263194871345</c:v>
                </c:pt>
                <c:pt idx="827">
                  <c:v>0.99718977781680862</c:v>
                </c:pt>
                <c:pt idx="828">
                  <c:v>0.99745323614648285</c:v>
                </c:pt>
                <c:pt idx="829">
                  <c:v>0.99762887503293229</c:v>
                </c:pt>
                <c:pt idx="830">
                  <c:v>0.99780451391938174</c:v>
                </c:pt>
                <c:pt idx="831">
                  <c:v>0.99806797224905597</c:v>
                </c:pt>
                <c:pt idx="832">
                  <c:v>0.99815579169228064</c:v>
                </c:pt>
                <c:pt idx="833">
                  <c:v>0.99824361113550542</c:v>
                </c:pt>
                <c:pt idx="834">
                  <c:v>0.99833143057873008</c:v>
                </c:pt>
                <c:pt idx="835">
                  <c:v>0.99850706946517964</c:v>
                </c:pt>
                <c:pt idx="836">
                  <c:v>0.99868270835162909</c:v>
                </c:pt>
                <c:pt idx="837">
                  <c:v>0.9989461666813032</c:v>
                </c:pt>
                <c:pt idx="838">
                  <c:v>0.99929744445420221</c:v>
                </c:pt>
                <c:pt idx="839">
                  <c:v>0.99947308334065166</c:v>
                </c:pt>
                <c:pt idx="840">
                  <c:v>0.99956090278387633</c:v>
                </c:pt>
                <c:pt idx="841">
                  <c:v>0.99964872222710111</c:v>
                </c:pt>
                <c:pt idx="842">
                  <c:v>0.99964872222710111</c:v>
                </c:pt>
                <c:pt idx="843">
                  <c:v>0.99982436111355055</c:v>
                </c:pt>
                <c:pt idx="844">
                  <c:v>1</c:v>
                </c:pt>
              </c:numCache>
            </c:numRef>
          </c:val>
          <c:smooth val="0"/>
        </c:ser>
        <c:ser>
          <c:idx val="6"/>
          <c:order val="6"/>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2\[mtiv-dynamic.xlsx]cdf-scheme-1'!$H$1:$H$845</c:f>
              <c:numCache>
                <c:formatCode>General</c:formatCode>
                <c:ptCount val="845"/>
                <c:pt idx="33">
                  <c:v>6.1957868649318464E-4</c:v>
                </c:pt>
                <c:pt idx="34">
                  <c:v>1.8587360594795538E-3</c:v>
                </c:pt>
                <c:pt idx="35">
                  <c:v>2.4783147459727386E-3</c:v>
                </c:pt>
                <c:pt idx="36">
                  <c:v>3.0978934324659233E-3</c:v>
                </c:pt>
                <c:pt idx="37">
                  <c:v>3.0978934324659233E-3</c:v>
                </c:pt>
                <c:pt idx="38">
                  <c:v>3.7174721189591076E-3</c:v>
                </c:pt>
                <c:pt idx="39">
                  <c:v>3.7174721189591076E-3</c:v>
                </c:pt>
                <c:pt idx="40">
                  <c:v>3.7174721189591076E-3</c:v>
                </c:pt>
                <c:pt idx="41">
                  <c:v>3.7174721189591076E-3</c:v>
                </c:pt>
                <c:pt idx="42">
                  <c:v>4.3370508054522928E-3</c:v>
                </c:pt>
                <c:pt idx="43">
                  <c:v>4.9566294919454771E-3</c:v>
                </c:pt>
                <c:pt idx="44">
                  <c:v>5.5762081784386614E-3</c:v>
                </c:pt>
                <c:pt idx="45">
                  <c:v>5.5762081784386614E-3</c:v>
                </c:pt>
                <c:pt idx="46">
                  <c:v>5.5762081784386614E-3</c:v>
                </c:pt>
                <c:pt idx="47">
                  <c:v>5.5762081784386614E-3</c:v>
                </c:pt>
                <c:pt idx="48">
                  <c:v>6.8153655514250309E-3</c:v>
                </c:pt>
                <c:pt idx="49">
                  <c:v>7.4349442379182153E-3</c:v>
                </c:pt>
                <c:pt idx="50">
                  <c:v>8.0545229244113996E-3</c:v>
                </c:pt>
                <c:pt idx="51">
                  <c:v>9.9132589838909543E-3</c:v>
                </c:pt>
                <c:pt idx="52">
                  <c:v>1.0532837670384139E-2</c:v>
                </c:pt>
                <c:pt idx="53">
                  <c:v>1.1152416356877323E-2</c:v>
                </c:pt>
                <c:pt idx="54">
                  <c:v>1.3011152416356878E-2</c:v>
                </c:pt>
                <c:pt idx="55">
                  <c:v>1.4250309789343246E-2</c:v>
                </c:pt>
                <c:pt idx="56">
                  <c:v>1.4250309789343246E-2</c:v>
                </c:pt>
                <c:pt idx="57">
                  <c:v>1.6109045848822799E-2</c:v>
                </c:pt>
                <c:pt idx="58">
                  <c:v>1.6728624535315983E-2</c:v>
                </c:pt>
                <c:pt idx="59">
                  <c:v>1.6728624535315983E-2</c:v>
                </c:pt>
                <c:pt idx="60">
                  <c:v>1.7348203221809171E-2</c:v>
                </c:pt>
                <c:pt idx="61">
                  <c:v>1.858736059479554E-2</c:v>
                </c:pt>
                <c:pt idx="62">
                  <c:v>1.9826517967781909E-2</c:v>
                </c:pt>
                <c:pt idx="63">
                  <c:v>1.9826517967781909E-2</c:v>
                </c:pt>
                <c:pt idx="64">
                  <c:v>2.1685254027261461E-2</c:v>
                </c:pt>
                <c:pt idx="65">
                  <c:v>2.1685254027261461E-2</c:v>
                </c:pt>
                <c:pt idx="66">
                  <c:v>2.2304832713754646E-2</c:v>
                </c:pt>
                <c:pt idx="67">
                  <c:v>2.292441140024783E-2</c:v>
                </c:pt>
                <c:pt idx="68">
                  <c:v>2.4783147459727387E-2</c:v>
                </c:pt>
                <c:pt idx="69">
                  <c:v>2.6022304832713755E-2</c:v>
                </c:pt>
                <c:pt idx="70">
                  <c:v>2.6641883519206939E-2</c:v>
                </c:pt>
                <c:pt idx="71">
                  <c:v>2.9120198265179677E-2</c:v>
                </c:pt>
                <c:pt idx="72">
                  <c:v>3.0978934324659233E-2</c:v>
                </c:pt>
                <c:pt idx="73">
                  <c:v>3.4696406443618343E-2</c:v>
                </c:pt>
                <c:pt idx="74">
                  <c:v>3.6555142503097895E-2</c:v>
                </c:pt>
                <c:pt idx="75">
                  <c:v>4.0892193308550186E-2</c:v>
                </c:pt>
                <c:pt idx="76">
                  <c:v>4.584882280049566E-2</c:v>
                </c:pt>
                <c:pt idx="77">
                  <c:v>5.0185873605947957E-2</c:v>
                </c:pt>
                <c:pt idx="78">
                  <c:v>5.4522924411400248E-2</c:v>
                </c:pt>
                <c:pt idx="79">
                  <c:v>6.1338289962825282E-2</c:v>
                </c:pt>
                <c:pt idx="80">
                  <c:v>6.4436183395291197E-2</c:v>
                </c:pt>
                <c:pt idx="81">
                  <c:v>6.5675340768277565E-2</c:v>
                </c:pt>
                <c:pt idx="82">
                  <c:v>7.1251548946716231E-2</c:v>
                </c:pt>
                <c:pt idx="83">
                  <c:v>7.6208178438661706E-2</c:v>
                </c:pt>
                <c:pt idx="84">
                  <c:v>8.1784386617100371E-2</c:v>
                </c:pt>
                <c:pt idx="85">
                  <c:v>8.48822800495663E-2</c:v>
                </c:pt>
                <c:pt idx="86">
                  <c:v>9.1078066914498143E-2</c:v>
                </c:pt>
                <c:pt idx="87">
                  <c:v>9.541511771995044E-2</c:v>
                </c:pt>
                <c:pt idx="88">
                  <c:v>0.10037174721189591</c:v>
                </c:pt>
                <c:pt idx="89">
                  <c:v>0.10532837670384139</c:v>
                </c:pt>
                <c:pt idx="90">
                  <c:v>0.10718711276332094</c:v>
                </c:pt>
                <c:pt idx="91">
                  <c:v>0.11400247831474597</c:v>
                </c:pt>
                <c:pt idx="92">
                  <c:v>0.11648079306071871</c:v>
                </c:pt>
                <c:pt idx="93">
                  <c:v>0.120817843866171</c:v>
                </c:pt>
                <c:pt idx="94">
                  <c:v>0.13011152416356878</c:v>
                </c:pt>
                <c:pt idx="95">
                  <c:v>0.13506815365551425</c:v>
                </c:pt>
                <c:pt idx="96">
                  <c:v>0.14188351920693928</c:v>
                </c:pt>
                <c:pt idx="97">
                  <c:v>0.14745972738537794</c:v>
                </c:pt>
                <c:pt idx="98">
                  <c:v>0.15303593556381662</c:v>
                </c:pt>
                <c:pt idx="99">
                  <c:v>0.16109045848822801</c:v>
                </c:pt>
                <c:pt idx="100">
                  <c:v>0.16666666666666666</c:v>
                </c:pt>
                <c:pt idx="101">
                  <c:v>0.17348203221809169</c:v>
                </c:pt>
                <c:pt idx="102">
                  <c:v>0.1809169764560099</c:v>
                </c:pt>
                <c:pt idx="103">
                  <c:v>0.18835192069392812</c:v>
                </c:pt>
                <c:pt idx="104">
                  <c:v>0.19640644361833953</c:v>
                </c:pt>
                <c:pt idx="105">
                  <c:v>0.20508054522924413</c:v>
                </c:pt>
                <c:pt idx="106">
                  <c:v>0.21189591078066913</c:v>
                </c:pt>
                <c:pt idx="107">
                  <c:v>0.21933085501858737</c:v>
                </c:pt>
                <c:pt idx="108">
                  <c:v>0.2255266418835192</c:v>
                </c:pt>
                <c:pt idx="109">
                  <c:v>0.2298636926889715</c:v>
                </c:pt>
                <c:pt idx="110">
                  <c:v>0.2342007434944238</c:v>
                </c:pt>
                <c:pt idx="111">
                  <c:v>0.23853779429987609</c:v>
                </c:pt>
                <c:pt idx="112">
                  <c:v>0.24349442379182157</c:v>
                </c:pt>
                <c:pt idx="113">
                  <c:v>0.25216852540272616</c:v>
                </c:pt>
                <c:pt idx="114">
                  <c:v>0.2589838909541512</c:v>
                </c:pt>
                <c:pt idx="115">
                  <c:v>0.26332094175960347</c:v>
                </c:pt>
                <c:pt idx="116">
                  <c:v>0.2701363073110285</c:v>
                </c:pt>
                <c:pt idx="117">
                  <c:v>0.27199504337050806</c:v>
                </c:pt>
                <c:pt idx="118">
                  <c:v>0.27509293680297398</c:v>
                </c:pt>
                <c:pt idx="119">
                  <c:v>0.28190830235439901</c:v>
                </c:pt>
                <c:pt idx="120">
                  <c:v>0.28872366790582404</c:v>
                </c:pt>
                <c:pt idx="121">
                  <c:v>0.29368029739776952</c:v>
                </c:pt>
                <c:pt idx="122">
                  <c:v>0.29739776951672864</c:v>
                </c:pt>
                <c:pt idx="123">
                  <c:v>0.30111524163568776</c:v>
                </c:pt>
                <c:pt idx="124">
                  <c:v>0.30545229244114003</c:v>
                </c:pt>
                <c:pt idx="125">
                  <c:v>0.3104089219330855</c:v>
                </c:pt>
                <c:pt idx="126">
                  <c:v>0.31412639405204462</c:v>
                </c:pt>
                <c:pt idx="127">
                  <c:v>0.31784386617100374</c:v>
                </c:pt>
                <c:pt idx="128">
                  <c:v>0.32342007434944237</c:v>
                </c:pt>
                <c:pt idx="129">
                  <c:v>0.32837670384138784</c:v>
                </c:pt>
                <c:pt idx="130">
                  <c:v>0.33333333333333331</c:v>
                </c:pt>
                <c:pt idx="131">
                  <c:v>0.33890954151177199</c:v>
                </c:pt>
                <c:pt idx="132">
                  <c:v>0.34386617100371747</c:v>
                </c:pt>
                <c:pt idx="133">
                  <c:v>0.34572490706319703</c:v>
                </c:pt>
                <c:pt idx="134">
                  <c:v>0.34882280049566294</c:v>
                </c:pt>
                <c:pt idx="135">
                  <c:v>0.35192069392812886</c:v>
                </c:pt>
                <c:pt idx="136">
                  <c:v>0.35501858736059477</c:v>
                </c:pt>
                <c:pt idx="137">
                  <c:v>0.36059479553903345</c:v>
                </c:pt>
                <c:pt idx="138">
                  <c:v>0.36493184634448578</c:v>
                </c:pt>
                <c:pt idx="139">
                  <c:v>0.37112763320941761</c:v>
                </c:pt>
                <c:pt idx="140">
                  <c:v>0.37422552664188352</c:v>
                </c:pt>
                <c:pt idx="141">
                  <c:v>0.37732342007434944</c:v>
                </c:pt>
                <c:pt idx="142">
                  <c:v>0.38104089219330856</c:v>
                </c:pt>
                <c:pt idx="143">
                  <c:v>0.38166047087980176</c:v>
                </c:pt>
                <c:pt idx="144">
                  <c:v>0.38599752168525403</c:v>
                </c:pt>
                <c:pt idx="145">
                  <c:v>0.38785625774473359</c:v>
                </c:pt>
                <c:pt idx="146">
                  <c:v>0.39529120198265177</c:v>
                </c:pt>
                <c:pt idx="147">
                  <c:v>0.39776951672862454</c:v>
                </c:pt>
                <c:pt idx="148">
                  <c:v>0.40148698884758366</c:v>
                </c:pt>
                <c:pt idx="149">
                  <c:v>0.40644361833952913</c:v>
                </c:pt>
                <c:pt idx="150">
                  <c:v>0.40892193308550184</c:v>
                </c:pt>
                <c:pt idx="151">
                  <c:v>0.41387856257744732</c:v>
                </c:pt>
                <c:pt idx="152">
                  <c:v>0.41697645600991323</c:v>
                </c:pt>
                <c:pt idx="153">
                  <c:v>0.419454770755886</c:v>
                </c:pt>
                <c:pt idx="154">
                  <c:v>0.42379182156133827</c:v>
                </c:pt>
                <c:pt idx="155">
                  <c:v>0.42750929368029739</c:v>
                </c:pt>
                <c:pt idx="156">
                  <c:v>0.43308550185873607</c:v>
                </c:pt>
                <c:pt idx="157">
                  <c:v>0.43742255266418834</c:v>
                </c:pt>
                <c:pt idx="158">
                  <c:v>0.4392812887236679</c:v>
                </c:pt>
                <c:pt idx="159">
                  <c:v>0.44114002478314746</c:v>
                </c:pt>
                <c:pt idx="160">
                  <c:v>0.44485749690210658</c:v>
                </c:pt>
                <c:pt idx="161">
                  <c:v>0.44609665427509293</c:v>
                </c:pt>
                <c:pt idx="162">
                  <c:v>0.44857496902106569</c:v>
                </c:pt>
                <c:pt idx="163">
                  <c:v>0.4510532837670384</c:v>
                </c:pt>
                <c:pt idx="164">
                  <c:v>0.45662949194547708</c:v>
                </c:pt>
                <c:pt idx="165">
                  <c:v>0.45910780669144979</c:v>
                </c:pt>
                <c:pt idx="166">
                  <c:v>0.46096654275092935</c:v>
                </c:pt>
                <c:pt idx="167">
                  <c:v>0.46096654275092935</c:v>
                </c:pt>
                <c:pt idx="168">
                  <c:v>0.46592317224287483</c:v>
                </c:pt>
                <c:pt idx="169">
                  <c:v>0.46716232961586124</c:v>
                </c:pt>
                <c:pt idx="170">
                  <c:v>0.47335811648079307</c:v>
                </c:pt>
                <c:pt idx="171">
                  <c:v>0.47521685254027263</c:v>
                </c:pt>
                <c:pt idx="172">
                  <c:v>0.48203221809169766</c:v>
                </c:pt>
                <c:pt idx="173">
                  <c:v>0.48760842627013629</c:v>
                </c:pt>
                <c:pt idx="174">
                  <c:v>0.4888475836431227</c:v>
                </c:pt>
                <c:pt idx="175">
                  <c:v>0.49318463444857497</c:v>
                </c:pt>
                <c:pt idx="176">
                  <c:v>0.49504337050805453</c:v>
                </c:pt>
                <c:pt idx="177">
                  <c:v>0.49938042131350679</c:v>
                </c:pt>
                <c:pt idx="178">
                  <c:v>0.50433705080545232</c:v>
                </c:pt>
                <c:pt idx="179">
                  <c:v>0.50743494423791824</c:v>
                </c:pt>
                <c:pt idx="180">
                  <c:v>0.51177199504337045</c:v>
                </c:pt>
                <c:pt idx="181">
                  <c:v>0.51610904584882278</c:v>
                </c:pt>
                <c:pt idx="182">
                  <c:v>0.51672862453531598</c:v>
                </c:pt>
                <c:pt idx="183">
                  <c:v>0.5198265179677819</c:v>
                </c:pt>
                <c:pt idx="184">
                  <c:v>0.52168525402726151</c:v>
                </c:pt>
                <c:pt idx="185">
                  <c:v>0.52292441140024781</c:v>
                </c:pt>
                <c:pt idx="186">
                  <c:v>0.52354399008674102</c:v>
                </c:pt>
                <c:pt idx="187">
                  <c:v>0.52664188351920693</c:v>
                </c:pt>
                <c:pt idx="188">
                  <c:v>0.53159851301115246</c:v>
                </c:pt>
                <c:pt idx="189">
                  <c:v>0.53593556381660468</c:v>
                </c:pt>
                <c:pt idx="190">
                  <c:v>0.540272614622057</c:v>
                </c:pt>
                <c:pt idx="191">
                  <c:v>0.54213135068153651</c:v>
                </c:pt>
                <c:pt idx="192">
                  <c:v>0.54646840148698883</c:v>
                </c:pt>
                <c:pt idx="193">
                  <c:v>0.54956629491945475</c:v>
                </c:pt>
                <c:pt idx="194">
                  <c:v>0.55328376703841387</c:v>
                </c:pt>
                <c:pt idx="195">
                  <c:v>0.55514250309789348</c:v>
                </c:pt>
                <c:pt idx="196">
                  <c:v>0.55947955390334569</c:v>
                </c:pt>
                <c:pt idx="197">
                  <c:v>0.56319702602230481</c:v>
                </c:pt>
                <c:pt idx="198">
                  <c:v>0.56753407682775714</c:v>
                </c:pt>
                <c:pt idx="199">
                  <c:v>0.57125154894671626</c:v>
                </c:pt>
                <c:pt idx="200">
                  <c:v>0.57311028500619576</c:v>
                </c:pt>
                <c:pt idx="201">
                  <c:v>0.57620817843866168</c:v>
                </c:pt>
                <c:pt idx="202">
                  <c:v>0.5799256505576208</c:v>
                </c:pt>
                <c:pt idx="203">
                  <c:v>0.58364312267657992</c:v>
                </c:pt>
                <c:pt idx="204">
                  <c:v>0.58612143742255263</c:v>
                </c:pt>
                <c:pt idx="205">
                  <c:v>0.58674101610904583</c:v>
                </c:pt>
                <c:pt idx="206">
                  <c:v>0.59231722428748446</c:v>
                </c:pt>
                <c:pt idx="207">
                  <c:v>0.59355638166047087</c:v>
                </c:pt>
                <c:pt idx="208">
                  <c:v>0.59665427509293678</c:v>
                </c:pt>
                <c:pt idx="209">
                  <c:v>0.5997521685254027</c:v>
                </c:pt>
                <c:pt idx="210">
                  <c:v>0.60099132589838911</c:v>
                </c:pt>
                <c:pt idx="211">
                  <c:v>0.60223048327137552</c:v>
                </c:pt>
                <c:pt idx="212">
                  <c:v>0.60470879801734823</c:v>
                </c:pt>
                <c:pt idx="213">
                  <c:v>0.60842627013630735</c:v>
                </c:pt>
                <c:pt idx="214">
                  <c:v>0.60966542750929364</c:v>
                </c:pt>
                <c:pt idx="215">
                  <c:v>0.61276332094175956</c:v>
                </c:pt>
                <c:pt idx="216">
                  <c:v>0.61400247831474597</c:v>
                </c:pt>
                <c:pt idx="217">
                  <c:v>0.61648079306071868</c:v>
                </c:pt>
                <c:pt idx="218">
                  <c:v>0.6189591078066915</c:v>
                </c:pt>
                <c:pt idx="219">
                  <c:v>0.6189591078066915</c:v>
                </c:pt>
                <c:pt idx="220">
                  <c:v>0.62143742255266421</c:v>
                </c:pt>
                <c:pt idx="221">
                  <c:v>0.62453531598513012</c:v>
                </c:pt>
                <c:pt idx="222">
                  <c:v>0.62763320941759604</c:v>
                </c:pt>
                <c:pt idx="223">
                  <c:v>0.62949194547707554</c:v>
                </c:pt>
                <c:pt idx="224">
                  <c:v>0.63011152416356875</c:v>
                </c:pt>
                <c:pt idx="225">
                  <c:v>0.63135068153655516</c:v>
                </c:pt>
                <c:pt idx="226">
                  <c:v>0.63506815365551428</c:v>
                </c:pt>
                <c:pt idx="227">
                  <c:v>0.6387856257744734</c:v>
                </c:pt>
                <c:pt idx="228">
                  <c:v>0.64250309789343252</c:v>
                </c:pt>
                <c:pt idx="229">
                  <c:v>0.64498141263940523</c:v>
                </c:pt>
                <c:pt idx="230">
                  <c:v>0.64993804213135065</c:v>
                </c:pt>
                <c:pt idx="231">
                  <c:v>0.65365551425030977</c:v>
                </c:pt>
                <c:pt idx="232">
                  <c:v>0.65613382899628248</c:v>
                </c:pt>
                <c:pt idx="233">
                  <c:v>0.6586121437422553</c:v>
                </c:pt>
                <c:pt idx="234">
                  <c:v>0.66171003717472121</c:v>
                </c:pt>
                <c:pt idx="235">
                  <c:v>0.66542750929368033</c:v>
                </c:pt>
                <c:pt idx="236">
                  <c:v>0.66604708798017354</c:v>
                </c:pt>
                <c:pt idx="237">
                  <c:v>0.66728624535315983</c:v>
                </c:pt>
                <c:pt idx="238">
                  <c:v>0.66852540272614625</c:v>
                </c:pt>
                <c:pt idx="239">
                  <c:v>0.67100371747211895</c:v>
                </c:pt>
                <c:pt idx="240">
                  <c:v>0.67286245353159846</c:v>
                </c:pt>
                <c:pt idx="241">
                  <c:v>0.67286245353159846</c:v>
                </c:pt>
                <c:pt idx="242">
                  <c:v>0.67472118959107807</c:v>
                </c:pt>
                <c:pt idx="243">
                  <c:v>0.67781908302354399</c:v>
                </c:pt>
                <c:pt idx="244">
                  <c:v>0.68215613382899631</c:v>
                </c:pt>
                <c:pt idx="245">
                  <c:v>0.68277571251548952</c:v>
                </c:pt>
                <c:pt idx="246">
                  <c:v>0.68525402726146223</c:v>
                </c:pt>
                <c:pt idx="247">
                  <c:v>0.68649318463444853</c:v>
                </c:pt>
                <c:pt idx="248">
                  <c:v>0.69021065675340765</c:v>
                </c:pt>
                <c:pt idx="249">
                  <c:v>0.69144981412639406</c:v>
                </c:pt>
                <c:pt idx="250">
                  <c:v>0.69268897149938047</c:v>
                </c:pt>
                <c:pt idx="251">
                  <c:v>0.69454770755885997</c:v>
                </c:pt>
                <c:pt idx="252">
                  <c:v>0.69826517967781909</c:v>
                </c:pt>
                <c:pt idx="253">
                  <c:v>0.7007434944237918</c:v>
                </c:pt>
                <c:pt idx="254">
                  <c:v>0.70198265179677821</c:v>
                </c:pt>
                <c:pt idx="255">
                  <c:v>0.70322180916976451</c:v>
                </c:pt>
                <c:pt idx="256">
                  <c:v>0.70384138785625772</c:v>
                </c:pt>
                <c:pt idx="257">
                  <c:v>0.70570012391573733</c:v>
                </c:pt>
                <c:pt idx="258">
                  <c:v>0.70941759603469645</c:v>
                </c:pt>
                <c:pt idx="259">
                  <c:v>0.71003717472118955</c:v>
                </c:pt>
                <c:pt idx="260">
                  <c:v>0.71313506815365546</c:v>
                </c:pt>
                <c:pt idx="261">
                  <c:v>0.71561338289962828</c:v>
                </c:pt>
                <c:pt idx="262">
                  <c:v>0.71809169764560099</c:v>
                </c:pt>
                <c:pt idx="263">
                  <c:v>0.72118959107806691</c:v>
                </c:pt>
                <c:pt idx="264">
                  <c:v>0.72366790582403961</c:v>
                </c:pt>
                <c:pt idx="265">
                  <c:v>0.72490706319702602</c:v>
                </c:pt>
                <c:pt idx="266">
                  <c:v>0.72924411400247835</c:v>
                </c:pt>
                <c:pt idx="267">
                  <c:v>0.73048327137546465</c:v>
                </c:pt>
                <c:pt idx="268">
                  <c:v>0.73296158612143747</c:v>
                </c:pt>
                <c:pt idx="269">
                  <c:v>0.73420074349442377</c:v>
                </c:pt>
                <c:pt idx="270">
                  <c:v>0.73482032218091697</c:v>
                </c:pt>
                <c:pt idx="271">
                  <c:v>0.73482032218091697</c:v>
                </c:pt>
                <c:pt idx="272">
                  <c:v>0.7403965303593556</c:v>
                </c:pt>
                <c:pt idx="273">
                  <c:v>0.74225526641883521</c:v>
                </c:pt>
                <c:pt idx="274">
                  <c:v>0.74287484510532842</c:v>
                </c:pt>
                <c:pt idx="275">
                  <c:v>0.74473358116480792</c:v>
                </c:pt>
                <c:pt idx="276">
                  <c:v>0.74721189591078063</c:v>
                </c:pt>
                <c:pt idx="277">
                  <c:v>0.74845105328376704</c:v>
                </c:pt>
                <c:pt idx="278">
                  <c:v>0.75030978934324655</c:v>
                </c:pt>
                <c:pt idx="279">
                  <c:v>0.75154894671623296</c:v>
                </c:pt>
                <c:pt idx="280">
                  <c:v>0.75340768277571246</c:v>
                </c:pt>
                <c:pt idx="281">
                  <c:v>0.75402726146220567</c:v>
                </c:pt>
                <c:pt idx="282">
                  <c:v>0.75650557620817849</c:v>
                </c:pt>
                <c:pt idx="283">
                  <c:v>0.7589838909541512</c:v>
                </c:pt>
                <c:pt idx="284">
                  <c:v>0.76146220570012391</c:v>
                </c:pt>
                <c:pt idx="285">
                  <c:v>0.76270136307311032</c:v>
                </c:pt>
                <c:pt idx="286">
                  <c:v>0.76332094175960352</c:v>
                </c:pt>
                <c:pt idx="287">
                  <c:v>0.76456009913258982</c:v>
                </c:pt>
                <c:pt idx="288">
                  <c:v>0.76703841387856253</c:v>
                </c:pt>
                <c:pt idx="289">
                  <c:v>0.76889714993804215</c:v>
                </c:pt>
                <c:pt idx="290">
                  <c:v>0.77013630731102845</c:v>
                </c:pt>
                <c:pt idx="291">
                  <c:v>0.77013630731102845</c:v>
                </c:pt>
                <c:pt idx="292">
                  <c:v>0.77199504337050806</c:v>
                </c:pt>
                <c:pt idx="293">
                  <c:v>0.77447335811648077</c:v>
                </c:pt>
                <c:pt idx="294">
                  <c:v>0.77819083023543989</c:v>
                </c:pt>
                <c:pt idx="295">
                  <c:v>0.7806691449814126</c:v>
                </c:pt>
                <c:pt idx="296">
                  <c:v>0.78190830235439901</c:v>
                </c:pt>
                <c:pt idx="297">
                  <c:v>0.78438661710037172</c:v>
                </c:pt>
                <c:pt idx="298">
                  <c:v>0.78686493184634454</c:v>
                </c:pt>
                <c:pt idx="299">
                  <c:v>0.78872366790582404</c:v>
                </c:pt>
                <c:pt idx="300">
                  <c:v>0.79491945477075587</c:v>
                </c:pt>
                <c:pt idx="301">
                  <c:v>0.79801734820322179</c:v>
                </c:pt>
                <c:pt idx="302">
                  <c:v>0.79801734820322179</c:v>
                </c:pt>
                <c:pt idx="303">
                  <c:v>0.8004956629491945</c:v>
                </c:pt>
                <c:pt idx="304">
                  <c:v>0.8011152416356877</c:v>
                </c:pt>
                <c:pt idx="305">
                  <c:v>0.80235439900867411</c:v>
                </c:pt>
                <c:pt idx="306">
                  <c:v>0.80297397769516732</c:v>
                </c:pt>
                <c:pt idx="307">
                  <c:v>0.80421313506815362</c:v>
                </c:pt>
                <c:pt idx="308">
                  <c:v>0.80545229244114003</c:v>
                </c:pt>
                <c:pt idx="309">
                  <c:v>0.80669144981412644</c:v>
                </c:pt>
                <c:pt idx="310">
                  <c:v>0.80978934324659235</c:v>
                </c:pt>
                <c:pt idx="311">
                  <c:v>0.81226765799256506</c:v>
                </c:pt>
                <c:pt idx="312">
                  <c:v>0.81598513011152418</c:v>
                </c:pt>
                <c:pt idx="313">
                  <c:v>0.8190830235439901</c:v>
                </c:pt>
                <c:pt idx="314">
                  <c:v>0.82032218091697651</c:v>
                </c:pt>
                <c:pt idx="315">
                  <c:v>0.82156133828996281</c:v>
                </c:pt>
                <c:pt idx="316">
                  <c:v>0.82342007434944242</c:v>
                </c:pt>
                <c:pt idx="317">
                  <c:v>0.82589838909541513</c:v>
                </c:pt>
                <c:pt idx="318">
                  <c:v>0.82713754646840154</c:v>
                </c:pt>
                <c:pt idx="319">
                  <c:v>0.82775712515489464</c:v>
                </c:pt>
                <c:pt idx="320">
                  <c:v>0.83023543990086746</c:v>
                </c:pt>
                <c:pt idx="321">
                  <c:v>0.83085501858736055</c:v>
                </c:pt>
                <c:pt idx="322">
                  <c:v>0.83271375464684017</c:v>
                </c:pt>
                <c:pt idx="323">
                  <c:v>0.83333333333333337</c:v>
                </c:pt>
                <c:pt idx="324">
                  <c:v>0.83581164807930608</c:v>
                </c:pt>
                <c:pt idx="325">
                  <c:v>0.83767038413878558</c:v>
                </c:pt>
                <c:pt idx="326">
                  <c:v>0.8395291201982652</c:v>
                </c:pt>
                <c:pt idx="327">
                  <c:v>0.8407682775712515</c:v>
                </c:pt>
                <c:pt idx="328">
                  <c:v>0.84262701363073111</c:v>
                </c:pt>
                <c:pt idx="329">
                  <c:v>0.84448574969021062</c:v>
                </c:pt>
                <c:pt idx="330">
                  <c:v>0.84634448574969023</c:v>
                </c:pt>
                <c:pt idx="331">
                  <c:v>0.84882280049566294</c:v>
                </c:pt>
                <c:pt idx="332">
                  <c:v>0.85068153655514245</c:v>
                </c:pt>
                <c:pt idx="333">
                  <c:v>0.85315985130111527</c:v>
                </c:pt>
                <c:pt idx="334">
                  <c:v>0.85377942998760847</c:v>
                </c:pt>
                <c:pt idx="335">
                  <c:v>0.85501858736059477</c:v>
                </c:pt>
                <c:pt idx="336">
                  <c:v>0.85749690210656748</c:v>
                </c:pt>
                <c:pt idx="337">
                  <c:v>0.86059479553903351</c:v>
                </c:pt>
                <c:pt idx="338">
                  <c:v>0.86307311028500622</c:v>
                </c:pt>
                <c:pt idx="339">
                  <c:v>0.86431226765799252</c:v>
                </c:pt>
                <c:pt idx="340">
                  <c:v>0.86493184634448572</c:v>
                </c:pt>
                <c:pt idx="341">
                  <c:v>0.86617100371747213</c:v>
                </c:pt>
                <c:pt idx="342">
                  <c:v>0.86926889714993805</c:v>
                </c:pt>
                <c:pt idx="343">
                  <c:v>0.87236679058240396</c:v>
                </c:pt>
                <c:pt idx="344">
                  <c:v>0.87360594795539037</c:v>
                </c:pt>
                <c:pt idx="345">
                  <c:v>0.87546468401486988</c:v>
                </c:pt>
                <c:pt idx="346">
                  <c:v>0.8798017348203222</c:v>
                </c:pt>
                <c:pt idx="347">
                  <c:v>0.88042131350681541</c:v>
                </c:pt>
                <c:pt idx="348">
                  <c:v>0.88228004956629491</c:v>
                </c:pt>
                <c:pt idx="349">
                  <c:v>0.88228004956629491</c:v>
                </c:pt>
                <c:pt idx="350">
                  <c:v>0.88228004956629491</c:v>
                </c:pt>
                <c:pt idx="351">
                  <c:v>0.88475836431226762</c:v>
                </c:pt>
                <c:pt idx="352">
                  <c:v>0.88599752168525403</c:v>
                </c:pt>
                <c:pt idx="353">
                  <c:v>0.88785625774473353</c:v>
                </c:pt>
                <c:pt idx="354">
                  <c:v>0.88971499380421315</c:v>
                </c:pt>
                <c:pt idx="355">
                  <c:v>0.89033457249070636</c:v>
                </c:pt>
                <c:pt idx="356">
                  <c:v>0.89219330855018586</c:v>
                </c:pt>
                <c:pt idx="357">
                  <c:v>0.89281288723667906</c:v>
                </c:pt>
                <c:pt idx="358">
                  <c:v>0.89281288723667906</c:v>
                </c:pt>
                <c:pt idx="359">
                  <c:v>0.89343246592317227</c:v>
                </c:pt>
                <c:pt idx="360">
                  <c:v>0.89405204460966547</c:v>
                </c:pt>
                <c:pt idx="361">
                  <c:v>0.89653035935563818</c:v>
                </c:pt>
                <c:pt idx="362">
                  <c:v>0.89776951672862448</c:v>
                </c:pt>
                <c:pt idx="363">
                  <c:v>0.89900867410161089</c:v>
                </c:pt>
                <c:pt idx="364">
                  <c:v>0.8996282527881041</c:v>
                </c:pt>
                <c:pt idx="365">
                  <c:v>0.9002478314745973</c:v>
                </c:pt>
                <c:pt idx="366">
                  <c:v>0.90086741016109051</c:v>
                </c:pt>
                <c:pt idx="367">
                  <c:v>0.9014869888475836</c:v>
                </c:pt>
                <c:pt idx="368">
                  <c:v>0.90210656753407681</c:v>
                </c:pt>
                <c:pt idx="369">
                  <c:v>0.90272614622057001</c:v>
                </c:pt>
                <c:pt idx="370">
                  <c:v>0.90272614622057001</c:v>
                </c:pt>
                <c:pt idx="371">
                  <c:v>0.90334572490706322</c:v>
                </c:pt>
                <c:pt idx="372">
                  <c:v>0.90396530359355642</c:v>
                </c:pt>
                <c:pt idx="373">
                  <c:v>0.90520446096654272</c:v>
                </c:pt>
                <c:pt idx="374">
                  <c:v>0.90830235439900864</c:v>
                </c:pt>
                <c:pt idx="375">
                  <c:v>0.90892193308550184</c:v>
                </c:pt>
                <c:pt idx="376">
                  <c:v>0.90954151177199505</c:v>
                </c:pt>
                <c:pt idx="377">
                  <c:v>0.91016109045848825</c:v>
                </c:pt>
                <c:pt idx="378">
                  <c:v>0.91016109045848825</c:v>
                </c:pt>
                <c:pt idx="379">
                  <c:v>0.91140024783147455</c:v>
                </c:pt>
                <c:pt idx="380">
                  <c:v>0.91140024783147455</c:v>
                </c:pt>
                <c:pt idx="381">
                  <c:v>0.91263940520446096</c:v>
                </c:pt>
                <c:pt idx="382">
                  <c:v>0.91511771995043367</c:v>
                </c:pt>
                <c:pt idx="383">
                  <c:v>0.91635687732342008</c:v>
                </c:pt>
                <c:pt idx="384">
                  <c:v>0.91697645600991329</c:v>
                </c:pt>
                <c:pt idx="385">
                  <c:v>0.91759603469640649</c:v>
                </c:pt>
                <c:pt idx="386">
                  <c:v>0.919454770755886</c:v>
                </c:pt>
                <c:pt idx="387">
                  <c:v>0.919454770755886</c:v>
                </c:pt>
                <c:pt idx="388">
                  <c:v>0.919454770755886</c:v>
                </c:pt>
                <c:pt idx="389">
                  <c:v>0.92069392812887241</c:v>
                </c:pt>
                <c:pt idx="390">
                  <c:v>0.92069392812887241</c:v>
                </c:pt>
                <c:pt idx="391">
                  <c:v>0.9213135068153655</c:v>
                </c:pt>
                <c:pt idx="392">
                  <c:v>0.92193308550185871</c:v>
                </c:pt>
                <c:pt idx="393">
                  <c:v>0.92317224287484512</c:v>
                </c:pt>
                <c:pt idx="394">
                  <c:v>0.92317224287484512</c:v>
                </c:pt>
                <c:pt idx="395">
                  <c:v>0.92441140024783153</c:v>
                </c:pt>
                <c:pt idx="396">
                  <c:v>0.92627013630731103</c:v>
                </c:pt>
                <c:pt idx="397">
                  <c:v>0.92627013630731103</c:v>
                </c:pt>
                <c:pt idx="398">
                  <c:v>0.92627013630731103</c:v>
                </c:pt>
                <c:pt idx="399">
                  <c:v>0.92627013630731103</c:v>
                </c:pt>
                <c:pt idx="400">
                  <c:v>0.92627013630731103</c:v>
                </c:pt>
                <c:pt idx="401">
                  <c:v>0.92627013630731103</c:v>
                </c:pt>
                <c:pt idx="402">
                  <c:v>0.92627013630731103</c:v>
                </c:pt>
                <c:pt idx="403">
                  <c:v>0.92627013630731103</c:v>
                </c:pt>
                <c:pt idx="404">
                  <c:v>0.92627013630731103</c:v>
                </c:pt>
                <c:pt idx="405">
                  <c:v>0.92750929368029744</c:v>
                </c:pt>
                <c:pt idx="406">
                  <c:v>0.92750929368029744</c:v>
                </c:pt>
                <c:pt idx="407">
                  <c:v>0.92750929368029744</c:v>
                </c:pt>
                <c:pt idx="408">
                  <c:v>0.92750929368029744</c:v>
                </c:pt>
                <c:pt idx="409">
                  <c:v>0.92874845105328374</c:v>
                </c:pt>
                <c:pt idx="410">
                  <c:v>0.92998760842627015</c:v>
                </c:pt>
                <c:pt idx="411">
                  <c:v>0.92998760842627015</c:v>
                </c:pt>
                <c:pt idx="412">
                  <c:v>0.93184634448574966</c:v>
                </c:pt>
                <c:pt idx="413">
                  <c:v>0.93184634448574966</c:v>
                </c:pt>
                <c:pt idx="414">
                  <c:v>0.93184634448574966</c:v>
                </c:pt>
                <c:pt idx="415">
                  <c:v>0.93184634448574966</c:v>
                </c:pt>
                <c:pt idx="416">
                  <c:v>0.93432465923172248</c:v>
                </c:pt>
                <c:pt idx="417">
                  <c:v>0.93494423791821557</c:v>
                </c:pt>
                <c:pt idx="418">
                  <c:v>0.93556381660470878</c:v>
                </c:pt>
                <c:pt idx="419">
                  <c:v>0.93556381660470878</c:v>
                </c:pt>
                <c:pt idx="420">
                  <c:v>0.93680297397769519</c:v>
                </c:pt>
                <c:pt idx="421">
                  <c:v>0.93742255266418839</c:v>
                </c:pt>
                <c:pt idx="422">
                  <c:v>0.93742255266418839</c:v>
                </c:pt>
                <c:pt idx="423">
                  <c:v>0.9392812887236679</c:v>
                </c:pt>
                <c:pt idx="424">
                  <c:v>0.9392812887236679</c:v>
                </c:pt>
                <c:pt idx="425">
                  <c:v>0.9392812887236679</c:v>
                </c:pt>
                <c:pt idx="426">
                  <c:v>0.9399008674101611</c:v>
                </c:pt>
                <c:pt idx="427">
                  <c:v>0.94052044609665431</c:v>
                </c:pt>
                <c:pt idx="428">
                  <c:v>0.94052044609665431</c:v>
                </c:pt>
                <c:pt idx="429">
                  <c:v>0.94052044609665431</c:v>
                </c:pt>
                <c:pt idx="430">
                  <c:v>0.94114002478314751</c:v>
                </c:pt>
                <c:pt idx="431">
                  <c:v>0.9417596034696406</c:v>
                </c:pt>
                <c:pt idx="432">
                  <c:v>0.9417596034696406</c:v>
                </c:pt>
                <c:pt idx="433">
                  <c:v>0.94237918215613381</c:v>
                </c:pt>
                <c:pt idx="434">
                  <c:v>0.94299876084262702</c:v>
                </c:pt>
                <c:pt idx="435">
                  <c:v>0.94299876084262702</c:v>
                </c:pt>
                <c:pt idx="436">
                  <c:v>0.94299876084262702</c:v>
                </c:pt>
                <c:pt idx="437">
                  <c:v>0.94299876084262702</c:v>
                </c:pt>
                <c:pt idx="438">
                  <c:v>0.94361833952912022</c:v>
                </c:pt>
                <c:pt idx="439">
                  <c:v>0.94423791821561343</c:v>
                </c:pt>
                <c:pt idx="440">
                  <c:v>0.94423791821561343</c:v>
                </c:pt>
                <c:pt idx="441">
                  <c:v>0.94423791821561343</c:v>
                </c:pt>
                <c:pt idx="442">
                  <c:v>0.94485749690210652</c:v>
                </c:pt>
                <c:pt idx="443">
                  <c:v>0.94485749690210652</c:v>
                </c:pt>
                <c:pt idx="444">
                  <c:v>0.94547707558859972</c:v>
                </c:pt>
                <c:pt idx="445">
                  <c:v>0.94547707558859972</c:v>
                </c:pt>
                <c:pt idx="446">
                  <c:v>0.94609665427509293</c:v>
                </c:pt>
                <c:pt idx="447">
                  <c:v>0.94671623296158613</c:v>
                </c:pt>
                <c:pt idx="448">
                  <c:v>0.94671623296158613</c:v>
                </c:pt>
                <c:pt idx="449">
                  <c:v>0.94671623296158613</c:v>
                </c:pt>
                <c:pt idx="450">
                  <c:v>0.94671623296158613</c:v>
                </c:pt>
                <c:pt idx="451">
                  <c:v>0.94671623296158613</c:v>
                </c:pt>
                <c:pt idx="452">
                  <c:v>0.94795539033457255</c:v>
                </c:pt>
                <c:pt idx="453">
                  <c:v>0.94795539033457255</c:v>
                </c:pt>
                <c:pt idx="454">
                  <c:v>0.94795539033457255</c:v>
                </c:pt>
                <c:pt idx="455">
                  <c:v>0.94857496902106564</c:v>
                </c:pt>
                <c:pt idx="456">
                  <c:v>0.94919454770755884</c:v>
                </c:pt>
                <c:pt idx="457">
                  <c:v>0.94981412639405205</c:v>
                </c:pt>
                <c:pt idx="458">
                  <c:v>0.94981412639405205</c:v>
                </c:pt>
                <c:pt idx="459">
                  <c:v>0.94981412639405205</c:v>
                </c:pt>
                <c:pt idx="460">
                  <c:v>0.95105328376703846</c:v>
                </c:pt>
                <c:pt idx="461">
                  <c:v>0.95167286245353155</c:v>
                </c:pt>
                <c:pt idx="462">
                  <c:v>0.95167286245353155</c:v>
                </c:pt>
                <c:pt idx="463">
                  <c:v>0.95167286245353155</c:v>
                </c:pt>
                <c:pt idx="464">
                  <c:v>0.95167286245353155</c:v>
                </c:pt>
                <c:pt idx="465">
                  <c:v>0.95229244114002476</c:v>
                </c:pt>
                <c:pt idx="466">
                  <c:v>0.95291201982651796</c:v>
                </c:pt>
                <c:pt idx="467">
                  <c:v>0.95353159851301117</c:v>
                </c:pt>
                <c:pt idx="468">
                  <c:v>0.95353159851301117</c:v>
                </c:pt>
                <c:pt idx="469">
                  <c:v>0.95415117719950437</c:v>
                </c:pt>
                <c:pt idx="470">
                  <c:v>0.95662949194547708</c:v>
                </c:pt>
                <c:pt idx="471">
                  <c:v>0.95910780669144979</c:v>
                </c:pt>
                <c:pt idx="472">
                  <c:v>0.959727385377943</c:v>
                </c:pt>
                <c:pt idx="473">
                  <c:v>0.959727385377943</c:v>
                </c:pt>
                <c:pt idx="474">
                  <c:v>0.959727385377943</c:v>
                </c:pt>
                <c:pt idx="475">
                  <c:v>0.959727385377943</c:v>
                </c:pt>
                <c:pt idx="476">
                  <c:v>0.959727385377943</c:v>
                </c:pt>
                <c:pt idx="477">
                  <c:v>0.9603469640644362</c:v>
                </c:pt>
                <c:pt idx="478">
                  <c:v>0.9603469640644362</c:v>
                </c:pt>
                <c:pt idx="479">
                  <c:v>0.96096654275092941</c:v>
                </c:pt>
                <c:pt idx="480">
                  <c:v>0.96096654275092941</c:v>
                </c:pt>
                <c:pt idx="481">
                  <c:v>0.9615861214374225</c:v>
                </c:pt>
                <c:pt idx="482">
                  <c:v>0.96220570012391571</c:v>
                </c:pt>
                <c:pt idx="483">
                  <c:v>0.96282527881040891</c:v>
                </c:pt>
                <c:pt idx="484">
                  <c:v>0.96282527881040891</c:v>
                </c:pt>
                <c:pt idx="485">
                  <c:v>0.96282527881040891</c:v>
                </c:pt>
                <c:pt idx="486">
                  <c:v>0.96282527881040891</c:v>
                </c:pt>
                <c:pt idx="487">
                  <c:v>0.96344485749690212</c:v>
                </c:pt>
                <c:pt idx="488">
                  <c:v>0.96344485749690212</c:v>
                </c:pt>
                <c:pt idx="489">
                  <c:v>0.96344485749690212</c:v>
                </c:pt>
                <c:pt idx="490">
                  <c:v>0.96406443618339532</c:v>
                </c:pt>
                <c:pt idx="491">
                  <c:v>0.96406443618339532</c:v>
                </c:pt>
                <c:pt idx="492">
                  <c:v>0.96530359355638162</c:v>
                </c:pt>
                <c:pt idx="493">
                  <c:v>0.96592317224287483</c:v>
                </c:pt>
                <c:pt idx="494">
                  <c:v>0.96654275092936803</c:v>
                </c:pt>
                <c:pt idx="495">
                  <c:v>0.96654275092936803</c:v>
                </c:pt>
                <c:pt idx="496">
                  <c:v>0.96778190830235444</c:v>
                </c:pt>
                <c:pt idx="497">
                  <c:v>0.96778190830235444</c:v>
                </c:pt>
                <c:pt idx="498">
                  <c:v>0.96902106567534074</c:v>
                </c:pt>
                <c:pt idx="499">
                  <c:v>0.96902106567534074</c:v>
                </c:pt>
                <c:pt idx="500">
                  <c:v>0.96902106567534074</c:v>
                </c:pt>
                <c:pt idx="501">
                  <c:v>0.96964064436183395</c:v>
                </c:pt>
                <c:pt idx="502">
                  <c:v>0.96964064436183395</c:v>
                </c:pt>
                <c:pt idx="503">
                  <c:v>0.97026022304832715</c:v>
                </c:pt>
                <c:pt idx="504">
                  <c:v>0.97026022304832715</c:v>
                </c:pt>
                <c:pt idx="505">
                  <c:v>0.97026022304832715</c:v>
                </c:pt>
                <c:pt idx="506">
                  <c:v>0.97026022304832715</c:v>
                </c:pt>
                <c:pt idx="507">
                  <c:v>0.97026022304832715</c:v>
                </c:pt>
                <c:pt idx="508">
                  <c:v>0.97026022304832715</c:v>
                </c:pt>
                <c:pt idx="509">
                  <c:v>0.97026022304832715</c:v>
                </c:pt>
                <c:pt idx="510">
                  <c:v>0.97026022304832715</c:v>
                </c:pt>
                <c:pt idx="511">
                  <c:v>0.97026022304832715</c:v>
                </c:pt>
                <c:pt idx="512">
                  <c:v>0.97026022304832715</c:v>
                </c:pt>
                <c:pt idx="513">
                  <c:v>0.97026022304832715</c:v>
                </c:pt>
                <c:pt idx="514">
                  <c:v>0.97026022304832715</c:v>
                </c:pt>
                <c:pt idx="515">
                  <c:v>0.97087980173482036</c:v>
                </c:pt>
                <c:pt idx="516">
                  <c:v>0.97211895910780666</c:v>
                </c:pt>
                <c:pt idx="517">
                  <c:v>0.97273853779429986</c:v>
                </c:pt>
                <c:pt idx="518">
                  <c:v>0.97273853779429986</c:v>
                </c:pt>
                <c:pt idx="519">
                  <c:v>0.97335811648079307</c:v>
                </c:pt>
                <c:pt idx="520">
                  <c:v>0.97397769516728627</c:v>
                </c:pt>
                <c:pt idx="521">
                  <c:v>0.97397769516728627</c:v>
                </c:pt>
                <c:pt idx="522">
                  <c:v>0.97459727385377948</c:v>
                </c:pt>
                <c:pt idx="523">
                  <c:v>0.97459727385377948</c:v>
                </c:pt>
                <c:pt idx="524">
                  <c:v>0.97521685254027257</c:v>
                </c:pt>
                <c:pt idx="525">
                  <c:v>0.97521685254027257</c:v>
                </c:pt>
                <c:pt idx="526">
                  <c:v>0.97521685254027257</c:v>
                </c:pt>
                <c:pt idx="527">
                  <c:v>0.97521685254027257</c:v>
                </c:pt>
                <c:pt idx="528">
                  <c:v>0.97583643122676578</c:v>
                </c:pt>
                <c:pt idx="529">
                  <c:v>0.97645600991325898</c:v>
                </c:pt>
                <c:pt idx="530">
                  <c:v>0.97707558859975219</c:v>
                </c:pt>
                <c:pt idx="531">
                  <c:v>0.97707558859975219</c:v>
                </c:pt>
                <c:pt idx="532">
                  <c:v>0.97831474597273849</c:v>
                </c:pt>
                <c:pt idx="533">
                  <c:v>0.9795539033457249</c:v>
                </c:pt>
                <c:pt idx="534">
                  <c:v>0.9795539033457249</c:v>
                </c:pt>
                <c:pt idx="535">
                  <c:v>0.9795539033457249</c:v>
                </c:pt>
                <c:pt idx="536">
                  <c:v>0.9795539033457249</c:v>
                </c:pt>
                <c:pt idx="537">
                  <c:v>0.9795539033457249</c:v>
                </c:pt>
                <c:pt idx="538">
                  <c:v>0.9795539033457249</c:v>
                </c:pt>
                <c:pt idx="539">
                  <c:v>0.9795539033457249</c:v>
                </c:pt>
                <c:pt idx="540">
                  <c:v>0.9795539033457249</c:v>
                </c:pt>
                <c:pt idx="541">
                  <c:v>0.9795539033457249</c:v>
                </c:pt>
                <c:pt idx="542">
                  <c:v>0.9795539033457249</c:v>
                </c:pt>
                <c:pt idx="543">
                  <c:v>0.9795539033457249</c:v>
                </c:pt>
                <c:pt idx="544">
                  <c:v>0.9795539033457249</c:v>
                </c:pt>
                <c:pt idx="545">
                  <c:v>0.9795539033457249</c:v>
                </c:pt>
                <c:pt idx="546">
                  <c:v>0.9795539033457249</c:v>
                </c:pt>
                <c:pt idx="547">
                  <c:v>0.98079306071871131</c:v>
                </c:pt>
                <c:pt idx="548">
                  <c:v>0.98079306071871131</c:v>
                </c:pt>
                <c:pt idx="549">
                  <c:v>0.98079306071871131</c:v>
                </c:pt>
                <c:pt idx="550">
                  <c:v>0.98079306071871131</c:v>
                </c:pt>
                <c:pt idx="551">
                  <c:v>0.98079306071871131</c:v>
                </c:pt>
                <c:pt idx="552">
                  <c:v>0.98141263940520451</c:v>
                </c:pt>
                <c:pt idx="553">
                  <c:v>0.98141263940520451</c:v>
                </c:pt>
                <c:pt idx="554">
                  <c:v>0.98141263940520451</c:v>
                </c:pt>
                <c:pt idx="555">
                  <c:v>0.98141263940520451</c:v>
                </c:pt>
                <c:pt idx="556">
                  <c:v>0.98141263940520451</c:v>
                </c:pt>
                <c:pt idx="557">
                  <c:v>0.98141263940520451</c:v>
                </c:pt>
                <c:pt idx="558">
                  <c:v>0.98141263940520451</c:v>
                </c:pt>
                <c:pt idx="559">
                  <c:v>0.98141263940520451</c:v>
                </c:pt>
                <c:pt idx="560">
                  <c:v>0.98203221809169761</c:v>
                </c:pt>
                <c:pt idx="561">
                  <c:v>0.98265179677819081</c:v>
                </c:pt>
                <c:pt idx="562">
                  <c:v>0.98265179677819081</c:v>
                </c:pt>
                <c:pt idx="563">
                  <c:v>0.98265179677819081</c:v>
                </c:pt>
                <c:pt idx="564">
                  <c:v>0.98265179677819081</c:v>
                </c:pt>
                <c:pt idx="565">
                  <c:v>0.98265179677819081</c:v>
                </c:pt>
                <c:pt idx="566">
                  <c:v>0.98265179677819081</c:v>
                </c:pt>
                <c:pt idx="567">
                  <c:v>0.98265179677819081</c:v>
                </c:pt>
                <c:pt idx="568">
                  <c:v>0.98265179677819081</c:v>
                </c:pt>
                <c:pt idx="569">
                  <c:v>0.98265179677819081</c:v>
                </c:pt>
                <c:pt idx="570">
                  <c:v>0.98265179677819081</c:v>
                </c:pt>
                <c:pt idx="571">
                  <c:v>0.98265179677819081</c:v>
                </c:pt>
                <c:pt idx="572">
                  <c:v>0.98265179677819081</c:v>
                </c:pt>
                <c:pt idx="573">
                  <c:v>0.98265179677819081</c:v>
                </c:pt>
                <c:pt idx="574">
                  <c:v>0.98327137546468402</c:v>
                </c:pt>
                <c:pt idx="575">
                  <c:v>0.98327137546468402</c:v>
                </c:pt>
                <c:pt idx="576">
                  <c:v>0.98327137546468402</c:v>
                </c:pt>
                <c:pt idx="577">
                  <c:v>0.98389095415117722</c:v>
                </c:pt>
                <c:pt idx="578">
                  <c:v>0.98389095415117722</c:v>
                </c:pt>
                <c:pt idx="579">
                  <c:v>0.98389095415117722</c:v>
                </c:pt>
                <c:pt idx="580">
                  <c:v>0.98389095415117722</c:v>
                </c:pt>
                <c:pt idx="581">
                  <c:v>0.98451053283767043</c:v>
                </c:pt>
                <c:pt idx="582">
                  <c:v>0.98451053283767043</c:v>
                </c:pt>
                <c:pt idx="583">
                  <c:v>0.98451053283767043</c:v>
                </c:pt>
                <c:pt idx="584">
                  <c:v>0.98451053283767043</c:v>
                </c:pt>
                <c:pt idx="585">
                  <c:v>0.98451053283767043</c:v>
                </c:pt>
                <c:pt idx="586">
                  <c:v>0.98451053283767043</c:v>
                </c:pt>
                <c:pt idx="587">
                  <c:v>0.98451053283767043</c:v>
                </c:pt>
                <c:pt idx="588">
                  <c:v>0.98451053283767043</c:v>
                </c:pt>
                <c:pt idx="589">
                  <c:v>0.98451053283767043</c:v>
                </c:pt>
                <c:pt idx="590">
                  <c:v>0.98451053283767043</c:v>
                </c:pt>
                <c:pt idx="591">
                  <c:v>0.98451053283767043</c:v>
                </c:pt>
                <c:pt idx="592">
                  <c:v>0.98451053283767043</c:v>
                </c:pt>
                <c:pt idx="593">
                  <c:v>0.98451053283767043</c:v>
                </c:pt>
                <c:pt idx="594">
                  <c:v>0.98451053283767043</c:v>
                </c:pt>
                <c:pt idx="595">
                  <c:v>0.98451053283767043</c:v>
                </c:pt>
                <c:pt idx="596">
                  <c:v>0.98451053283767043</c:v>
                </c:pt>
                <c:pt idx="597">
                  <c:v>0.98451053283767043</c:v>
                </c:pt>
                <c:pt idx="598">
                  <c:v>0.98451053283767043</c:v>
                </c:pt>
                <c:pt idx="599">
                  <c:v>0.98451053283767043</c:v>
                </c:pt>
                <c:pt idx="600">
                  <c:v>0.98451053283767043</c:v>
                </c:pt>
                <c:pt idx="601">
                  <c:v>0.98451053283767043</c:v>
                </c:pt>
                <c:pt idx="602">
                  <c:v>0.98513011152416352</c:v>
                </c:pt>
                <c:pt idx="603">
                  <c:v>0.98513011152416352</c:v>
                </c:pt>
                <c:pt idx="604">
                  <c:v>0.98513011152416352</c:v>
                </c:pt>
                <c:pt idx="605">
                  <c:v>0.98513011152416352</c:v>
                </c:pt>
                <c:pt idx="606">
                  <c:v>0.98513011152416352</c:v>
                </c:pt>
                <c:pt idx="607">
                  <c:v>0.98574969021065673</c:v>
                </c:pt>
                <c:pt idx="608">
                  <c:v>0.98574969021065673</c:v>
                </c:pt>
                <c:pt idx="609">
                  <c:v>0.98574969021065673</c:v>
                </c:pt>
                <c:pt idx="610">
                  <c:v>0.98574969021065673</c:v>
                </c:pt>
                <c:pt idx="611">
                  <c:v>0.98574969021065673</c:v>
                </c:pt>
                <c:pt idx="612">
                  <c:v>0.98574969021065673</c:v>
                </c:pt>
                <c:pt idx="613">
                  <c:v>0.98636926889714993</c:v>
                </c:pt>
                <c:pt idx="614">
                  <c:v>0.98636926889714993</c:v>
                </c:pt>
                <c:pt idx="615">
                  <c:v>0.98636926889714993</c:v>
                </c:pt>
                <c:pt idx="616">
                  <c:v>0.98636926889714993</c:v>
                </c:pt>
                <c:pt idx="617">
                  <c:v>0.98636926889714993</c:v>
                </c:pt>
                <c:pt idx="618">
                  <c:v>0.98636926889714993</c:v>
                </c:pt>
                <c:pt idx="619">
                  <c:v>0.98636926889714993</c:v>
                </c:pt>
                <c:pt idx="620">
                  <c:v>0.98636926889714993</c:v>
                </c:pt>
                <c:pt idx="621">
                  <c:v>0.98636926889714993</c:v>
                </c:pt>
                <c:pt idx="622">
                  <c:v>0.98636926889714993</c:v>
                </c:pt>
                <c:pt idx="623">
                  <c:v>0.98636926889714993</c:v>
                </c:pt>
                <c:pt idx="624">
                  <c:v>0.98636926889714993</c:v>
                </c:pt>
                <c:pt idx="625">
                  <c:v>0.98636926889714993</c:v>
                </c:pt>
                <c:pt idx="626">
                  <c:v>0.98636926889714993</c:v>
                </c:pt>
                <c:pt idx="627">
                  <c:v>0.98636926889714993</c:v>
                </c:pt>
                <c:pt idx="628">
                  <c:v>0.98636926889714993</c:v>
                </c:pt>
                <c:pt idx="629">
                  <c:v>0.98636926889714993</c:v>
                </c:pt>
                <c:pt idx="630">
                  <c:v>0.98698884758364314</c:v>
                </c:pt>
                <c:pt idx="631">
                  <c:v>0.98698884758364314</c:v>
                </c:pt>
                <c:pt idx="632">
                  <c:v>0.98760842627013634</c:v>
                </c:pt>
                <c:pt idx="633">
                  <c:v>0.98760842627013634</c:v>
                </c:pt>
                <c:pt idx="634">
                  <c:v>0.98760842627013634</c:v>
                </c:pt>
                <c:pt idx="635">
                  <c:v>0.98760842627013634</c:v>
                </c:pt>
                <c:pt idx="636">
                  <c:v>0.98760842627013634</c:v>
                </c:pt>
                <c:pt idx="637">
                  <c:v>0.98760842627013634</c:v>
                </c:pt>
                <c:pt idx="638">
                  <c:v>0.98760842627013634</c:v>
                </c:pt>
                <c:pt idx="639">
                  <c:v>0.98760842627013634</c:v>
                </c:pt>
                <c:pt idx="640">
                  <c:v>0.98760842627013634</c:v>
                </c:pt>
                <c:pt idx="641">
                  <c:v>0.98760842627013634</c:v>
                </c:pt>
                <c:pt idx="642">
                  <c:v>0.98760842627013634</c:v>
                </c:pt>
                <c:pt idx="643">
                  <c:v>0.98760842627013634</c:v>
                </c:pt>
                <c:pt idx="644">
                  <c:v>0.98760842627013634</c:v>
                </c:pt>
                <c:pt idx="645">
                  <c:v>0.98760842627013634</c:v>
                </c:pt>
                <c:pt idx="646">
                  <c:v>0.98760842627013634</c:v>
                </c:pt>
                <c:pt idx="647">
                  <c:v>0.98760842627013634</c:v>
                </c:pt>
                <c:pt idx="648">
                  <c:v>0.98822800495662955</c:v>
                </c:pt>
                <c:pt idx="649">
                  <c:v>0.98822800495662955</c:v>
                </c:pt>
                <c:pt idx="650">
                  <c:v>0.98822800495662955</c:v>
                </c:pt>
                <c:pt idx="651">
                  <c:v>0.98822800495662955</c:v>
                </c:pt>
                <c:pt idx="652">
                  <c:v>0.98822800495662955</c:v>
                </c:pt>
                <c:pt idx="653">
                  <c:v>0.98822800495662955</c:v>
                </c:pt>
                <c:pt idx="654">
                  <c:v>0.98822800495662955</c:v>
                </c:pt>
                <c:pt idx="655">
                  <c:v>0.98822800495662955</c:v>
                </c:pt>
                <c:pt idx="656">
                  <c:v>0.98884758364312264</c:v>
                </c:pt>
                <c:pt idx="657">
                  <c:v>0.98884758364312264</c:v>
                </c:pt>
                <c:pt idx="658">
                  <c:v>0.98884758364312264</c:v>
                </c:pt>
                <c:pt idx="659">
                  <c:v>0.98884758364312264</c:v>
                </c:pt>
                <c:pt idx="660">
                  <c:v>0.98884758364312264</c:v>
                </c:pt>
                <c:pt idx="661">
                  <c:v>0.98884758364312264</c:v>
                </c:pt>
                <c:pt idx="662">
                  <c:v>0.98884758364312264</c:v>
                </c:pt>
                <c:pt idx="663">
                  <c:v>0.98884758364312264</c:v>
                </c:pt>
                <c:pt idx="664">
                  <c:v>0.98884758364312264</c:v>
                </c:pt>
                <c:pt idx="665">
                  <c:v>0.98884758364312264</c:v>
                </c:pt>
                <c:pt idx="666">
                  <c:v>0.98884758364312264</c:v>
                </c:pt>
                <c:pt idx="667">
                  <c:v>0.98884758364312264</c:v>
                </c:pt>
                <c:pt idx="668">
                  <c:v>0.98884758364312264</c:v>
                </c:pt>
                <c:pt idx="669">
                  <c:v>0.98946716232961585</c:v>
                </c:pt>
                <c:pt idx="670">
                  <c:v>0.98946716232961585</c:v>
                </c:pt>
                <c:pt idx="671">
                  <c:v>0.99070631970260226</c:v>
                </c:pt>
                <c:pt idx="672">
                  <c:v>0.99070631970260226</c:v>
                </c:pt>
                <c:pt idx="673">
                  <c:v>0.99070631970260226</c:v>
                </c:pt>
                <c:pt idx="674">
                  <c:v>0.99070631970260226</c:v>
                </c:pt>
                <c:pt idx="675">
                  <c:v>0.99132589838909546</c:v>
                </c:pt>
                <c:pt idx="676">
                  <c:v>0.99132589838909546</c:v>
                </c:pt>
                <c:pt idx="677">
                  <c:v>0.99132589838909546</c:v>
                </c:pt>
                <c:pt idx="678">
                  <c:v>0.99132589838909546</c:v>
                </c:pt>
                <c:pt idx="679">
                  <c:v>0.99256505576208176</c:v>
                </c:pt>
                <c:pt idx="680">
                  <c:v>0.99256505576208176</c:v>
                </c:pt>
                <c:pt idx="681">
                  <c:v>0.99256505576208176</c:v>
                </c:pt>
                <c:pt idx="682">
                  <c:v>0.99256505576208176</c:v>
                </c:pt>
                <c:pt idx="683">
                  <c:v>0.99256505576208176</c:v>
                </c:pt>
                <c:pt idx="684">
                  <c:v>0.99256505576208176</c:v>
                </c:pt>
                <c:pt idx="685">
                  <c:v>0.99318463444857497</c:v>
                </c:pt>
                <c:pt idx="686">
                  <c:v>0.99318463444857497</c:v>
                </c:pt>
                <c:pt idx="687">
                  <c:v>0.99318463444857497</c:v>
                </c:pt>
                <c:pt idx="688">
                  <c:v>0.99318463444857497</c:v>
                </c:pt>
                <c:pt idx="689">
                  <c:v>0.99318463444857497</c:v>
                </c:pt>
                <c:pt idx="690">
                  <c:v>0.99318463444857497</c:v>
                </c:pt>
                <c:pt idx="691">
                  <c:v>0.99318463444857497</c:v>
                </c:pt>
                <c:pt idx="692">
                  <c:v>0.99318463444857497</c:v>
                </c:pt>
                <c:pt idx="693">
                  <c:v>0.99318463444857497</c:v>
                </c:pt>
                <c:pt idx="694">
                  <c:v>0.99318463444857497</c:v>
                </c:pt>
                <c:pt idx="695">
                  <c:v>0.99318463444857497</c:v>
                </c:pt>
                <c:pt idx="696">
                  <c:v>0.99318463444857497</c:v>
                </c:pt>
                <c:pt idx="697">
                  <c:v>0.99318463444857497</c:v>
                </c:pt>
                <c:pt idx="698">
                  <c:v>0.99380421313506817</c:v>
                </c:pt>
                <c:pt idx="699">
                  <c:v>0.99380421313506817</c:v>
                </c:pt>
                <c:pt idx="700">
                  <c:v>0.99380421313506817</c:v>
                </c:pt>
                <c:pt idx="701">
                  <c:v>0.99380421313506817</c:v>
                </c:pt>
                <c:pt idx="702">
                  <c:v>0.99442379182156138</c:v>
                </c:pt>
                <c:pt idx="703">
                  <c:v>0.99442379182156138</c:v>
                </c:pt>
                <c:pt idx="704">
                  <c:v>0.99442379182156138</c:v>
                </c:pt>
                <c:pt idx="705">
                  <c:v>0.99442379182156138</c:v>
                </c:pt>
                <c:pt idx="706">
                  <c:v>0.99442379182156138</c:v>
                </c:pt>
                <c:pt idx="707">
                  <c:v>0.99504337050805447</c:v>
                </c:pt>
                <c:pt idx="708">
                  <c:v>0.99504337050805447</c:v>
                </c:pt>
                <c:pt idx="709">
                  <c:v>0.99504337050805447</c:v>
                </c:pt>
                <c:pt idx="710">
                  <c:v>0.99504337050805447</c:v>
                </c:pt>
                <c:pt idx="711">
                  <c:v>0.99504337050805447</c:v>
                </c:pt>
                <c:pt idx="712">
                  <c:v>0.99504337050805447</c:v>
                </c:pt>
                <c:pt idx="713">
                  <c:v>0.99504337050805447</c:v>
                </c:pt>
                <c:pt idx="714">
                  <c:v>0.99504337050805447</c:v>
                </c:pt>
                <c:pt idx="715">
                  <c:v>0.99504337050805447</c:v>
                </c:pt>
                <c:pt idx="716">
                  <c:v>0.99504337050805447</c:v>
                </c:pt>
                <c:pt idx="717">
                  <c:v>0.99504337050805447</c:v>
                </c:pt>
                <c:pt idx="718">
                  <c:v>0.99504337050805447</c:v>
                </c:pt>
                <c:pt idx="719">
                  <c:v>0.99504337050805447</c:v>
                </c:pt>
                <c:pt idx="720">
                  <c:v>0.99504337050805447</c:v>
                </c:pt>
                <c:pt idx="721">
                  <c:v>0.99566294919454768</c:v>
                </c:pt>
                <c:pt idx="722">
                  <c:v>0.99566294919454768</c:v>
                </c:pt>
                <c:pt idx="723">
                  <c:v>0.99566294919454768</c:v>
                </c:pt>
                <c:pt idx="724">
                  <c:v>0.99566294919454768</c:v>
                </c:pt>
                <c:pt idx="725">
                  <c:v>0.99566294919454768</c:v>
                </c:pt>
                <c:pt idx="726">
                  <c:v>0.99628252788104088</c:v>
                </c:pt>
                <c:pt idx="727">
                  <c:v>0.99628252788104088</c:v>
                </c:pt>
                <c:pt idx="728">
                  <c:v>0.99628252788104088</c:v>
                </c:pt>
                <c:pt idx="729">
                  <c:v>0.99628252788104088</c:v>
                </c:pt>
                <c:pt idx="730">
                  <c:v>0.99628252788104088</c:v>
                </c:pt>
                <c:pt idx="731">
                  <c:v>0.99628252788104088</c:v>
                </c:pt>
                <c:pt idx="732">
                  <c:v>0.99628252788104088</c:v>
                </c:pt>
                <c:pt idx="733">
                  <c:v>0.99628252788104088</c:v>
                </c:pt>
                <c:pt idx="734">
                  <c:v>0.99628252788104088</c:v>
                </c:pt>
                <c:pt idx="735">
                  <c:v>0.99628252788104088</c:v>
                </c:pt>
                <c:pt idx="736">
                  <c:v>0.99628252788104088</c:v>
                </c:pt>
                <c:pt idx="737">
                  <c:v>0.99628252788104088</c:v>
                </c:pt>
                <c:pt idx="738">
                  <c:v>0.99628252788104088</c:v>
                </c:pt>
                <c:pt idx="739">
                  <c:v>0.99628252788104088</c:v>
                </c:pt>
                <c:pt idx="740">
                  <c:v>0.99628252788104088</c:v>
                </c:pt>
                <c:pt idx="741">
                  <c:v>0.99628252788104088</c:v>
                </c:pt>
                <c:pt idx="742">
                  <c:v>0.99628252788104088</c:v>
                </c:pt>
                <c:pt idx="743">
                  <c:v>0.99628252788104088</c:v>
                </c:pt>
                <c:pt idx="744">
                  <c:v>0.99628252788104088</c:v>
                </c:pt>
                <c:pt idx="745">
                  <c:v>0.99628252788104088</c:v>
                </c:pt>
                <c:pt idx="746">
                  <c:v>0.99628252788104088</c:v>
                </c:pt>
                <c:pt idx="747">
                  <c:v>0.99628252788104088</c:v>
                </c:pt>
                <c:pt idx="748">
                  <c:v>0.99628252788104088</c:v>
                </c:pt>
                <c:pt idx="749">
                  <c:v>0.99628252788104088</c:v>
                </c:pt>
                <c:pt idx="750">
                  <c:v>0.99628252788104088</c:v>
                </c:pt>
                <c:pt idx="751">
                  <c:v>0.99628252788104088</c:v>
                </c:pt>
                <c:pt idx="752">
                  <c:v>0.99628252788104088</c:v>
                </c:pt>
                <c:pt idx="753">
                  <c:v>0.99628252788104088</c:v>
                </c:pt>
                <c:pt idx="754">
                  <c:v>0.99628252788104088</c:v>
                </c:pt>
                <c:pt idx="755">
                  <c:v>0.99628252788104088</c:v>
                </c:pt>
                <c:pt idx="756">
                  <c:v>0.99628252788104088</c:v>
                </c:pt>
                <c:pt idx="757">
                  <c:v>0.99628252788104088</c:v>
                </c:pt>
                <c:pt idx="758">
                  <c:v>0.99628252788104088</c:v>
                </c:pt>
                <c:pt idx="759">
                  <c:v>0.99628252788104088</c:v>
                </c:pt>
                <c:pt idx="760">
                  <c:v>0.99628252788104088</c:v>
                </c:pt>
                <c:pt idx="761">
                  <c:v>0.99628252788104088</c:v>
                </c:pt>
                <c:pt idx="762">
                  <c:v>0.99628252788104088</c:v>
                </c:pt>
                <c:pt idx="763">
                  <c:v>0.99628252788104088</c:v>
                </c:pt>
                <c:pt idx="764">
                  <c:v>0.99628252788104088</c:v>
                </c:pt>
                <c:pt idx="765">
                  <c:v>0.99628252788104088</c:v>
                </c:pt>
                <c:pt idx="766">
                  <c:v>0.99628252788104088</c:v>
                </c:pt>
                <c:pt idx="767">
                  <c:v>0.99628252788104088</c:v>
                </c:pt>
                <c:pt idx="768">
                  <c:v>0.99628252788104088</c:v>
                </c:pt>
                <c:pt idx="769">
                  <c:v>0.99628252788104088</c:v>
                </c:pt>
                <c:pt idx="770">
                  <c:v>0.99628252788104088</c:v>
                </c:pt>
                <c:pt idx="771">
                  <c:v>0.99690210656753409</c:v>
                </c:pt>
                <c:pt idx="772">
                  <c:v>0.99690210656753409</c:v>
                </c:pt>
                <c:pt idx="773">
                  <c:v>0.99690210656753409</c:v>
                </c:pt>
                <c:pt idx="774">
                  <c:v>0.99752168525402729</c:v>
                </c:pt>
                <c:pt idx="775">
                  <c:v>0.99752168525402729</c:v>
                </c:pt>
                <c:pt idx="776">
                  <c:v>0.99752168525402729</c:v>
                </c:pt>
                <c:pt idx="777">
                  <c:v>0.99752168525402729</c:v>
                </c:pt>
                <c:pt idx="778">
                  <c:v>0.99752168525402729</c:v>
                </c:pt>
                <c:pt idx="779">
                  <c:v>0.99752168525402729</c:v>
                </c:pt>
                <c:pt idx="780">
                  <c:v>0.99752168525402729</c:v>
                </c:pt>
                <c:pt idx="781">
                  <c:v>0.99752168525402729</c:v>
                </c:pt>
                <c:pt idx="782">
                  <c:v>0.99752168525402729</c:v>
                </c:pt>
                <c:pt idx="783">
                  <c:v>0.99752168525402729</c:v>
                </c:pt>
                <c:pt idx="784">
                  <c:v>0.99752168525402729</c:v>
                </c:pt>
                <c:pt idx="785">
                  <c:v>0.99752168525402729</c:v>
                </c:pt>
                <c:pt idx="786">
                  <c:v>0.99752168525402729</c:v>
                </c:pt>
                <c:pt idx="787">
                  <c:v>0.99752168525402729</c:v>
                </c:pt>
                <c:pt idx="788">
                  <c:v>0.99752168525402729</c:v>
                </c:pt>
                <c:pt idx="789">
                  <c:v>0.9981412639405205</c:v>
                </c:pt>
                <c:pt idx="790">
                  <c:v>0.9981412639405205</c:v>
                </c:pt>
                <c:pt idx="791">
                  <c:v>0.99876084262701359</c:v>
                </c:pt>
                <c:pt idx="792">
                  <c:v>0.99876084262701359</c:v>
                </c:pt>
                <c:pt idx="793">
                  <c:v>0.99876084262701359</c:v>
                </c:pt>
                <c:pt idx="794">
                  <c:v>0.99876084262701359</c:v>
                </c:pt>
                <c:pt idx="795">
                  <c:v>0.99876084262701359</c:v>
                </c:pt>
                <c:pt idx="796">
                  <c:v>0.99876084262701359</c:v>
                </c:pt>
                <c:pt idx="797">
                  <c:v>0.99876084262701359</c:v>
                </c:pt>
                <c:pt idx="798">
                  <c:v>0.99938042131350679</c:v>
                </c:pt>
                <c:pt idx="799">
                  <c:v>0.99938042131350679</c:v>
                </c:pt>
                <c:pt idx="800">
                  <c:v>0.99938042131350679</c:v>
                </c:pt>
                <c:pt idx="801">
                  <c:v>0.99938042131350679</c:v>
                </c:pt>
                <c:pt idx="802">
                  <c:v>0.99938042131350679</c:v>
                </c:pt>
                <c:pt idx="803">
                  <c:v>0.99938042131350679</c:v>
                </c:pt>
                <c:pt idx="804">
                  <c:v>0.99938042131350679</c:v>
                </c:pt>
                <c:pt idx="805">
                  <c:v>0.99938042131350679</c:v>
                </c:pt>
                <c:pt idx="806">
                  <c:v>0.99938042131350679</c:v>
                </c:pt>
                <c:pt idx="807">
                  <c:v>0.99938042131350679</c:v>
                </c:pt>
                <c:pt idx="808">
                  <c:v>0.99938042131350679</c:v>
                </c:pt>
                <c:pt idx="809">
                  <c:v>0.99938042131350679</c:v>
                </c:pt>
                <c:pt idx="810">
                  <c:v>0.99938042131350679</c:v>
                </c:pt>
                <c:pt idx="811">
                  <c:v>0.99938042131350679</c:v>
                </c:pt>
                <c:pt idx="812">
                  <c:v>0.99938042131350679</c:v>
                </c:pt>
                <c:pt idx="813">
                  <c:v>0.99938042131350679</c:v>
                </c:pt>
                <c:pt idx="814">
                  <c:v>0.99938042131350679</c:v>
                </c:pt>
                <c:pt idx="815">
                  <c:v>0.99938042131350679</c:v>
                </c:pt>
                <c:pt idx="816">
                  <c:v>0.99938042131350679</c:v>
                </c:pt>
                <c:pt idx="817">
                  <c:v>0.99938042131350679</c:v>
                </c:pt>
                <c:pt idx="818">
                  <c:v>0.99938042131350679</c:v>
                </c:pt>
                <c:pt idx="819">
                  <c:v>0.99938042131350679</c:v>
                </c:pt>
                <c:pt idx="820">
                  <c:v>0.99938042131350679</c:v>
                </c:pt>
                <c:pt idx="821">
                  <c:v>0.99938042131350679</c:v>
                </c:pt>
                <c:pt idx="822">
                  <c:v>0.99938042131350679</c:v>
                </c:pt>
                <c:pt idx="823">
                  <c:v>0.99938042131350679</c:v>
                </c:pt>
                <c:pt idx="824">
                  <c:v>0.99938042131350679</c:v>
                </c:pt>
                <c:pt idx="825">
                  <c:v>0.99938042131350679</c:v>
                </c:pt>
                <c:pt idx="826">
                  <c:v>0.99938042131350679</c:v>
                </c:pt>
                <c:pt idx="827">
                  <c:v>0.99938042131350679</c:v>
                </c:pt>
                <c:pt idx="828">
                  <c:v>0.99938042131350679</c:v>
                </c:pt>
                <c:pt idx="829">
                  <c:v>0.99938042131350679</c:v>
                </c:pt>
                <c:pt idx="830">
                  <c:v>0.99938042131350679</c:v>
                </c:pt>
                <c:pt idx="831">
                  <c:v>0.99938042131350679</c:v>
                </c:pt>
                <c:pt idx="832">
                  <c:v>0.99938042131350679</c:v>
                </c:pt>
                <c:pt idx="833">
                  <c:v>0.99938042131350679</c:v>
                </c:pt>
                <c:pt idx="834">
                  <c:v>0.99938042131350679</c:v>
                </c:pt>
                <c:pt idx="835">
                  <c:v>0.99938042131350679</c:v>
                </c:pt>
                <c:pt idx="836">
                  <c:v>0.99938042131350679</c:v>
                </c:pt>
                <c:pt idx="837">
                  <c:v>0.99938042131350679</c:v>
                </c:pt>
                <c:pt idx="838">
                  <c:v>0.99938042131350679</c:v>
                </c:pt>
                <c:pt idx="839">
                  <c:v>0.99938042131350679</c:v>
                </c:pt>
                <c:pt idx="840">
                  <c:v>0.99938042131350679</c:v>
                </c:pt>
                <c:pt idx="841">
                  <c:v>0.99938042131350679</c:v>
                </c:pt>
                <c:pt idx="842">
                  <c:v>0.99938042131350679</c:v>
                </c:pt>
                <c:pt idx="843">
                  <c:v>1</c:v>
                </c:pt>
                <c:pt idx="844">
                  <c:v>1</c:v>
                </c:pt>
              </c:numCache>
            </c:numRef>
          </c:val>
          <c:smooth val="0"/>
        </c:ser>
        <c:ser>
          <c:idx val="7"/>
          <c:order val="7"/>
          <c:marker>
            <c:symbol val="none"/>
          </c:marker>
          <c:cat>
            <c:numRef>
              <c:f>'C:\Akbar\University\Papers\MICRO12\MICRO''12\New Results 2\[mtiv-dynamic.xlsx]cdf-scheme-1'!$A$1:$A$845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2\[mtiv-dynamic.xlsx]cdf-scheme-1'!$I$1:$I$845</c:f>
              <c:numCache>
                <c:formatCode>General</c:formatCode>
                <c:ptCount val="845"/>
                <c:pt idx="40">
                  <c:v>1.2315270935960591E-3</c:v>
                </c:pt>
                <c:pt idx="41">
                  <c:v>1.2315270935960591E-3</c:v>
                </c:pt>
                <c:pt idx="42">
                  <c:v>1.2315270935960591E-3</c:v>
                </c:pt>
                <c:pt idx="43">
                  <c:v>1.2315270935960591E-3</c:v>
                </c:pt>
                <c:pt idx="44">
                  <c:v>2.4630541871921183E-3</c:v>
                </c:pt>
                <c:pt idx="45">
                  <c:v>2.4630541871921183E-3</c:v>
                </c:pt>
                <c:pt idx="46">
                  <c:v>3.6945812807881772E-3</c:v>
                </c:pt>
                <c:pt idx="47">
                  <c:v>3.6945812807881772E-3</c:v>
                </c:pt>
                <c:pt idx="48">
                  <c:v>3.6945812807881772E-3</c:v>
                </c:pt>
                <c:pt idx="49">
                  <c:v>3.6945812807881772E-3</c:v>
                </c:pt>
                <c:pt idx="50">
                  <c:v>3.6945812807881772E-3</c:v>
                </c:pt>
                <c:pt idx="51">
                  <c:v>4.9261083743842365E-3</c:v>
                </c:pt>
                <c:pt idx="52">
                  <c:v>4.9261083743842365E-3</c:v>
                </c:pt>
                <c:pt idx="53">
                  <c:v>6.1576354679802959E-3</c:v>
                </c:pt>
                <c:pt idx="54">
                  <c:v>6.1576354679802959E-3</c:v>
                </c:pt>
                <c:pt idx="55">
                  <c:v>6.1576354679802959E-3</c:v>
                </c:pt>
                <c:pt idx="56">
                  <c:v>7.3891625615763543E-3</c:v>
                </c:pt>
                <c:pt idx="57">
                  <c:v>8.6206896551724137E-3</c:v>
                </c:pt>
                <c:pt idx="58">
                  <c:v>8.6206896551724137E-3</c:v>
                </c:pt>
                <c:pt idx="59">
                  <c:v>9.852216748768473E-3</c:v>
                </c:pt>
                <c:pt idx="60">
                  <c:v>9.852216748768473E-3</c:v>
                </c:pt>
                <c:pt idx="61">
                  <c:v>9.852216748768473E-3</c:v>
                </c:pt>
                <c:pt idx="62">
                  <c:v>9.852216748768473E-3</c:v>
                </c:pt>
                <c:pt idx="63">
                  <c:v>9.852216748768473E-3</c:v>
                </c:pt>
                <c:pt idx="64">
                  <c:v>9.852216748768473E-3</c:v>
                </c:pt>
                <c:pt idx="65">
                  <c:v>9.852216748768473E-3</c:v>
                </c:pt>
                <c:pt idx="66">
                  <c:v>9.852216748768473E-3</c:v>
                </c:pt>
                <c:pt idx="67">
                  <c:v>1.3546798029556651E-2</c:v>
                </c:pt>
                <c:pt idx="68">
                  <c:v>1.4778325123152709E-2</c:v>
                </c:pt>
                <c:pt idx="69">
                  <c:v>1.600985221674877E-2</c:v>
                </c:pt>
                <c:pt idx="70">
                  <c:v>1.9704433497536946E-2</c:v>
                </c:pt>
                <c:pt idx="71">
                  <c:v>2.0935960591133004E-2</c:v>
                </c:pt>
                <c:pt idx="72">
                  <c:v>2.4630541871921183E-2</c:v>
                </c:pt>
                <c:pt idx="73">
                  <c:v>2.7093596059113302E-2</c:v>
                </c:pt>
                <c:pt idx="74">
                  <c:v>2.832512315270936E-2</c:v>
                </c:pt>
                <c:pt idx="75">
                  <c:v>2.832512315270936E-2</c:v>
                </c:pt>
                <c:pt idx="76">
                  <c:v>2.832512315270936E-2</c:v>
                </c:pt>
                <c:pt idx="77">
                  <c:v>2.832512315270936E-2</c:v>
                </c:pt>
                <c:pt idx="78">
                  <c:v>3.0788177339901478E-2</c:v>
                </c:pt>
                <c:pt idx="79">
                  <c:v>3.3251231527093597E-2</c:v>
                </c:pt>
                <c:pt idx="80">
                  <c:v>3.4482758620689655E-2</c:v>
                </c:pt>
                <c:pt idx="81">
                  <c:v>3.4482758620689655E-2</c:v>
                </c:pt>
                <c:pt idx="82">
                  <c:v>3.5714285714285712E-2</c:v>
                </c:pt>
                <c:pt idx="83">
                  <c:v>3.8177339901477834E-2</c:v>
                </c:pt>
                <c:pt idx="84">
                  <c:v>3.9408866995073892E-2</c:v>
                </c:pt>
                <c:pt idx="85">
                  <c:v>4.3103448275862072E-2</c:v>
                </c:pt>
                <c:pt idx="86">
                  <c:v>4.9261083743842367E-2</c:v>
                </c:pt>
                <c:pt idx="87">
                  <c:v>5.295566502463054E-2</c:v>
                </c:pt>
                <c:pt idx="88">
                  <c:v>5.295566502463054E-2</c:v>
                </c:pt>
                <c:pt idx="89">
                  <c:v>5.5418719211822662E-2</c:v>
                </c:pt>
                <c:pt idx="90">
                  <c:v>5.6650246305418719E-2</c:v>
                </c:pt>
                <c:pt idx="91">
                  <c:v>5.7881773399014777E-2</c:v>
                </c:pt>
                <c:pt idx="92">
                  <c:v>6.4039408866995079E-2</c:v>
                </c:pt>
                <c:pt idx="93">
                  <c:v>7.2660098522167482E-2</c:v>
                </c:pt>
                <c:pt idx="94">
                  <c:v>7.5123152709359611E-2</c:v>
                </c:pt>
                <c:pt idx="95">
                  <c:v>7.7586206896551727E-2</c:v>
                </c:pt>
                <c:pt idx="96">
                  <c:v>8.1280788177339899E-2</c:v>
                </c:pt>
                <c:pt idx="97">
                  <c:v>8.2512315270935957E-2</c:v>
                </c:pt>
                <c:pt idx="98">
                  <c:v>8.9901477832512317E-2</c:v>
                </c:pt>
                <c:pt idx="99">
                  <c:v>9.2364532019704432E-2</c:v>
                </c:pt>
                <c:pt idx="100">
                  <c:v>9.7290640394088676E-2</c:v>
                </c:pt>
                <c:pt idx="101">
                  <c:v>0.10221674876847291</c:v>
                </c:pt>
                <c:pt idx="102">
                  <c:v>0.10467980295566502</c:v>
                </c:pt>
                <c:pt idx="103">
                  <c:v>0.10960591133004927</c:v>
                </c:pt>
                <c:pt idx="104">
                  <c:v>0.1145320197044335</c:v>
                </c:pt>
                <c:pt idx="105">
                  <c:v>0.11699507389162561</c:v>
                </c:pt>
                <c:pt idx="106">
                  <c:v>0.11822660098522167</c:v>
                </c:pt>
                <c:pt idx="107">
                  <c:v>0.1206896551724138</c:v>
                </c:pt>
                <c:pt idx="108">
                  <c:v>0.12438423645320197</c:v>
                </c:pt>
                <c:pt idx="109">
                  <c:v>0.1268472906403941</c:v>
                </c:pt>
                <c:pt idx="110">
                  <c:v>0.1268472906403941</c:v>
                </c:pt>
                <c:pt idx="111">
                  <c:v>0.12931034482758622</c:v>
                </c:pt>
                <c:pt idx="112">
                  <c:v>0.13054187192118227</c:v>
                </c:pt>
                <c:pt idx="113">
                  <c:v>0.1354679802955665</c:v>
                </c:pt>
                <c:pt idx="114">
                  <c:v>0.14039408866995073</c:v>
                </c:pt>
                <c:pt idx="115">
                  <c:v>0.14532019704433496</c:v>
                </c:pt>
                <c:pt idx="116">
                  <c:v>0.15147783251231528</c:v>
                </c:pt>
                <c:pt idx="117">
                  <c:v>0.15517241379310345</c:v>
                </c:pt>
                <c:pt idx="118">
                  <c:v>0.1625615763546798</c:v>
                </c:pt>
                <c:pt idx="119">
                  <c:v>0.16625615763546797</c:v>
                </c:pt>
                <c:pt idx="120">
                  <c:v>0.17118226600985223</c:v>
                </c:pt>
                <c:pt idx="121">
                  <c:v>0.17733990147783252</c:v>
                </c:pt>
                <c:pt idx="122">
                  <c:v>0.18226600985221675</c:v>
                </c:pt>
                <c:pt idx="123">
                  <c:v>0.18349753694581281</c:v>
                </c:pt>
                <c:pt idx="124">
                  <c:v>0.19088669950738915</c:v>
                </c:pt>
                <c:pt idx="125">
                  <c:v>0.19334975369458129</c:v>
                </c:pt>
                <c:pt idx="126">
                  <c:v>0.19458128078817735</c:v>
                </c:pt>
                <c:pt idx="127">
                  <c:v>0.19581280788177341</c:v>
                </c:pt>
                <c:pt idx="128">
                  <c:v>0.19950738916256158</c:v>
                </c:pt>
                <c:pt idx="129">
                  <c:v>0.20073891625615764</c:v>
                </c:pt>
                <c:pt idx="130">
                  <c:v>0.20443349753694581</c:v>
                </c:pt>
                <c:pt idx="131">
                  <c:v>0.20935960591133004</c:v>
                </c:pt>
                <c:pt idx="132">
                  <c:v>0.21428571428571427</c:v>
                </c:pt>
                <c:pt idx="133">
                  <c:v>0.21551724137931033</c:v>
                </c:pt>
                <c:pt idx="134">
                  <c:v>0.2229064039408867</c:v>
                </c:pt>
                <c:pt idx="135">
                  <c:v>0.23029556650246305</c:v>
                </c:pt>
                <c:pt idx="136">
                  <c:v>0.23399014778325122</c:v>
                </c:pt>
                <c:pt idx="137">
                  <c:v>0.24014778325123154</c:v>
                </c:pt>
                <c:pt idx="138">
                  <c:v>0.24384236453201971</c:v>
                </c:pt>
                <c:pt idx="139">
                  <c:v>0.25123152709359609</c:v>
                </c:pt>
                <c:pt idx="140">
                  <c:v>0.25738916256157635</c:v>
                </c:pt>
                <c:pt idx="141">
                  <c:v>0.26600985221674878</c:v>
                </c:pt>
                <c:pt idx="142">
                  <c:v>0.26970443349753692</c:v>
                </c:pt>
                <c:pt idx="143">
                  <c:v>0.27586206896551724</c:v>
                </c:pt>
                <c:pt idx="144">
                  <c:v>0.27955665024630544</c:v>
                </c:pt>
                <c:pt idx="145">
                  <c:v>0.28201970443349755</c:v>
                </c:pt>
                <c:pt idx="146">
                  <c:v>0.28325123152709358</c:v>
                </c:pt>
                <c:pt idx="147">
                  <c:v>0.2857142857142857</c:v>
                </c:pt>
                <c:pt idx="148">
                  <c:v>0.28694581280788178</c:v>
                </c:pt>
                <c:pt idx="149">
                  <c:v>0.29064039408866993</c:v>
                </c:pt>
                <c:pt idx="150">
                  <c:v>0.29433497536945813</c:v>
                </c:pt>
                <c:pt idx="151">
                  <c:v>0.29679802955665024</c:v>
                </c:pt>
                <c:pt idx="152">
                  <c:v>0.29926108374384236</c:v>
                </c:pt>
                <c:pt idx="153">
                  <c:v>0.30541871921182268</c:v>
                </c:pt>
                <c:pt idx="154">
                  <c:v>0.30788177339901479</c:v>
                </c:pt>
                <c:pt idx="155">
                  <c:v>0.31157635467980294</c:v>
                </c:pt>
                <c:pt idx="156">
                  <c:v>0.31650246305418717</c:v>
                </c:pt>
                <c:pt idx="157">
                  <c:v>0.32389162561576357</c:v>
                </c:pt>
                <c:pt idx="158">
                  <c:v>0.33128078817733991</c:v>
                </c:pt>
                <c:pt idx="159">
                  <c:v>0.33620689655172414</c:v>
                </c:pt>
                <c:pt idx="160">
                  <c:v>0.33743842364532017</c:v>
                </c:pt>
                <c:pt idx="161">
                  <c:v>0.34113300492610837</c:v>
                </c:pt>
                <c:pt idx="162">
                  <c:v>0.34359605911330049</c:v>
                </c:pt>
                <c:pt idx="163">
                  <c:v>0.34359605911330049</c:v>
                </c:pt>
                <c:pt idx="164">
                  <c:v>0.34852216748768472</c:v>
                </c:pt>
                <c:pt idx="165">
                  <c:v>0.34975369458128081</c:v>
                </c:pt>
                <c:pt idx="166">
                  <c:v>0.35098522167487683</c:v>
                </c:pt>
                <c:pt idx="167">
                  <c:v>0.35344827586206895</c:v>
                </c:pt>
                <c:pt idx="168">
                  <c:v>0.35837438423645318</c:v>
                </c:pt>
                <c:pt idx="169">
                  <c:v>0.35960591133004927</c:v>
                </c:pt>
                <c:pt idx="170">
                  <c:v>0.3608374384236453</c:v>
                </c:pt>
                <c:pt idx="171">
                  <c:v>0.36330049261083741</c:v>
                </c:pt>
                <c:pt idx="172">
                  <c:v>0.36576354679802958</c:v>
                </c:pt>
                <c:pt idx="173">
                  <c:v>0.36699507389162561</c:v>
                </c:pt>
                <c:pt idx="174">
                  <c:v>0.36699507389162561</c:v>
                </c:pt>
                <c:pt idx="175">
                  <c:v>0.37438423645320196</c:v>
                </c:pt>
                <c:pt idx="176">
                  <c:v>0.37684729064039407</c:v>
                </c:pt>
                <c:pt idx="177">
                  <c:v>0.37807881773399016</c:v>
                </c:pt>
                <c:pt idx="178">
                  <c:v>0.38054187192118227</c:v>
                </c:pt>
                <c:pt idx="179">
                  <c:v>0.38423645320197042</c:v>
                </c:pt>
                <c:pt idx="180">
                  <c:v>0.3891625615763547</c:v>
                </c:pt>
                <c:pt idx="181">
                  <c:v>0.39408866995073893</c:v>
                </c:pt>
                <c:pt idx="182">
                  <c:v>0.39655172413793105</c:v>
                </c:pt>
                <c:pt idx="183">
                  <c:v>0.4039408866995074</c:v>
                </c:pt>
                <c:pt idx="184">
                  <c:v>0.40763546798029554</c:v>
                </c:pt>
                <c:pt idx="185">
                  <c:v>0.41009852216748771</c:v>
                </c:pt>
                <c:pt idx="186">
                  <c:v>0.41625615763546797</c:v>
                </c:pt>
                <c:pt idx="187">
                  <c:v>0.41871921182266009</c:v>
                </c:pt>
                <c:pt idx="188">
                  <c:v>0.41995073891625617</c:v>
                </c:pt>
                <c:pt idx="189">
                  <c:v>0.4248768472906404</c:v>
                </c:pt>
                <c:pt idx="190">
                  <c:v>0.42733990147783252</c:v>
                </c:pt>
                <c:pt idx="191">
                  <c:v>0.43349753694581283</c:v>
                </c:pt>
                <c:pt idx="192">
                  <c:v>0.43596059113300495</c:v>
                </c:pt>
                <c:pt idx="193">
                  <c:v>0.44334975369458129</c:v>
                </c:pt>
                <c:pt idx="194">
                  <c:v>0.44334975369458129</c:v>
                </c:pt>
                <c:pt idx="195">
                  <c:v>0.44704433497536944</c:v>
                </c:pt>
                <c:pt idx="196">
                  <c:v>0.44704433497536944</c:v>
                </c:pt>
                <c:pt idx="197">
                  <c:v>0.45073891625615764</c:v>
                </c:pt>
                <c:pt idx="198">
                  <c:v>0.45197044334975367</c:v>
                </c:pt>
                <c:pt idx="199">
                  <c:v>0.46182266009852219</c:v>
                </c:pt>
                <c:pt idx="200">
                  <c:v>0.46921182266009853</c:v>
                </c:pt>
                <c:pt idx="201">
                  <c:v>0.47167487684729065</c:v>
                </c:pt>
                <c:pt idx="202">
                  <c:v>0.47290640394088668</c:v>
                </c:pt>
                <c:pt idx="203">
                  <c:v>0.48029556650246308</c:v>
                </c:pt>
                <c:pt idx="204">
                  <c:v>0.48522167487684731</c:v>
                </c:pt>
                <c:pt idx="205">
                  <c:v>0.48891625615763545</c:v>
                </c:pt>
                <c:pt idx="206">
                  <c:v>0.49137931034482757</c:v>
                </c:pt>
                <c:pt idx="207">
                  <c:v>0.4963054187192118</c:v>
                </c:pt>
                <c:pt idx="208">
                  <c:v>0.49753694581280788</c:v>
                </c:pt>
                <c:pt idx="209">
                  <c:v>0.50246305418719217</c:v>
                </c:pt>
                <c:pt idx="210">
                  <c:v>0.50369458128078815</c:v>
                </c:pt>
                <c:pt idx="211">
                  <c:v>0.5073891625615764</c:v>
                </c:pt>
                <c:pt idx="212">
                  <c:v>0.5073891625615764</c:v>
                </c:pt>
                <c:pt idx="213">
                  <c:v>0.51354679802955661</c:v>
                </c:pt>
                <c:pt idx="214">
                  <c:v>0.51970443349753692</c:v>
                </c:pt>
                <c:pt idx="215">
                  <c:v>0.52586206896551724</c:v>
                </c:pt>
                <c:pt idx="216">
                  <c:v>0.53078817733990147</c:v>
                </c:pt>
                <c:pt idx="217">
                  <c:v>0.5357142857142857</c:v>
                </c:pt>
                <c:pt idx="218">
                  <c:v>0.53694581280788178</c:v>
                </c:pt>
                <c:pt idx="219">
                  <c:v>0.53940886699507384</c:v>
                </c:pt>
                <c:pt idx="220">
                  <c:v>0.54679802955665024</c:v>
                </c:pt>
                <c:pt idx="221">
                  <c:v>0.55049261083743839</c:v>
                </c:pt>
                <c:pt idx="222">
                  <c:v>0.55295566502463056</c:v>
                </c:pt>
                <c:pt idx="223">
                  <c:v>0.55418719211822665</c:v>
                </c:pt>
                <c:pt idx="224">
                  <c:v>0.55541871921182262</c:v>
                </c:pt>
                <c:pt idx="225">
                  <c:v>0.55788177339901479</c:v>
                </c:pt>
                <c:pt idx="226">
                  <c:v>0.56280788177339902</c:v>
                </c:pt>
                <c:pt idx="227">
                  <c:v>0.56527093596059108</c:v>
                </c:pt>
                <c:pt idx="228">
                  <c:v>0.57019704433497542</c:v>
                </c:pt>
                <c:pt idx="229">
                  <c:v>0.57266009852216748</c:v>
                </c:pt>
                <c:pt idx="230">
                  <c:v>0.57512315270935965</c:v>
                </c:pt>
                <c:pt idx="231">
                  <c:v>0.57758620689655171</c:v>
                </c:pt>
                <c:pt idx="232">
                  <c:v>0.58374384236453203</c:v>
                </c:pt>
                <c:pt idx="233">
                  <c:v>0.58743842364532017</c:v>
                </c:pt>
                <c:pt idx="234">
                  <c:v>0.58866995073891626</c:v>
                </c:pt>
                <c:pt idx="235">
                  <c:v>0.59113300492610843</c:v>
                </c:pt>
                <c:pt idx="236">
                  <c:v>0.59359605911330049</c:v>
                </c:pt>
                <c:pt idx="237">
                  <c:v>0.59605911330049266</c:v>
                </c:pt>
                <c:pt idx="238">
                  <c:v>0.59605911330049266</c:v>
                </c:pt>
                <c:pt idx="239">
                  <c:v>0.59852216748768472</c:v>
                </c:pt>
                <c:pt idx="240">
                  <c:v>0.60098522167487689</c:v>
                </c:pt>
                <c:pt idx="241">
                  <c:v>0.60344827586206895</c:v>
                </c:pt>
                <c:pt idx="242">
                  <c:v>0.6071428571428571</c:v>
                </c:pt>
                <c:pt idx="243">
                  <c:v>0.61083743842364535</c:v>
                </c:pt>
                <c:pt idx="244">
                  <c:v>0.61206896551724133</c:v>
                </c:pt>
                <c:pt idx="245">
                  <c:v>0.61206896551724133</c:v>
                </c:pt>
                <c:pt idx="246">
                  <c:v>0.61206896551724133</c:v>
                </c:pt>
                <c:pt idx="247">
                  <c:v>0.61206896551724133</c:v>
                </c:pt>
                <c:pt idx="248">
                  <c:v>0.61330049261083741</c:v>
                </c:pt>
                <c:pt idx="249">
                  <c:v>0.61699507389162567</c:v>
                </c:pt>
                <c:pt idx="250">
                  <c:v>0.62068965517241381</c:v>
                </c:pt>
                <c:pt idx="251">
                  <c:v>0.62068965517241381</c:v>
                </c:pt>
                <c:pt idx="252">
                  <c:v>0.62068965517241381</c:v>
                </c:pt>
                <c:pt idx="253">
                  <c:v>0.6219211822660099</c:v>
                </c:pt>
                <c:pt idx="254">
                  <c:v>0.62438423645320196</c:v>
                </c:pt>
                <c:pt idx="255">
                  <c:v>0.62684729064039413</c:v>
                </c:pt>
                <c:pt idx="256">
                  <c:v>0.6280788177339901</c:v>
                </c:pt>
                <c:pt idx="257">
                  <c:v>0.6280788177339901</c:v>
                </c:pt>
                <c:pt idx="258">
                  <c:v>0.62931034482758619</c:v>
                </c:pt>
                <c:pt idx="259">
                  <c:v>0.63423645320197042</c:v>
                </c:pt>
                <c:pt idx="260">
                  <c:v>0.64039408866995073</c:v>
                </c:pt>
                <c:pt idx="261">
                  <c:v>0.64162561576354682</c:v>
                </c:pt>
                <c:pt idx="262">
                  <c:v>0.64532019704433496</c:v>
                </c:pt>
                <c:pt idx="263">
                  <c:v>0.64901477832512311</c:v>
                </c:pt>
                <c:pt idx="264">
                  <c:v>0.64901477832512311</c:v>
                </c:pt>
                <c:pt idx="265">
                  <c:v>0.65270935960591137</c:v>
                </c:pt>
                <c:pt idx="266">
                  <c:v>0.65394088669950734</c:v>
                </c:pt>
                <c:pt idx="267">
                  <c:v>0.6576354679802956</c:v>
                </c:pt>
                <c:pt idx="268">
                  <c:v>0.66009852216748766</c:v>
                </c:pt>
                <c:pt idx="269">
                  <c:v>0.66133004926108374</c:v>
                </c:pt>
                <c:pt idx="270">
                  <c:v>0.66625615763546797</c:v>
                </c:pt>
                <c:pt idx="271">
                  <c:v>0.66748768472906406</c:v>
                </c:pt>
                <c:pt idx="272">
                  <c:v>0.66871921182266014</c:v>
                </c:pt>
                <c:pt idx="273">
                  <c:v>0.66871921182266014</c:v>
                </c:pt>
                <c:pt idx="274">
                  <c:v>0.6711822660098522</c:v>
                </c:pt>
                <c:pt idx="275">
                  <c:v>0.67364532019704437</c:v>
                </c:pt>
                <c:pt idx="276">
                  <c:v>0.67487684729064035</c:v>
                </c:pt>
                <c:pt idx="277">
                  <c:v>0.67733990147783252</c:v>
                </c:pt>
                <c:pt idx="278">
                  <c:v>0.67733990147783252</c:v>
                </c:pt>
                <c:pt idx="279">
                  <c:v>0.67980295566502458</c:v>
                </c:pt>
                <c:pt idx="280">
                  <c:v>0.67980295566502458</c:v>
                </c:pt>
                <c:pt idx="281">
                  <c:v>0.68103448275862066</c:v>
                </c:pt>
                <c:pt idx="282">
                  <c:v>0.68719211822660098</c:v>
                </c:pt>
                <c:pt idx="283">
                  <c:v>0.69704433497536944</c:v>
                </c:pt>
                <c:pt idx="284">
                  <c:v>0.69704433497536944</c:v>
                </c:pt>
                <c:pt idx="285">
                  <c:v>0.69827586206896552</c:v>
                </c:pt>
                <c:pt idx="286">
                  <c:v>0.69950738916256161</c:v>
                </c:pt>
                <c:pt idx="287">
                  <c:v>0.70320197044334976</c:v>
                </c:pt>
                <c:pt idx="288">
                  <c:v>0.70443349753694584</c:v>
                </c:pt>
                <c:pt idx="289">
                  <c:v>0.7068965517241379</c:v>
                </c:pt>
                <c:pt idx="290">
                  <c:v>0.71182266009852213</c:v>
                </c:pt>
                <c:pt idx="291">
                  <c:v>0.71798029556650245</c:v>
                </c:pt>
                <c:pt idx="292">
                  <c:v>0.72044334975369462</c:v>
                </c:pt>
                <c:pt idx="293">
                  <c:v>0.72290640394088668</c:v>
                </c:pt>
                <c:pt idx="294">
                  <c:v>0.72413793103448276</c:v>
                </c:pt>
                <c:pt idx="295">
                  <c:v>0.72660098522167482</c:v>
                </c:pt>
                <c:pt idx="296">
                  <c:v>0.72906403940886699</c:v>
                </c:pt>
                <c:pt idx="297">
                  <c:v>0.73029556650246308</c:v>
                </c:pt>
                <c:pt idx="298">
                  <c:v>0.73399014778325122</c:v>
                </c:pt>
                <c:pt idx="299">
                  <c:v>0.73891625615763545</c:v>
                </c:pt>
                <c:pt idx="300">
                  <c:v>0.7426108374384236</c:v>
                </c:pt>
                <c:pt idx="301">
                  <c:v>0.74507389162561577</c:v>
                </c:pt>
                <c:pt idx="302">
                  <c:v>0.75</c:v>
                </c:pt>
                <c:pt idx="303">
                  <c:v>0.75369458128078815</c:v>
                </c:pt>
                <c:pt idx="304">
                  <c:v>0.75615763546798032</c:v>
                </c:pt>
                <c:pt idx="305">
                  <c:v>0.7573891625615764</c:v>
                </c:pt>
                <c:pt idx="306">
                  <c:v>0.75985221674876846</c:v>
                </c:pt>
                <c:pt idx="307">
                  <c:v>0.75985221674876846</c:v>
                </c:pt>
                <c:pt idx="308">
                  <c:v>0.76108374384236455</c:v>
                </c:pt>
                <c:pt idx="309">
                  <c:v>0.76108374384236455</c:v>
                </c:pt>
                <c:pt idx="310">
                  <c:v>0.76231527093596063</c:v>
                </c:pt>
                <c:pt idx="311">
                  <c:v>0.76477832512315269</c:v>
                </c:pt>
                <c:pt idx="312">
                  <c:v>0.76847290640394084</c:v>
                </c:pt>
                <c:pt idx="313">
                  <c:v>0.77093596059113301</c:v>
                </c:pt>
                <c:pt idx="314">
                  <c:v>0.77339901477832518</c:v>
                </c:pt>
                <c:pt idx="315">
                  <c:v>0.77709359605911332</c:v>
                </c:pt>
                <c:pt idx="316">
                  <c:v>0.78325123152709364</c:v>
                </c:pt>
                <c:pt idx="317">
                  <c:v>0.7857142857142857</c:v>
                </c:pt>
                <c:pt idx="318">
                  <c:v>0.78940886699507384</c:v>
                </c:pt>
                <c:pt idx="319">
                  <c:v>0.79556650246305416</c:v>
                </c:pt>
                <c:pt idx="320">
                  <c:v>0.79926108374384242</c:v>
                </c:pt>
                <c:pt idx="321">
                  <c:v>0.80049261083743839</c:v>
                </c:pt>
                <c:pt idx="322">
                  <c:v>0.80418719211822665</c:v>
                </c:pt>
                <c:pt idx="323">
                  <c:v>0.80541871921182262</c:v>
                </c:pt>
                <c:pt idx="324">
                  <c:v>0.80541871921182262</c:v>
                </c:pt>
                <c:pt idx="325">
                  <c:v>0.81157635467980294</c:v>
                </c:pt>
                <c:pt idx="326">
                  <c:v>0.81280788177339902</c:v>
                </c:pt>
                <c:pt idx="327">
                  <c:v>0.81650246305418717</c:v>
                </c:pt>
                <c:pt idx="328">
                  <c:v>0.81650246305418717</c:v>
                </c:pt>
                <c:pt idx="329">
                  <c:v>0.81773399014778325</c:v>
                </c:pt>
                <c:pt idx="330">
                  <c:v>0.81896551724137934</c:v>
                </c:pt>
                <c:pt idx="331">
                  <c:v>0.82019704433497542</c:v>
                </c:pt>
                <c:pt idx="332">
                  <c:v>0.82266009852216748</c:v>
                </c:pt>
                <c:pt idx="333">
                  <c:v>0.82389162561576357</c:v>
                </c:pt>
                <c:pt idx="334">
                  <c:v>0.82758620689655171</c:v>
                </c:pt>
                <c:pt idx="335">
                  <c:v>0.8288177339901478</c:v>
                </c:pt>
                <c:pt idx="336">
                  <c:v>0.83128078817733986</c:v>
                </c:pt>
                <c:pt idx="337">
                  <c:v>0.83374384236453203</c:v>
                </c:pt>
                <c:pt idx="338">
                  <c:v>0.83743842364532017</c:v>
                </c:pt>
                <c:pt idx="339">
                  <c:v>0.83990147783251234</c:v>
                </c:pt>
                <c:pt idx="340">
                  <c:v>0.8423645320197044</c:v>
                </c:pt>
                <c:pt idx="341">
                  <c:v>0.84359605911330049</c:v>
                </c:pt>
                <c:pt idx="342">
                  <c:v>0.84359605911330049</c:v>
                </c:pt>
                <c:pt idx="343">
                  <c:v>0.84359605911330049</c:v>
                </c:pt>
                <c:pt idx="344">
                  <c:v>0.84482758620689657</c:v>
                </c:pt>
                <c:pt idx="345">
                  <c:v>0.84729064039408863</c:v>
                </c:pt>
                <c:pt idx="346">
                  <c:v>0.84975369458128081</c:v>
                </c:pt>
                <c:pt idx="347">
                  <c:v>0.85221674876847286</c:v>
                </c:pt>
                <c:pt idx="348">
                  <c:v>0.85591133004926112</c:v>
                </c:pt>
                <c:pt idx="349">
                  <c:v>0.85591133004926112</c:v>
                </c:pt>
                <c:pt idx="350">
                  <c:v>0.8571428571428571</c:v>
                </c:pt>
                <c:pt idx="351">
                  <c:v>0.85837438423645318</c:v>
                </c:pt>
                <c:pt idx="352">
                  <c:v>0.86083743842364535</c:v>
                </c:pt>
                <c:pt idx="353">
                  <c:v>0.86083743842364535</c:v>
                </c:pt>
                <c:pt idx="354">
                  <c:v>0.86083743842364535</c:v>
                </c:pt>
                <c:pt idx="355">
                  <c:v>0.86206896551724133</c:v>
                </c:pt>
                <c:pt idx="356">
                  <c:v>0.86206896551724133</c:v>
                </c:pt>
                <c:pt idx="357">
                  <c:v>0.86330049261083741</c:v>
                </c:pt>
                <c:pt idx="358">
                  <c:v>0.8645320197044335</c:v>
                </c:pt>
                <c:pt idx="359">
                  <c:v>0.86699507389162567</c:v>
                </c:pt>
                <c:pt idx="360">
                  <c:v>0.86822660098522164</c:v>
                </c:pt>
                <c:pt idx="361">
                  <c:v>0.86822660098522164</c:v>
                </c:pt>
                <c:pt idx="362">
                  <c:v>0.86945812807881773</c:v>
                </c:pt>
                <c:pt idx="363">
                  <c:v>0.87068965517241381</c:v>
                </c:pt>
                <c:pt idx="364">
                  <c:v>0.87068965517241381</c:v>
                </c:pt>
                <c:pt idx="365">
                  <c:v>0.8719211822660099</c:v>
                </c:pt>
                <c:pt idx="366">
                  <c:v>0.87438423645320196</c:v>
                </c:pt>
                <c:pt idx="367">
                  <c:v>0.87438423645320196</c:v>
                </c:pt>
                <c:pt idx="368">
                  <c:v>0.87438423645320196</c:v>
                </c:pt>
                <c:pt idx="369">
                  <c:v>0.8780788177339901</c:v>
                </c:pt>
                <c:pt idx="370">
                  <c:v>0.8780788177339901</c:v>
                </c:pt>
                <c:pt idx="371">
                  <c:v>0.8780788177339901</c:v>
                </c:pt>
                <c:pt idx="372">
                  <c:v>0.87931034482758619</c:v>
                </c:pt>
                <c:pt idx="373">
                  <c:v>0.88054187192118227</c:v>
                </c:pt>
                <c:pt idx="374">
                  <c:v>0.88177339901477836</c:v>
                </c:pt>
                <c:pt idx="375">
                  <c:v>0.88177339901477836</c:v>
                </c:pt>
                <c:pt idx="376">
                  <c:v>0.88177339901477836</c:v>
                </c:pt>
                <c:pt idx="377">
                  <c:v>0.88423645320197042</c:v>
                </c:pt>
                <c:pt idx="378">
                  <c:v>0.88423645320197042</c:v>
                </c:pt>
                <c:pt idx="379">
                  <c:v>0.8854679802955665</c:v>
                </c:pt>
                <c:pt idx="380">
                  <c:v>0.88669950738916259</c:v>
                </c:pt>
                <c:pt idx="381">
                  <c:v>0.88669950738916259</c:v>
                </c:pt>
                <c:pt idx="382">
                  <c:v>0.88793103448275867</c:v>
                </c:pt>
                <c:pt idx="383">
                  <c:v>0.88916256157635465</c:v>
                </c:pt>
                <c:pt idx="384">
                  <c:v>0.89162561576354682</c:v>
                </c:pt>
                <c:pt idx="385">
                  <c:v>0.89162561576354682</c:v>
                </c:pt>
                <c:pt idx="386">
                  <c:v>0.89162561576354682</c:v>
                </c:pt>
                <c:pt idx="387">
                  <c:v>0.89162561576354682</c:v>
                </c:pt>
                <c:pt idx="388">
                  <c:v>0.8928571428571429</c:v>
                </c:pt>
                <c:pt idx="389">
                  <c:v>0.89408866995073888</c:v>
                </c:pt>
                <c:pt idx="390">
                  <c:v>0.89408866995073888</c:v>
                </c:pt>
                <c:pt idx="391">
                  <c:v>0.89408866995073888</c:v>
                </c:pt>
                <c:pt idx="392">
                  <c:v>0.89532019704433496</c:v>
                </c:pt>
                <c:pt idx="393">
                  <c:v>0.89532019704433496</c:v>
                </c:pt>
                <c:pt idx="394">
                  <c:v>0.89655172413793105</c:v>
                </c:pt>
                <c:pt idx="395">
                  <c:v>0.89655172413793105</c:v>
                </c:pt>
                <c:pt idx="396">
                  <c:v>0.89655172413793105</c:v>
                </c:pt>
                <c:pt idx="397">
                  <c:v>0.89655172413793105</c:v>
                </c:pt>
                <c:pt idx="398">
                  <c:v>0.89778325123152714</c:v>
                </c:pt>
                <c:pt idx="399">
                  <c:v>0.89778325123152714</c:v>
                </c:pt>
                <c:pt idx="400">
                  <c:v>0.89778325123152714</c:v>
                </c:pt>
                <c:pt idx="401">
                  <c:v>0.89778325123152714</c:v>
                </c:pt>
                <c:pt idx="402">
                  <c:v>0.89778325123152714</c:v>
                </c:pt>
                <c:pt idx="403">
                  <c:v>0.89901477832512311</c:v>
                </c:pt>
                <c:pt idx="404">
                  <c:v>0.90024630541871919</c:v>
                </c:pt>
                <c:pt idx="405">
                  <c:v>0.90270935960591137</c:v>
                </c:pt>
                <c:pt idx="406">
                  <c:v>0.90517241379310343</c:v>
                </c:pt>
                <c:pt idx="407">
                  <c:v>0.90640394088669951</c:v>
                </c:pt>
                <c:pt idx="408">
                  <c:v>0.90640394088669951</c:v>
                </c:pt>
                <c:pt idx="409">
                  <c:v>0.90886699507389157</c:v>
                </c:pt>
                <c:pt idx="410">
                  <c:v>0.91009852216748766</c:v>
                </c:pt>
                <c:pt idx="411">
                  <c:v>0.91133004926108374</c:v>
                </c:pt>
                <c:pt idx="412">
                  <c:v>0.91133004926108374</c:v>
                </c:pt>
                <c:pt idx="413">
                  <c:v>0.91133004926108374</c:v>
                </c:pt>
                <c:pt idx="414">
                  <c:v>0.91133004926108374</c:v>
                </c:pt>
                <c:pt idx="415">
                  <c:v>0.91379310344827591</c:v>
                </c:pt>
                <c:pt idx="416">
                  <c:v>0.91379310344827591</c:v>
                </c:pt>
                <c:pt idx="417">
                  <c:v>0.91379310344827591</c:v>
                </c:pt>
                <c:pt idx="418">
                  <c:v>0.91379310344827591</c:v>
                </c:pt>
                <c:pt idx="419">
                  <c:v>0.91625615763546797</c:v>
                </c:pt>
                <c:pt idx="420">
                  <c:v>0.91748768472906406</c:v>
                </c:pt>
                <c:pt idx="421">
                  <c:v>0.91748768472906406</c:v>
                </c:pt>
                <c:pt idx="422">
                  <c:v>0.91748768472906406</c:v>
                </c:pt>
                <c:pt idx="423">
                  <c:v>0.91748768472906406</c:v>
                </c:pt>
                <c:pt idx="424">
                  <c:v>0.91871921182266014</c:v>
                </c:pt>
                <c:pt idx="425">
                  <c:v>0.91995073891625612</c:v>
                </c:pt>
                <c:pt idx="426">
                  <c:v>0.91995073891625612</c:v>
                </c:pt>
                <c:pt idx="427">
                  <c:v>0.91995073891625612</c:v>
                </c:pt>
                <c:pt idx="428">
                  <c:v>0.91995073891625612</c:v>
                </c:pt>
                <c:pt idx="429">
                  <c:v>0.9211822660098522</c:v>
                </c:pt>
                <c:pt idx="430">
                  <c:v>0.9211822660098522</c:v>
                </c:pt>
                <c:pt idx="431">
                  <c:v>0.9211822660098522</c:v>
                </c:pt>
                <c:pt idx="432">
                  <c:v>0.92241379310344829</c:v>
                </c:pt>
                <c:pt idx="433">
                  <c:v>0.92241379310344829</c:v>
                </c:pt>
                <c:pt idx="434">
                  <c:v>0.92364532019704437</c:v>
                </c:pt>
                <c:pt idx="435">
                  <c:v>0.92364532019704437</c:v>
                </c:pt>
                <c:pt idx="436">
                  <c:v>0.92487684729064035</c:v>
                </c:pt>
                <c:pt idx="437">
                  <c:v>0.92610837438423643</c:v>
                </c:pt>
                <c:pt idx="438">
                  <c:v>0.92610837438423643</c:v>
                </c:pt>
                <c:pt idx="439">
                  <c:v>0.92610837438423643</c:v>
                </c:pt>
                <c:pt idx="440">
                  <c:v>0.92610837438423643</c:v>
                </c:pt>
                <c:pt idx="441">
                  <c:v>0.92733990147783252</c:v>
                </c:pt>
                <c:pt idx="442">
                  <c:v>0.92733990147783252</c:v>
                </c:pt>
                <c:pt idx="443">
                  <c:v>0.92980295566502458</c:v>
                </c:pt>
                <c:pt idx="444">
                  <c:v>0.92980295566502458</c:v>
                </c:pt>
                <c:pt idx="445">
                  <c:v>0.93103448275862066</c:v>
                </c:pt>
                <c:pt idx="446">
                  <c:v>0.93226600985221675</c:v>
                </c:pt>
                <c:pt idx="447">
                  <c:v>0.93226600985221675</c:v>
                </c:pt>
                <c:pt idx="448">
                  <c:v>0.93226600985221675</c:v>
                </c:pt>
                <c:pt idx="449">
                  <c:v>0.93226600985221675</c:v>
                </c:pt>
                <c:pt idx="450">
                  <c:v>0.93226600985221675</c:v>
                </c:pt>
                <c:pt idx="451">
                  <c:v>0.93226600985221675</c:v>
                </c:pt>
                <c:pt idx="452">
                  <c:v>0.93226600985221675</c:v>
                </c:pt>
                <c:pt idx="453">
                  <c:v>0.93226600985221675</c:v>
                </c:pt>
                <c:pt idx="454">
                  <c:v>0.93226600985221675</c:v>
                </c:pt>
                <c:pt idx="455">
                  <c:v>0.93226600985221675</c:v>
                </c:pt>
                <c:pt idx="456">
                  <c:v>0.93349753694581283</c:v>
                </c:pt>
                <c:pt idx="457">
                  <c:v>0.93472906403940892</c:v>
                </c:pt>
                <c:pt idx="458">
                  <c:v>0.93472906403940892</c:v>
                </c:pt>
                <c:pt idx="459">
                  <c:v>0.93472906403940892</c:v>
                </c:pt>
                <c:pt idx="460">
                  <c:v>0.93472906403940892</c:v>
                </c:pt>
                <c:pt idx="461">
                  <c:v>0.93472906403940892</c:v>
                </c:pt>
                <c:pt idx="462">
                  <c:v>0.93719211822660098</c:v>
                </c:pt>
                <c:pt idx="463">
                  <c:v>0.93719211822660098</c:v>
                </c:pt>
                <c:pt idx="464">
                  <c:v>0.93719211822660098</c:v>
                </c:pt>
                <c:pt idx="465">
                  <c:v>0.93719211822660098</c:v>
                </c:pt>
                <c:pt idx="466">
                  <c:v>0.93719211822660098</c:v>
                </c:pt>
                <c:pt idx="467">
                  <c:v>0.93719211822660098</c:v>
                </c:pt>
                <c:pt idx="468">
                  <c:v>0.93719211822660098</c:v>
                </c:pt>
                <c:pt idx="469">
                  <c:v>0.93842364532019706</c:v>
                </c:pt>
                <c:pt idx="470">
                  <c:v>0.93965517241379315</c:v>
                </c:pt>
                <c:pt idx="471">
                  <c:v>0.93965517241379315</c:v>
                </c:pt>
                <c:pt idx="472">
                  <c:v>0.94088669950738912</c:v>
                </c:pt>
                <c:pt idx="473">
                  <c:v>0.94088669950738912</c:v>
                </c:pt>
                <c:pt idx="474">
                  <c:v>0.94211822660098521</c:v>
                </c:pt>
                <c:pt idx="475">
                  <c:v>0.94211822660098521</c:v>
                </c:pt>
                <c:pt idx="476">
                  <c:v>0.94334975369458129</c:v>
                </c:pt>
                <c:pt idx="477">
                  <c:v>0.94581280788177335</c:v>
                </c:pt>
                <c:pt idx="478">
                  <c:v>0.94704433497536944</c:v>
                </c:pt>
                <c:pt idx="479">
                  <c:v>0.94704433497536944</c:v>
                </c:pt>
                <c:pt idx="480">
                  <c:v>0.94704433497536944</c:v>
                </c:pt>
                <c:pt idx="481">
                  <c:v>0.94827586206896552</c:v>
                </c:pt>
                <c:pt idx="482">
                  <c:v>0.94827586206896552</c:v>
                </c:pt>
                <c:pt idx="483">
                  <c:v>0.94827586206896552</c:v>
                </c:pt>
                <c:pt idx="484">
                  <c:v>0.95073891625615758</c:v>
                </c:pt>
                <c:pt idx="485">
                  <c:v>0.95073891625615758</c:v>
                </c:pt>
                <c:pt idx="486">
                  <c:v>0.95073891625615758</c:v>
                </c:pt>
                <c:pt idx="487">
                  <c:v>0.95073891625615758</c:v>
                </c:pt>
                <c:pt idx="488">
                  <c:v>0.95073891625615758</c:v>
                </c:pt>
                <c:pt idx="489">
                  <c:v>0.95197044334975367</c:v>
                </c:pt>
                <c:pt idx="490">
                  <c:v>0.95197044334975367</c:v>
                </c:pt>
                <c:pt idx="491">
                  <c:v>0.95197044334975367</c:v>
                </c:pt>
                <c:pt idx="492">
                  <c:v>0.95197044334975367</c:v>
                </c:pt>
                <c:pt idx="493">
                  <c:v>0.95197044334975367</c:v>
                </c:pt>
                <c:pt idx="494">
                  <c:v>0.95320197044334976</c:v>
                </c:pt>
                <c:pt idx="495">
                  <c:v>0.95320197044334976</c:v>
                </c:pt>
                <c:pt idx="496">
                  <c:v>0.95443349753694584</c:v>
                </c:pt>
                <c:pt idx="497">
                  <c:v>0.95443349753694584</c:v>
                </c:pt>
                <c:pt idx="498">
                  <c:v>0.95566502463054193</c:v>
                </c:pt>
                <c:pt idx="499">
                  <c:v>0.95566502463054193</c:v>
                </c:pt>
                <c:pt idx="500">
                  <c:v>0.95566502463054193</c:v>
                </c:pt>
                <c:pt idx="501">
                  <c:v>0.9568965517241379</c:v>
                </c:pt>
                <c:pt idx="502">
                  <c:v>0.9568965517241379</c:v>
                </c:pt>
                <c:pt idx="503">
                  <c:v>0.9568965517241379</c:v>
                </c:pt>
                <c:pt idx="504">
                  <c:v>0.9568965517241379</c:v>
                </c:pt>
                <c:pt idx="505">
                  <c:v>0.9568965517241379</c:v>
                </c:pt>
                <c:pt idx="506">
                  <c:v>0.95812807881773399</c:v>
                </c:pt>
                <c:pt idx="507">
                  <c:v>0.95812807881773399</c:v>
                </c:pt>
                <c:pt idx="508">
                  <c:v>0.95812807881773399</c:v>
                </c:pt>
                <c:pt idx="509">
                  <c:v>0.95812807881773399</c:v>
                </c:pt>
                <c:pt idx="510">
                  <c:v>0.95812807881773399</c:v>
                </c:pt>
                <c:pt idx="511">
                  <c:v>0.95812807881773399</c:v>
                </c:pt>
                <c:pt idx="512">
                  <c:v>0.95812807881773399</c:v>
                </c:pt>
                <c:pt idx="513">
                  <c:v>0.95935960591133007</c:v>
                </c:pt>
                <c:pt idx="514">
                  <c:v>0.96059113300492616</c:v>
                </c:pt>
                <c:pt idx="515">
                  <c:v>0.96182266009852213</c:v>
                </c:pt>
                <c:pt idx="516">
                  <c:v>0.96305418719211822</c:v>
                </c:pt>
                <c:pt idx="517">
                  <c:v>0.9642857142857143</c:v>
                </c:pt>
                <c:pt idx="518">
                  <c:v>0.9642857142857143</c:v>
                </c:pt>
                <c:pt idx="519">
                  <c:v>0.9642857142857143</c:v>
                </c:pt>
                <c:pt idx="520">
                  <c:v>0.9642857142857143</c:v>
                </c:pt>
                <c:pt idx="521">
                  <c:v>0.96551724137931039</c:v>
                </c:pt>
                <c:pt idx="522">
                  <c:v>0.96551724137931039</c:v>
                </c:pt>
                <c:pt idx="523">
                  <c:v>0.96551724137931039</c:v>
                </c:pt>
                <c:pt idx="524">
                  <c:v>0.96551724137931039</c:v>
                </c:pt>
                <c:pt idx="525">
                  <c:v>0.96551724137931039</c:v>
                </c:pt>
                <c:pt idx="526">
                  <c:v>0.96551724137931039</c:v>
                </c:pt>
                <c:pt idx="527">
                  <c:v>0.96674876847290636</c:v>
                </c:pt>
                <c:pt idx="528">
                  <c:v>0.96674876847290636</c:v>
                </c:pt>
                <c:pt idx="529">
                  <c:v>0.96798029556650245</c:v>
                </c:pt>
                <c:pt idx="530">
                  <c:v>0.96798029556650245</c:v>
                </c:pt>
                <c:pt idx="531">
                  <c:v>0.96798029556650245</c:v>
                </c:pt>
                <c:pt idx="532">
                  <c:v>0.96798029556650245</c:v>
                </c:pt>
                <c:pt idx="533">
                  <c:v>0.96798029556650245</c:v>
                </c:pt>
                <c:pt idx="534">
                  <c:v>0.96798029556650245</c:v>
                </c:pt>
                <c:pt idx="535">
                  <c:v>0.96798029556650245</c:v>
                </c:pt>
                <c:pt idx="536">
                  <c:v>0.96798029556650245</c:v>
                </c:pt>
                <c:pt idx="537">
                  <c:v>0.96798029556650245</c:v>
                </c:pt>
                <c:pt idx="538">
                  <c:v>0.96798029556650245</c:v>
                </c:pt>
                <c:pt idx="539">
                  <c:v>0.96798029556650245</c:v>
                </c:pt>
                <c:pt idx="540">
                  <c:v>0.96921182266009853</c:v>
                </c:pt>
                <c:pt idx="541">
                  <c:v>0.96921182266009853</c:v>
                </c:pt>
                <c:pt idx="542">
                  <c:v>0.96921182266009853</c:v>
                </c:pt>
                <c:pt idx="543">
                  <c:v>0.96921182266009853</c:v>
                </c:pt>
                <c:pt idx="544">
                  <c:v>0.97044334975369462</c:v>
                </c:pt>
                <c:pt idx="545">
                  <c:v>0.97044334975369462</c:v>
                </c:pt>
                <c:pt idx="546">
                  <c:v>0.97044334975369462</c:v>
                </c:pt>
                <c:pt idx="547">
                  <c:v>0.97044334975369462</c:v>
                </c:pt>
                <c:pt idx="548">
                  <c:v>0.97044334975369462</c:v>
                </c:pt>
                <c:pt idx="549">
                  <c:v>0.97044334975369462</c:v>
                </c:pt>
                <c:pt idx="550">
                  <c:v>0.97044334975369462</c:v>
                </c:pt>
                <c:pt idx="551">
                  <c:v>0.97044334975369462</c:v>
                </c:pt>
                <c:pt idx="552">
                  <c:v>0.97044334975369462</c:v>
                </c:pt>
                <c:pt idx="553">
                  <c:v>0.97044334975369462</c:v>
                </c:pt>
                <c:pt idx="554">
                  <c:v>0.97167487684729059</c:v>
                </c:pt>
                <c:pt idx="555">
                  <c:v>0.97167487684729059</c:v>
                </c:pt>
                <c:pt idx="556">
                  <c:v>0.97167487684729059</c:v>
                </c:pt>
                <c:pt idx="557">
                  <c:v>0.97167487684729059</c:v>
                </c:pt>
                <c:pt idx="558">
                  <c:v>0.97167487684729059</c:v>
                </c:pt>
                <c:pt idx="559">
                  <c:v>0.97167487684729059</c:v>
                </c:pt>
                <c:pt idx="560">
                  <c:v>0.97167487684729059</c:v>
                </c:pt>
                <c:pt idx="561">
                  <c:v>0.97167487684729059</c:v>
                </c:pt>
                <c:pt idx="562">
                  <c:v>0.97290640394088668</c:v>
                </c:pt>
                <c:pt idx="563">
                  <c:v>0.97413793103448276</c:v>
                </c:pt>
                <c:pt idx="564">
                  <c:v>0.97413793103448276</c:v>
                </c:pt>
                <c:pt idx="565">
                  <c:v>0.97413793103448276</c:v>
                </c:pt>
                <c:pt idx="566">
                  <c:v>0.97413793103448276</c:v>
                </c:pt>
                <c:pt idx="567">
                  <c:v>0.97413793103448276</c:v>
                </c:pt>
                <c:pt idx="568">
                  <c:v>0.97536945812807885</c:v>
                </c:pt>
                <c:pt idx="569">
                  <c:v>0.97536945812807885</c:v>
                </c:pt>
                <c:pt idx="570">
                  <c:v>0.97536945812807885</c:v>
                </c:pt>
                <c:pt idx="571">
                  <c:v>0.97536945812807885</c:v>
                </c:pt>
                <c:pt idx="572">
                  <c:v>0.97536945812807885</c:v>
                </c:pt>
                <c:pt idx="573">
                  <c:v>0.97536945812807885</c:v>
                </c:pt>
                <c:pt idx="574">
                  <c:v>0.97536945812807885</c:v>
                </c:pt>
                <c:pt idx="575">
                  <c:v>0.97536945812807885</c:v>
                </c:pt>
                <c:pt idx="576">
                  <c:v>0.97536945812807885</c:v>
                </c:pt>
                <c:pt idx="577">
                  <c:v>0.97660098522167482</c:v>
                </c:pt>
                <c:pt idx="578">
                  <c:v>0.97660098522167482</c:v>
                </c:pt>
                <c:pt idx="579">
                  <c:v>0.97660098522167482</c:v>
                </c:pt>
                <c:pt idx="580">
                  <c:v>0.97660098522167482</c:v>
                </c:pt>
                <c:pt idx="581">
                  <c:v>0.97783251231527091</c:v>
                </c:pt>
                <c:pt idx="582">
                  <c:v>0.97783251231527091</c:v>
                </c:pt>
                <c:pt idx="583">
                  <c:v>0.97783251231527091</c:v>
                </c:pt>
                <c:pt idx="584">
                  <c:v>0.97906403940886699</c:v>
                </c:pt>
                <c:pt idx="585">
                  <c:v>0.98029556650246308</c:v>
                </c:pt>
                <c:pt idx="586">
                  <c:v>0.98029556650246308</c:v>
                </c:pt>
                <c:pt idx="587">
                  <c:v>0.98029556650246308</c:v>
                </c:pt>
                <c:pt idx="588">
                  <c:v>0.98029556650246308</c:v>
                </c:pt>
                <c:pt idx="589">
                  <c:v>0.98029556650246308</c:v>
                </c:pt>
                <c:pt idx="590">
                  <c:v>0.98029556650246308</c:v>
                </c:pt>
                <c:pt idx="591">
                  <c:v>0.98152709359605916</c:v>
                </c:pt>
                <c:pt idx="592">
                  <c:v>0.98152709359605916</c:v>
                </c:pt>
                <c:pt idx="593">
                  <c:v>0.98275862068965514</c:v>
                </c:pt>
                <c:pt idx="594">
                  <c:v>0.98275862068965514</c:v>
                </c:pt>
                <c:pt idx="595">
                  <c:v>0.98275862068965514</c:v>
                </c:pt>
                <c:pt idx="596">
                  <c:v>0.98275862068965514</c:v>
                </c:pt>
                <c:pt idx="597">
                  <c:v>0.98275862068965514</c:v>
                </c:pt>
                <c:pt idx="598">
                  <c:v>0.98275862068965514</c:v>
                </c:pt>
                <c:pt idx="599">
                  <c:v>0.98275862068965514</c:v>
                </c:pt>
                <c:pt idx="600">
                  <c:v>0.98275862068965514</c:v>
                </c:pt>
                <c:pt idx="601">
                  <c:v>0.98275862068965514</c:v>
                </c:pt>
                <c:pt idx="602">
                  <c:v>0.98275862068965514</c:v>
                </c:pt>
                <c:pt idx="603">
                  <c:v>0.98275862068965514</c:v>
                </c:pt>
                <c:pt idx="604">
                  <c:v>0.98275862068965514</c:v>
                </c:pt>
                <c:pt idx="605">
                  <c:v>0.98275862068965514</c:v>
                </c:pt>
                <c:pt idx="606">
                  <c:v>0.98275862068965514</c:v>
                </c:pt>
                <c:pt idx="607">
                  <c:v>0.98275862068965514</c:v>
                </c:pt>
                <c:pt idx="608">
                  <c:v>0.98275862068965514</c:v>
                </c:pt>
                <c:pt idx="609">
                  <c:v>0.98275862068965514</c:v>
                </c:pt>
                <c:pt idx="610">
                  <c:v>0.98275862068965514</c:v>
                </c:pt>
                <c:pt idx="611">
                  <c:v>0.98275862068965514</c:v>
                </c:pt>
                <c:pt idx="612">
                  <c:v>0.98275862068965514</c:v>
                </c:pt>
                <c:pt idx="613">
                  <c:v>0.98275862068965514</c:v>
                </c:pt>
                <c:pt idx="614">
                  <c:v>0.98275862068965514</c:v>
                </c:pt>
                <c:pt idx="615">
                  <c:v>0.98275862068965514</c:v>
                </c:pt>
                <c:pt idx="616">
                  <c:v>0.98275862068965514</c:v>
                </c:pt>
                <c:pt idx="617">
                  <c:v>0.98275862068965514</c:v>
                </c:pt>
                <c:pt idx="618">
                  <c:v>0.98275862068965514</c:v>
                </c:pt>
                <c:pt idx="619">
                  <c:v>0.98275862068965514</c:v>
                </c:pt>
                <c:pt idx="620">
                  <c:v>0.98275862068965514</c:v>
                </c:pt>
                <c:pt idx="621">
                  <c:v>0.98275862068965514</c:v>
                </c:pt>
                <c:pt idx="622">
                  <c:v>0.98275862068965514</c:v>
                </c:pt>
                <c:pt idx="623">
                  <c:v>0.98275862068965514</c:v>
                </c:pt>
                <c:pt idx="624">
                  <c:v>0.98399014778325122</c:v>
                </c:pt>
                <c:pt idx="625">
                  <c:v>0.98399014778325122</c:v>
                </c:pt>
                <c:pt idx="626">
                  <c:v>0.98399014778325122</c:v>
                </c:pt>
                <c:pt idx="627">
                  <c:v>0.98399014778325122</c:v>
                </c:pt>
                <c:pt idx="628">
                  <c:v>0.98399014778325122</c:v>
                </c:pt>
                <c:pt idx="629">
                  <c:v>0.98399014778325122</c:v>
                </c:pt>
                <c:pt idx="630">
                  <c:v>0.98399014778325122</c:v>
                </c:pt>
                <c:pt idx="631">
                  <c:v>0.98522167487684731</c:v>
                </c:pt>
                <c:pt idx="632">
                  <c:v>0.98522167487684731</c:v>
                </c:pt>
                <c:pt idx="633">
                  <c:v>0.98522167487684731</c:v>
                </c:pt>
                <c:pt idx="634">
                  <c:v>0.98522167487684731</c:v>
                </c:pt>
                <c:pt idx="635">
                  <c:v>0.98522167487684731</c:v>
                </c:pt>
                <c:pt idx="636">
                  <c:v>0.98522167487684731</c:v>
                </c:pt>
                <c:pt idx="637">
                  <c:v>0.98645320197044339</c:v>
                </c:pt>
                <c:pt idx="638">
                  <c:v>0.98645320197044339</c:v>
                </c:pt>
                <c:pt idx="639">
                  <c:v>0.98645320197044339</c:v>
                </c:pt>
                <c:pt idx="640">
                  <c:v>0.98645320197044339</c:v>
                </c:pt>
                <c:pt idx="641">
                  <c:v>0.98768472906403937</c:v>
                </c:pt>
                <c:pt idx="642">
                  <c:v>0.98768472906403937</c:v>
                </c:pt>
                <c:pt idx="643">
                  <c:v>0.98768472906403937</c:v>
                </c:pt>
                <c:pt idx="644">
                  <c:v>0.98768472906403937</c:v>
                </c:pt>
                <c:pt idx="645">
                  <c:v>0.98768472906403937</c:v>
                </c:pt>
                <c:pt idx="646">
                  <c:v>0.98768472906403937</c:v>
                </c:pt>
                <c:pt idx="647">
                  <c:v>0.98768472906403937</c:v>
                </c:pt>
                <c:pt idx="648">
                  <c:v>0.98768472906403937</c:v>
                </c:pt>
                <c:pt idx="649">
                  <c:v>0.98768472906403937</c:v>
                </c:pt>
                <c:pt idx="650">
                  <c:v>0.98891625615763545</c:v>
                </c:pt>
                <c:pt idx="651">
                  <c:v>0.98891625615763545</c:v>
                </c:pt>
                <c:pt idx="652">
                  <c:v>0.98891625615763545</c:v>
                </c:pt>
                <c:pt idx="653">
                  <c:v>0.98891625615763545</c:v>
                </c:pt>
                <c:pt idx="654">
                  <c:v>0.98891625615763545</c:v>
                </c:pt>
                <c:pt idx="655">
                  <c:v>0.98891625615763545</c:v>
                </c:pt>
                <c:pt idx="656">
                  <c:v>0.98891625615763545</c:v>
                </c:pt>
                <c:pt idx="657">
                  <c:v>0.98891625615763545</c:v>
                </c:pt>
                <c:pt idx="658">
                  <c:v>0.98891625615763545</c:v>
                </c:pt>
                <c:pt idx="659">
                  <c:v>0.98891625615763545</c:v>
                </c:pt>
                <c:pt idx="660">
                  <c:v>0.98891625615763545</c:v>
                </c:pt>
                <c:pt idx="661">
                  <c:v>0.98891625615763545</c:v>
                </c:pt>
                <c:pt idx="662">
                  <c:v>0.98891625615763545</c:v>
                </c:pt>
                <c:pt idx="663">
                  <c:v>0.98891625615763545</c:v>
                </c:pt>
                <c:pt idx="664">
                  <c:v>0.98891625615763545</c:v>
                </c:pt>
                <c:pt idx="665">
                  <c:v>0.98891625615763545</c:v>
                </c:pt>
                <c:pt idx="666">
                  <c:v>0.98891625615763545</c:v>
                </c:pt>
                <c:pt idx="667">
                  <c:v>0.99014778325123154</c:v>
                </c:pt>
                <c:pt idx="668">
                  <c:v>0.99014778325123154</c:v>
                </c:pt>
                <c:pt idx="669">
                  <c:v>0.99014778325123154</c:v>
                </c:pt>
                <c:pt idx="670">
                  <c:v>0.99014778325123154</c:v>
                </c:pt>
                <c:pt idx="671">
                  <c:v>0.99014778325123154</c:v>
                </c:pt>
                <c:pt idx="672">
                  <c:v>0.99014778325123154</c:v>
                </c:pt>
                <c:pt idx="673">
                  <c:v>0.99014778325123154</c:v>
                </c:pt>
                <c:pt idx="674">
                  <c:v>0.99014778325123154</c:v>
                </c:pt>
                <c:pt idx="675">
                  <c:v>0.99014778325123154</c:v>
                </c:pt>
                <c:pt idx="676">
                  <c:v>0.99014778325123154</c:v>
                </c:pt>
                <c:pt idx="677">
                  <c:v>0.99014778325123154</c:v>
                </c:pt>
                <c:pt idx="678">
                  <c:v>0.99014778325123154</c:v>
                </c:pt>
                <c:pt idx="679">
                  <c:v>0.99014778325123154</c:v>
                </c:pt>
                <c:pt idx="680">
                  <c:v>0.99014778325123154</c:v>
                </c:pt>
                <c:pt idx="681">
                  <c:v>0.99014778325123154</c:v>
                </c:pt>
                <c:pt idx="682">
                  <c:v>0.99014778325123154</c:v>
                </c:pt>
                <c:pt idx="683">
                  <c:v>0.99014778325123154</c:v>
                </c:pt>
                <c:pt idx="684">
                  <c:v>0.99014778325123154</c:v>
                </c:pt>
                <c:pt idx="685">
                  <c:v>0.99014778325123154</c:v>
                </c:pt>
                <c:pt idx="686">
                  <c:v>0.99014778325123154</c:v>
                </c:pt>
                <c:pt idx="687">
                  <c:v>0.99014778325123154</c:v>
                </c:pt>
                <c:pt idx="688">
                  <c:v>0.99014778325123154</c:v>
                </c:pt>
                <c:pt idx="689">
                  <c:v>0.99014778325123154</c:v>
                </c:pt>
                <c:pt idx="690">
                  <c:v>0.99014778325123154</c:v>
                </c:pt>
                <c:pt idx="691">
                  <c:v>0.99014778325123154</c:v>
                </c:pt>
                <c:pt idx="692">
                  <c:v>0.99014778325123154</c:v>
                </c:pt>
                <c:pt idx="693">
                  <c:v>0.99014778325123154</c:v>
                </c:pt>
                <c:pt idx="694">
                  <c:v>0.99014778325123154</c:v>
                </c:pt>
                <c:pt idx="695">
                  <c:v>0.99014778325123154</c:v>
                </c:pt>
                <c:pt idx="696">
                  <c:v>0.99014778325123154</c:v>
                </c:pt>
                <c:pt idx="697">
                  <c:v>0.99014778325123154</c:v>
                </c:pt>
                <c:pt idx="698">
                  <c:v>0.99137931034482762</c:v>
                </c:pt>
                <c:pt idx="699">
                  <c:v>0.99137931034482762</c:v>
                </c:pt>
                <c:pt idx="700">
                  <c:v>0.99137931034482762</c:v>
                </c:pt>
                <c:pt idx="701">
                  <c:v>0.99137931034482762</c:v>
                </c:pt>
                <c:pt idx="702">
                  <c:v>0.99137931034482762</c:v>
                </c:pt>
                <c:pt idx="703">
                  <c:v>0.99137931034482762</c:v>
                </c:pt>
                <c:pt idx="704">
                  <c:v>0.99137931034482762</c:v>
                </c:pt>
                <c:pt idx="705">
                  <c:v>0.99137931034482762</c:v>
                </c:pt>
                <c:pt idx="706">
                  <c:v>0.99137931034482762</c:v>
                </c:pt>
                <c:pt idx="707">
                  <c:v>0.99137931034482762</c:v>
                </c:pt>
                <c:pt idx="708">
                  <c:v>0.99137931034482762</c:v>
                </c:pt>
                <c:pt idx="709">
                  <c:v>0.99137931034482762</c:v>
                </c:pt>
                <c:pt idx="710">
                  <c:v>0.99137931034482762</c:v>
                </c:pt>
                <c:pt idx="711">
                  <c:v>0.99137931034482762</c:v>
                </c:pt>
                <c:pt idx="712">
                  <c:v>0.99137931034482762</c:v>
                </c:pt>
                <c:pt idx="713">
                  <c:v>0.99137931034482762</c:v>
                </c:pt>
                <c:pt idx="714">
                  <c:v>0.99137931034482762</c:v>
                </c:pt>
                <c:pt idx="715">
                  <c:v>0.99137931034482762</c:v>
                </c:pt>
                <c:pt idx="716">
                  <c:v>0.9926108374384236</c:v>
                </c:pt>
                <c:pt idx="717">
                  <c:v>0.9926108374384236</c:v>
                </c:pt>
                <c:pt idx="718">
                  <c:v>0.9926108374384236</c:v>
                </c:pt>
                <c:pt idx="719">
                  <c:v>0.9926108374384236</c:v>
                </c:pt>
                <c:pt idx="720">
                  <c:v>0.9926108374384236</c:v>
                </c:pt>
                <c:pt idx="721">
                  <c:v>0.9926108374384236</c:v>
                </c:pt>
                <c:pt idx="722">
                  <c:v>0.9926108374384236</c:v>
                </c:pt>
                <c:pt idx="723">
                  <c:v>0.9926108374384236</c:v>
                </c:pt>
                <c:pt idx="724">
                  <c:v>0.9926108374384236</c:v>
                </c:pt>
                <c:pt idx="725">
                  <c:v>0.9926108374384236</c:v>
                </c:pt>
                <c:pt idx="726">
                  <c:v>0.9926108374384236</c:v>
                </c:pt>
                <c:pt idx="727">
                  <c:v>0.9926108374384236</c:v>
                </c:pt>
                <c:pt idx="728">
                  <c:v>0.9926108374384236</c:v>
                </c:pt>
                <c:pt idx="729">
                  <c:v>0.99384236453201968</c:v>
                </c:pt>
                <c:pt idx="730">
                  <c:v>0.99384236453201968</c:v>
                </c:pt>
                <c:pt idx="731">
                  <c:v>0.99384236453201968</c:v>
                </c:pt>
                <c:pt idx="732">
                  <c:v>0.99384236453201968</c:v>
                </c:pt>
                <c:pt idx="733">
                  <c:v>0.99384236453201968</c:v>
                </c:pt>
                <c:pt idx="734">
                  <c:v>0.99384236453201968</c:v>
                </c:pt>
                <c:pt idx="735">
                  <c:v>0.99384236453201968</c:v>
                </c:pt>
                <c:pt idx="736">
                  <c:v>0.99384236453201968</c:v>
                </c:pt>
                <c:pt idx="737">
                  <c:v>0.99384236453201968</c:v>
                </c:pt>
                <c:pt idx="738">
                  <c:v>0.99384236453201968</c:v>
                </c:pt>
                <c:pt idx="739">
                  <c:v>0.99384236453201968</c:v>
                </c:pt>
                <c:pt idx="740">
                  <c:v>0.99384236453201968</c:v>
                </c:pt>
                <c:pt idx="741">
                  <c:v>0.99384236453201968</c:v>
                </c:pt>
                <c:pt idx="742">
                  <c:v>0.99384236453201968</c:v>
                </c:pt>
                <c:pt idx="743">
                  <c:v>0.99384236453201968</c:v>
                </c:pt>
                <c:pt idx="744">
                  <c:v>0.99384236453201968</c:v>
                </c:pt>
                <c:pt idx="745">
                  <c:v>0.99384236453201968</c:v>
                </c:pt>
                <c:pt idx="746">
                  <c:v>0.99384236453201968</c:v>
                </c:pt>
                <c:pt idx="747">
                  <c:v>0.99384236453201968</c:v>
                </c:pt>
                <c:pt idx="748">
                  <c:v>0.99384236453201968</c:v>
                </c:pt>
                <c:pt idx="749">
                  <c:v>0.99384236453201968</c:v>
                </c:pt>
                <c:pt idx="750">
                  <c:v>0.99384236453201968</c:v>
                </c:pt>
                <c:pt idx="751">
                  <c:v>0.99384236453201968</c:v>
                </c:pt>
                <c:pt idx="752">
                  <c:v>0.99384236453201968</c:v>
                </c:pt>
                <c:pt idx="753">
                  <c:v>0.99384236453201968</c:v>
                </c:pt>
                <c:pt idx="754">
                  <c:v>0.99384236453201968</c:v>
                </c:pt>
                <c:pt idx="755">
                  <c:v>0.99384236453201968</c:v>
                </c:pt>
                <c:pt idx="756">
                  <c:v>0.99384236453201968</c:v>
                </c:pt>
                <c:pt idx="757">
                  <c:v>0.99384236453201968</c:v>
                </c:pt>
                <c:pt idx="758">
                  <c:v>0.99384236453201968</c:v>
                </c:pt>
                <c:pt idx="759">
                  <c:v>0.99384236453201968</c:v>
                </c:pt>
                <c:pt idx="760">
                  <c:v>0.99384236453201968</c:v>
                </c:pt>
                <c:pt idx="761">
                  <c:v>0.99384236453201968</c:v>
                </c:pt>
                <c:pt idx="762">
                  <c:v>0.99384236453201968</c:v>
                </c:pt>
                <c:pt idx="763">
                  <c:v>0.99384236453201968</c:v>
                </c:pt>
                <c:pt idx="764">
                  <c:v>0.99384236453201968</c:v>
                </c:pt>
                <c:pt idx="765">
                  <c:v>0.99384236453201968</c:v>
                </c:pt>
                <c:pt idx="766">
                  <c:v>0.99384236453201968</c:v>
                </c:pt>
                <c:pt idx="767">
                  <c:v>0.99384236453201968</c:v>
                </c:pt>
                <c:pt idx="768">
                  <c:v>0.99384236453201968</c:v>
                </c:pt>
                <c:pt idx="769">
                  <c:v>0.99384236453201968</c:v>
                </c:pt>
                <c:pt idx="770">
                  <c:v>0.99384236453201968</c:v>
                </c:pt>
                <c:pt idx="771">
                  <c:v>0.99384236453201968</c:v>
                </c:pt>
                <c:pt idx="772">
                  <c:v>0.99384236453201968</c:v>
                </c:pt>
                <c:pt idx="773">
                  <c:v>0.99384236453201968</c:v>
                </c:pt>
                <c:pt idx="774">
                  <c:v>0.99384236453201968</c:v>
                </c:pt>
                <c:pt idx="775">
                  <c:v>0.99384236453201968</c:v>
                </c:pt>
                <c:pt idx="776">
                  <c:v>0.99384236453201968</c:v>
                </c:pt>
                <c:pt idx="777">
                  <c:v>0.99384236453201968</c:v>
                </c:pt>
                <c:pt idx="778">
                  <c:v>0.99384236453201968</c:v>
                </c:pt>
                <c:pt idx="779">
                  <c:v>0.99507389162561577</c:v>
                </c:pt>
                <c:pt idx="780">
                  <c:v>0.99507389162561577</c:v>
                </c:pt>
                <c:pt idx="781">
                  <c:v>0.99507389162561577</c:v>
                </c:pt>
                <c:pt idx="782">
                  <c:v>0.99507389162561577</c:v>
                </c:pt>
                <c:pt idx="783">
                  <c:v>0.99507389162561577</c:v>
                </c:pt>
                <c:pt idx="784">
                  <c:v>0.99630541871921185</c:v>
                </c:pt>
                <c:pt idx="785">
                  <c:v>0.99630541871921185</c:v>
                </c:pt>
                <c:pt idx="786">
                  <c:v>0.99630541871921185</c:v>
                </c:pt>
                <c:pt idx="787">
                  <c:v>0.99630541871921185</c:v>
                </c:pt>
                <c:pt idx="788">
                  <c:v>0.99630541871921185</c:v>
                </c:pt>
                <c:pt idx="789">
                  <c:v>0.99753694581280783</c:v>
                </c:pt>
                <c:pt idx="790">
                  <c:v>0.99753694581280783</c:v>
                </c:pt>
                <c:pt idx="791">
                  <c:v>0.99753694581280783</c:v>
                </c:pt>
                <c:pt idx="792">
                  <c:v>0.99753694581280783</c:v>
                </c:pt>
                <c:pt idx="793">
                  <c:v>0.99753694581280783</c:v>
                </c:pt>
                <c:pt idx="794">
                  <c:v>0.99753694581280783</c:v>
                </c:pt>
                <c:pt idx="795">
                  <c:v>0.99753694581280783</c:v>
                </c:pt>
                <c:pt idx="796">
                  <c:v>0.99753694581280783</c:v>
                </c:pt>
                <c:pt idx="797">
                  <c:v>0.99753694581280783</c:v>
                </c:pt>
                <c:pt idx="798">
                  <c:v>0.99753694581280783</c:v>
                </c:pt>
                <c:pt idx="799">
                  <c:v>0.99753694581280783</c:v>
                </c:pt>
                <c:pt idx="800">
                  <c:v>0.99753694581280783</c:v>
                </c:pt>
                <c:pt idx="801">
                  <c:v>0.99753694581280783</c:v>
                </c:pt>
                <c:pt idx="802">
                  <c:v>0.99753694581280783</c:v>
                </c:pt>
                <c:pt idx="803">
                  <c:v>0.99753694581280783</c:v>
                </c:pt>
                <c:pt idx="804">
                  <c:v>0.99753694581280783</c:v>
                </c:pt>
                <c:pt idx="805">
                  <c:v>0.99753694581280783</c:v>
                </c:pt>
                <c:pt idx="806">
                  <c:v>0.99753694581280783</c:v>
                </c:pt>
                <c:pt idx="807">
                  <c:v>0.99753694581280783</c:v>
                </c:pt>
                <c:pt idx="808">
                  <c:v>0.99753694581280783</c:v>
                </c:pt>
                <c:pt idx="809">
                  <c:v>0.99753694581280783</c:v>
                </c:pt>
                <c:pt idx="810">
                  <c:v>0.99753694581280783</c:v>
                </c:pt>
                <c:pt idx="811">
                  <c:v>0.99753694581280783</c:v>
                </c:pt>
                <c:pt idx="812">
                  <c:v>0.99753694581280783</c:v>
                </c:pt>
                <c:pt idx="813">
                  <c:v>0.99753694581280783</c:v>
                </c:pt>
                <c:pt idx="814">
                  <c:v>0.99753694581280783</c:v>
                </c:pt>
                <c:pt idx="815">
                  <c:v>0.99753694581280783</c:v>
                </c:pt>
                <c:pt idx="816">
                  <c:v>0.99753694581280783</c:v>
                </c:pt>
                <c:pt idx="817">
                  <c:v>0.99753694581280783</c:v>
                </c:pt>
                <c:pt idx="818">
                  <c:v>0.99753694581280783</c:v>
                </c:pt>
                <c:pt idx="819">
                  <c:v>0.99753694581280783</c:v>
                </c:pt>
                <c:pt idx="820">
                  <c:v>0.99753694581280783</c:v>
                </c:pt>
                <c:pt idx="821">
                  <c:v>0.99753694581280783</c:v>
                </c:pt>
                <c:pt idx="822">
                  <c:v>0.99753694581280783</c:v>
                </c:pt>
                <c:pt idx="823">
                  <c:v>0.99876847290640391</c:v>
                </c:pt>
                <c:pt idx="824">
                  <c:v>0.99876847290640391</c:v>
                </c:pt>
                <c:pt idx="825">
                  <c:v>0.99876847290640391</c:v>
                </c:pt>
                <c:pt idx="826">
                  <c:v>0.99876847290640391</c:v>
                </c:pt>
                <c:pt idx="827">
                  <c:v>0.99876847290640391</c:v>
                </c:pt>
                <c:pt idx="828">
                  <c:v>0.99876847290640391</c:v>
                </c:pt>
                <c:pt idx="829">
                  <c:v>0.99876847290640391</c:v>
                </c:pt>
                <c:pt idx="830">
                  <c:v>0.99876847290640391</c:v>
                </c:pt>
                <c:pt idx="831">
                  <c:v>0.99876847290640391</c:v>
                </c:pt>
                <c:pt idx="832">
                  <c:v>0.99876847290640391</c:v>
                </c:pt>
                <c:pt idx="833">
                  <c:v>0.99876847290640391</c:v>
                </c:pt>
                <c:pt idx="834">
                  <c:v>0.99876847290640391</c:v>
                </c:pt>
                <c:pt idx="835">
                  <c:v>0.99876847290640391</c:v>
                </c:pt>
                <c:pt idx="836">
                  <c:v>0.99876847290640391</c:v>
                </c:pt>
                <c:pt idx="837">
                  <c:v>0.99876847290640391</c:v>
                </c:pt>
                <c:pt idx="838">
                  <c:v>1</c:v>
                </c:pt>
                <c:pt idx="839">
                  <c:v>1</c:v>
                </c:pt>
                <c:pt idx="840">
                  <c:v>1</c:v>
                </c:pt>
                <c:pt idx="841">
                  <c:v>1</c:v>
                </c:pt>
                <c:pt idx="842">
                  <c:v>1</c:v>
                </c:pt>
                <c:pt idx="843">
                  <c:v>1</c:v>
                </c:pt>
                <c:pt idx="844">
                  <c:v>1</c:v>
                </c:pt>
              </c:numCache>
            </c:numRef>
          </c:val>
          <c:smooth val="0"/>
        </c:ser>
        <c:dLbls>
          <c:showLegendKey val="0"/>
          <c:showVal val="0"/>
          <c:showCatName val="0"/>
          <c:showSerName val="0"/>
          <c:showPercent val="0"/>
          <c:showBubbleSize val="0"/>
        </c:dLbls>
        <c:marker val="1"/>
        <c:smooth val="0"/>
        <c:axId val="164720128"/>
        <c:axId val="169284096"/>
      </c:lineChart>
      <c:catAx>
        <c:axId val="164720128"/>
        <c:scaling>
          <c:orientation val="minMax"/>
        </c:scaling>
        <c:delete val="0"/>
        <c:axPos val="b"/>
        <c:title>
          <c:tx>
            <c:rich>
              <a:bodyPr/>
              <a:lstStyle/>
              <a:p>
                <a:pPr>
                  <a:defRPr/>
                </a:pPr>
                <a:r>
                  <a:rPr lang="en-US"/>
                  <a:t>Total Delay (cycles)</a:t>
                </a:r>
              </a:p>
            </c:rich>
          </c:tx>
          <c:overlay val="0"/>
        </c:title>
        <c:numFmt formatCode="General" sourceLinked="1"/>
        <c:majorTickMark val="out"/>
        <c:minorTickMark val="none"/>
        <c:tickLblPos val="nextTo"/>
        <c:crossAx val="169284096"/>
        <c:crosses val="autoZero"/>
        <c:auto val="1"/>
        <c:lblAlgn val="ctr"/>
        <c:lblOffset val="100"/>
        <c:tickLblSkip val="200"/>
        <c:tickMarkSkip val="100"/>
        <c:noMultiLvlLbl val="0"/>
      </c:catAx>
      <c:valAx>
        <c:axId val="169284096"/>
        <c:scaling>
          <c:orientation val="minMax"/>
          <c:max val="1"/>
        </c:scaling>
        <c:delete val="0"/>
        <c:axPos val="l"/>
        <c:majorGridlines/>
        <c:title>
          <c:tx>
            <c:rich>
              <a:bodyPr rot="-5400000" vert="horz"/>
              <a:lstStyle/>
              <a:p>
                <a:pPr>
                  <a:defRPr/>
                </a:pPr>
                <a:r>
                  <a:rPr lang="en-US"/>
                  <a:t>Fraction of total accesses</a:t>
                </a:r>
              </a:p>
            </c:rich>
          </c:tx>
          <c:overlay val="0"/>
        </c:title>
        <c:numFmt formatCode="General" sourceLinked="1"/>
        <c:majorTickMark val="out"/>
        <c:minorTickMark val="none"/>
        <c:tickLblPos val="nextTo"/>
        <c:crossAx val="164720128"/>
        <c:crosses val="autoZero"/>
        <c:crossBetween val="between"/>
      </c:valAx>
    </c:plotArea>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tx>
            <c:v>Round trip distribution</c:v>
          </c:tx>
          <c:spPr>
            <a:ln w="50800">
              <a:solidFill>
                <a:schemeClr val="accent6">
                  <a:lumMod val="75000"/>
                </a:schemeClr>
              </a:solidFill>
              <a:prstDash val="sysDash"/>
            </a:ln>
          </c:spPr>
          <c:marker>
            <c:symbol val="none"/>
          </c:marker>
          <c:xVal>
            <c:numRef>
              <c:f>'C:\Akbar\University\Papers\MICRO12\MICRO''12\New Results 2\[motiv-5-28 - Copy - Copy.xlsx]Sheet1'!$C$1:$C$18</c:f>
              <c:numCache>
                <c:formatCode>General</c:formatCode>
                <c:ptCount val="18"/>
                <c:pt idx="0">
                  <c:v>165</c:v>
                </c:pt>
                <c:pt idx="1">
                  <c:v>215</c:v>
                </c:pt>
                <c:pt idx="2">
                  <c:v>265</c:v>
                </c:pt>
                <c:pt idx="3">
                  <c:v>315</c:v>
                </c:pt>
                <c:pt idx="4">
                  <c:v>365</c:v>
                </c:pt>
                <c:pt idx="5">
                  <c:v>415</c:v>
                </c:pt>
                <c:pt idx="6">
                  <c:v>465</c:v>
                </c:pt>
                <c:pt idx="7">
                  <c:v>515</c:v>
                </c:pt>
                <c:pt idx="8">
                  <c:v>565</c:v>
                </c:pt>
                <c:pt idx="9">
                  <c:v>615</c:v>
                </c:pt>
                <c:pt idx="10">
                  <c:v>665</c:v>
                </c:pt>
                <c:pt idx="11">
                  <c:v>715</c:v>
                </c:pt>
                <c:pt idx="12">
                  <c:v>765</c:v>
                </c:pt>
                <c:pt idx="13">
                  <c:v>815</c:v>
                </c:pt>
                <c:pt idx="14">
                  <c:v>865</c:v>
                </c:pt>
                <c:pt idx="15">
                  <c:v>915</c:v>
                </c:pt>
                <c:pt idx="16">
                  <c:v>965</c:v>
                </c:pt>
                <c:pt idx="17">
                  <c:v>1015</c:v>
                </c:pt>
              </c:numCache>
            </c:numRef>
          </c:xVal>
          <c:yVal>
            <c:numRef>
              <c:f>('C:\Akbar\University\Papers\MICRO12\MICRO''12\New Results 2\[motiv-5-28 - Copy - Copy.xlsx]Sheet1'!$K$50,'C:\Akbar\University\Papers\MICRO12\MICRO''12\New Results 2\[motiv-5-28 - Copy - Copy.xlsx]Sheet1'!$K$51,'C:\Akbar\University\Papers\MICRO12\MICRO''12\New Results 2\[motiv-5-28 - Copy - Copy.xlsx]Sheet1'!$K$101,'C:\Akbar\University\Papers\MICRO12\MICRO''12\New Results 2\[motiv-5-28 - Copy - Copy.xlsx]Sheet1'!$K$151,'C:\Akbar\University\Papers\MICRO12\MICRO''12\New Results 2\[motiv-5-28 - Copy - Copy.xlsx]Sheet1'!$K$201,'C:\Akbar\University\Papers\MICRO12\MICRO''12\New Results 2\[motiv-5-28 - Copy - Copy.xlsx]Sheet1'!$K$251,'C:\Akbar\University\Papers\MICRO12\MICRO''12\New Results 2\[motiv-5-28 - Copy - Copy.xlsx]Sheet1'!$K$301,'C:\Akbar\University\Papers\MICRO12\MICRO''12\New Results 2\[motiv-5-28 - Copy - Copy.xlsx]Sheet1'!$K$351,'C:\Akbar\University\Papers\MICRO12\MICRO''12\New Results 2\[motiv-5-28 - Copy - Copy.xlsx]Sheet1'!$K$401,'C:\Akbar\University\Papers\MICRO12\MICRO''12\New Results 2\[motiv-5-28 - Copy - Copy.xlsx]Sheet1'!$K$451,'C:\Akbar\University\Papers\MICRO12\MICRO''12\New Results 2\[motiv-5-28 - Copy - Copy.xlsx]Sheet1'!$K$501,'C:\Akbar\University\Papers\MICRO12\MICRO''12\New Results 2\[motiv-5-28 - Copy - Copy.xlsx]Sheet1'!$K$551,'C:\Akbar\University\Papers\MICRO12\MICRO''12\New Results 2\[motiv-5-28 - Copy - Copy.xlsx]Sheet1'!$K$601,'C:\Akbar\University\Papers\MICRO12\MICRO''12\New Results 2\[motiv-5-28 - Copy - Copy.xlsx]Sheet1'!$K$651,'C:\Akbar\University\Papers\MICRO12\MICRO''12\New Results 2\[motiv-5-28 - Copy - Copy.xlsx]Sheet1'!$K$701,'C:\Akbar\University\Papers\MICRO12\MICRO''12\New Results 2\[motiv-5-28 - Copy - Copy.xlsx]Sheet1'!$K$751,'C:\Akbar\University\Papers\MICRO12\MICRO''12\New Results 2\[motiv-5-28 - Copy - Copy.xlsx]Sheet1'!$K$801)</c:f>
              <c:numCache>
                <c:formatCode>General</c:formatCode>
                <c:ptCount val="17"/>
                <c:pt idx="0">
                  <c:v>3.3795201081446432E-4</c:v>
                </c:pt>
                <c:pt idx="1">
                  <c:v>1.402500844880027E-2</c:v>
                </c:pt>
                <c:pt idx="2">
                  <c:v>9.6485299087529577E-2</c:v>
                </c:pt>
                <c:pt idx="3">
                  <c:v>0.23369381547820209</c:v>
                </c:pt>
                <c:pt idx="4">
                  <c:v>0.18857722203447111</c:v>
                </c:pt>
                <c:pt idx="5">
                  <c:v>0.13703954038526528</c:v>
                </c:pt>
                <c:pt idx="6">
                  <c:v>8.9557282865833046E-2</c:v>
                </c:pt>
                <c:pt idx="7">
                  <c:v>5.9141601892531259E-2</c:v>
                </c:pt>
                <c:pt idx="8">
                  <c:v>3.9709361270699559E-2</c:v>
                </c:pt>
                <c:pt idx="9">
                  <c:v>3.261236904359581E-2</c:v>
                </c:pt>
                <c:pt idx="10">
                  <c:v>2.5515376816492057E-2</c:v>
                </c:pt>
                <c:pt idx="11">
                  <c:v>1.9094288611017234E-2</c:v>
                </c:pt>
                <c:pt idx="12">
                  <c:v>1.6728624535315983E-2</c:v>
                </c:pt>
                <c:pt idx="13">
                  <c:v>1.3180128421764109E-2</c:v>
                </c:pt>
                <c:pt idx="14">
                  <c:v>1.1321392362284556E-2</c:v>
                </c:pt>
                <c:pt idx="15">
                  <c:v>1.0476512335248395E-2</c:v>
                </c:pt>
                <c:pt idx="16">
                  <c:v>7.0969922271037515E-3</c:v>
                </c:pt>
              </c:numCache>
            </c:numRef>
          </c:yVal>
          <c:smooth val="1"/>
        </c:ser>
        <c:ser>
          <c:idx val="1"/>
          <c:order val="1"/>
          <c:tx>
            <c:v>After memory distribution</c:v>
          </c:tx>
          <c:spPr>
            <a:ln w="50800">
              <a:solidFill>
                <a:prstClr val="black"/>
              </a:solidFill>
            </a:ln>
          </c:spPr>
          <c:marker>
            <c:symbol val="none"/>
          </c:marker>
          <c:xVal>
            <c:numRef>
              <c:f>'C:\Akbar\University\Papers\MICRO12\MICRO''12\New Results 2\[motiv-5-28 - Copy - Copy.xlsx]Sheet2'!$B$1:$B$22</c:f>
              <c:numCache>
                <c:formatCode>General</c:formatCode>
                <c:ptCount val="22"/>
                <c:pt idx="0">
                  <c:v>166</c:v>
                </c:pt>
                <c:pt idx="1">
                  <c:v>216</c:v>
                </c:pt>
                <c:pt idx="2">
                  <c:v>266</c:v>
                </c:pt>
                <c:pt idx="3">
                  <c:v>316</c:v>
                </c:pt>
                <c:pt idx="4">
                  <c:v>366</c:v>
                </c:pt>
                <c:pt idx="5">
                  <c:v>416</c:v>
                </c:pt>
                <c:pt idx="6">
                  <c:v>466</c:v>
                </c:pt>
                <c:pt idx="7">
                  <c:v>516</c:v>
                </c:pt>
                <c:pt idx="8">
                  <c:v>566</c:v>
                </c:pt>
                <c:pt idx="9">
                  <c:v>616</c:v>
                </c:pt>
                <c:pt idx="10">
                  <c:v>666</c:v>
                </c:pt>
                <c:pt idx="11">
                  <c:v>716</c:v>
                </c:pt>
                <c:pt idx="12">
                  <c:v>766</c:v>
                </c:pt>
                <c:pt idx="13">
                  <c:v>816</c:v>
                </c:pt>
                <c:pt idx="14">
                  <c:v>866</c:v>
                </c:pt>
                <c:pt idx="15">
                  <c:v>916</c:v>
                </c:pt>
                <c:pt idx="16">
                  <c:v>966</c:v>
                </c:pt>
                <c:pt idx="17">
                  <c:v>1016</c:v>
                </c:pt>
                <c:pt idx="18">
                  <c:v>1066</c:v>
                </c:pt>
                <c:pt idx="19">
                  <c:v>1116</c:v>
                </c:pt>
                <c:pt idx="20">
                  <c:v>1166</c:v>
                </c:pt>
                <c:pt idx="21">
                  <c:v>1216</c:v>
                </c:pt>
              </c:numCache>
            </c:numRef>
          </c:xVal>
          <c:yVal>
            <c:numRef>
              <c:f>('C:\Akbar\University\Papers\MICRO12\MICRO''12\New Results 2\[motiv-5-28 - Copy - Copy.xlsx]Sheet2'!$I$50,'C:\Akbar\University\Papers\MICRO12\MICRO''12\New Results 2\[motiv-5-28 - Copy - Copy.xlsx]Sheet2'!$I$51,'C:\Akbar\University\Papers\MICRO12\MICRO''12\New Results 2\[motiv-5-28 - Copy - Copy.xlsx]Sheet2'!$I$101,'C:\Akbar\University\Papers\MICRO12\MICRO''12\New Results 2\[motiv-5-28 - Copy - Copy.xlsx]Sheet2'!$I$151,'C:\Akbar\University\Papers\MICRO12\MICRO''12\New Results 2\[motiv-5-28 - Copy - Copy.xlsx]Sheet2'!$I$201,'C:\Akbar\University\Papers\MICRO12\MICRO''12\New Results 2\[motiv-5-28 - Copy - Copy.xlsx]Sheet2'!$I$251,'C:\Akbar\University\Papers\MICRO12\MICRO''12\New Results 2\[motiv-5-28 - Copy - Copy.xlsx]Sheet2'!$I$301,'C:\Akbar\University\Papers\MICRO12\MICRO''12\New Results 2\[motiv-5-28 - Copy - Copy.xlsx]Sheet2'!$I$351,'C:\Akbar\University\Papers\MICRO12\MICRO''12\New Results 2\[motiv-5-28 - Copy - Copy.xlsx]Sheet2'!$I$401,'C:\Akbar\University\Papers\MICRO12\MICRO''12\New Results 2\[motiv-5-28 - Copy - Copy.xlsx]Sheet2'!$I$451,'C:\Akbar\University\Papers\MICRO12\MICRO''12\New Results 2\[motiv-5-28 - Copy - Copy.xlsx]Sheet2'!$I$501,'C:\Akbar\University\Papers\MICRO12\MICRO''12\New Results 2\[motiv-5-28 - Copy - Copy.xlsx]Sheet2'!$I$551,'C:\Akbar\University\Papers\MICRO12\MICRO''12\New Results 2\[motiv-5-28 - Copy - Copy.xlsx]Sheet2'!$I$601,'C:\Akbar\University\Papers\MICRO12\MICRO''12\New Results 2\[motiv-5-28 - Copy - Copy.xlsx]Sheet2'!$I$651,'C:\Akbar\University\Papers\MICRO12\MICRO''12\New Results 2\[motiv-5-28 - Copy - Copy.xlsx]Sheet2'!$I$701,'C:\Akbar\University\Papers\MICRO12\MICRO''12\New Results 2\[motiv-5-28 - Copy - Copy.xlsx]Sheet2'!$I$751)</c:f>
              <c:numCache>
                <c:formatCode>General</c:formatCode>
                <c:ptCount val="16"/>
                <c:pt idx="0">
                  <c:v>4.4910179640718562E-4</c:v>
                </c:pt>
                <c:pt idx="1">
                  <c:v>1.4520958083832336E-2</c:v>
                </c:pt>
                <c:pt idx="2">
                  <c:v>8.727544910179641E-2</c:v>
                </c:pt>
                <c:pt idx="3">
                  <c:v>0.22619760479041917</c:v>
                </c:pt>
                <c:pt idx="4">
                  <c:v>0.18233532934131735</c:v>
                </c:pt>
                <c:pt idx="5">
                  <c:v>0.13547904191616766</c:v>
                </c:pt>
                <c:pt idx="6">
                  <c:v>0.12260479041916168</c:v>
                </c:pt>
                <c:pt idx="7">
                  <c:v>0.11287425149700599</c:v>
                </c:pt>
                <c:pt idx="8">
                  <c:v>5.3293413173652694E-2</c:v>
                </c:pt>
                <c:pt idx="9">
                  <c:v>2.3652694610778444E-2</c:v>
                </c:pt>
                <c:pt idx="10">
                  <c:v>1.5568862275449102E-2</c:v>
                </c:pt>
                <c:pt idx="11">
                  <c:v>1.032934131736527E-2</c:v>
                </c:pt>
                <c:pt idx="12">
                  <c:v>6.2874251497005984E-3</c:v>
                </c:pt>
                <c:pt idx="13">
                  <c:v>4.3413173652694613E-3</c:v>
                </c:pt>
                <c:pt idx="14">
                  <c:v>2.2455089820359281E-3</c:v>
                </c:pt>
                <c:pt idx="15">
                  <c:v>1.3473053892215569E-3</c:v>
                </c:pt>
              </c:numCache>
            </c:numRef>
          </c:yVal>
          <c:smooth val="1"/>
        </c:ser>
        <c:dLbls>
          <c:showLegendKey val="0"/>
          <c:showVal val="0"/>
          <c:showCatName val="0"/>
          <c:showSerName val="0"/>
          <c:showPercent val="0"/>
          <c:showBubbleSize val="0"/>
        </c:dLbls>
        <c:axId val="167445056"/>
        <c:axId val="167445632"/>
      </c:scatterChart>
      <c:valAx>
        <c:axId val="167445056"/>
        <c:scaling>
          <c:orientation val="minMax"/>
          <c:max val="900"/>
          <c:min val="100"/>
        </c:scaling>
        <c:delete val="0"/>
        <c:axPos val="b"/>
        <c:title>
          <c:tx>
            <c:rich>
              <a:bodyPr/>
              <a:lstStyle/>
              <a:p>
                <a:pPr>
                  <a:defRPr/>
                </a:pPr>
                <a:r>
                  <a:rPr lang="en-US"/>
                  <a:t>Delay (cycles)</a:t>
                </a:r>
              </a:p>
            </c:rich>
          </c:tx>
          <c:overlay val="0"/>
        </c:title>
        <c:numFmt formatCode="General" sourceLinked="1"/>
        <c:majorTickMark val="out"/>
        <c:minorTickMark val="none"/>
        <c:tickLblPos val="nextTo"/>
        <c:crossAx val="167445632"/>
        <c:crosses val="autoZero"/>
        <c:crossBetween val="midCat"/>
      </c:valAx>
      <c:valAx>
        <c:axId val="167445632"/>
        <c:scaling>
          <c:orientation val="minMax"/>
        </c:scaling>
        <c:delete val="0"/>
        <c:axPos val="l"/>
        <c:majorGridlines/>
        <c:title>
          <c:tx>
            <c:rich>
              <a:bodyPr rot="-5400000" vert="horz"/>
              <a:lstStyle/>
              <a:p>
                <a:pPr>
                  <a:defRPr sz="1600"/>
                </a:pPr>
                <a:r>
                  <a:rPr lang="en-US" sz="1600"/>
                  <a:t>Fraction of total accesses</a:t>
                </a:r>
              </a:p>
            </c:rich>
          </c:tx>
          <c:overlay val="0"/>
        </c:title>
        <c:numFmt formatCode="#,##0.00" sourceLinked="0"/>
        <c:majorTickMark val="out"/>
        <c:minorTickMark val="none"/>
        <c:tickLblPos val="nextTo"/>
        <c:crossAx val="167445056"/>
        <c:crosses val="autoZero"/>
        <c:crossBetween val="midCat"/>
      </c:valAx>
    </c:plotArea>
    <c:plotVisOnly val="1"/>
    <c:dispBlanksAs val="gap"/>
    <c:showDLblsOverMax val="0"/>
  </c:chart>
  <c:txPr>
    <a:bodyPr/>
    <a:lstStyle/>
    <a:p>
      <a:pPr>
        <a:defRPr sz="1400" b="0" i="0">
          <a:latin typeface="Arial" pitchFamily="34" charset="0"/>
          <a:cs typeface="Arial"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default</c:v>
          </c:tx>
          <c:spPr>
            <a:ln w="28575">
              <a:solidFill>
                <a:schemeClr val="tx1"/>
              </a:solidFill>
            </a:ln>
          </c:spPr>
          <c:invertIfNegative val="0"/>
          <c:val>
            <c:numRef>
              <c:f>'C:\Akbar\University\Papers\MICRO12\MICRO''12\New Results 2\[mtiv-dynamic.xlsx]idle-1'!$A$17:$A$32</c:f>
              <c:numCache>
                <c:formatCode>General</c:formatCode>
                <c:ptCount val="16"/>
                <c:pt idx="0">
                  <c:v>0.85230499999999998</c:v>
                </c:pt>
                <c:pt idx="1">
                  <c:v>0.87020300000000006</c:v>
                </c:pt>
                <c:pt idx="2">
                  <c:v>0.875502</c:v>
                </c:pt>
                <c:pt idx="3">
                  <c:v>0.88120200000000004</c:v>
                </c:pt>
                <c:pt idx="4">
                  <c:v>0.85220499999999999</c:v>
                </c:pt>
                <c:pt idx="5">
                  <c:v>0.85500399999999999</c:v>
                </c:pt>
                <c:pt idx="6">
                  <c:v>0.85760400000000003</c:v>
                </c:pt>
                <c:pt idx="7">
                  <c:v>0.85770400000000002</c:v>
                </c:pt>
                <c:pt idx="8">
                  <c:v>0.86800299999999997</c:v>
                </c:pt>
                <c:pt idx="9">
                  <c:v>0.87780199999999997</c:v>
                </c:pt>
                <c:pt idx="10">
                  <c:v>0.88410200000000005</c:v>
                </c:pt>
                <c:pt idx="11">
                  <c:v>0.88500100000000004</c:v>
                </c:pt>
                <c:pt idx="12">
                  <c:v>0.85040500000000008</c:v>
                </c:pt>
                <c:pt idx="13">
                  <c:v>0.86370400000000003</c:v>
                </c:pt>
                <c:pt idx="14">
                  <c:v>0.85380500000000004</c:v>
                </c:pt>
                <c:pt idx="15">
                  <c:v>0.86010399999999998</c:v>
                </c:pt>
              </c:numCache>
            </c:numRef>
          </c:val>
        </c:ser>
        <c:ser>
          <c:idx val="1"/>
          <c:order val="1"/>
          <c:tx>
            <c:v>Scheme-2</c:v>
          </c:tx>
          <c:spPr>
            <a:ln w="28575">
              <a:solidFill>
                <a:prstClr val="black"/>
              </a:solidFill>
            </a:ln>
          </c:spPr>
          <c:invertIfNegative val="0"/>
          <c:val>
            <c:numRef>
              <c:f>'C:\Akbar\University\Papers\MICRO12\MICRO''12\New Results 2\[mtiv-dynamic.xlsx]idle-1'!$B$17:$B$32</c:f>
              <c:numCache>
                <c:formatCode>General</c:formatCode>
                <c:ptCount val="16"/>
                <c:pt idx="0">
                  <c:v>0.82560699999999998</c:v>
                </c:pt>
                <c:pt idx="1">
                  <c:v>0.845105</c:v>
                </c:pt>
                <c:pt idx="2">
                  <c:v>0.86500300000000008</c:v>
                </c:pt>
                <c:pt idx="3">
                  <c:v>0.85560400000000003</c:v>
                </c:pt>
                <c:pt idx="4">
                  <c:v>0.83320300000000003</c:v>
                </c:pt>
                <c:pt idx="5">
                  <c:v>0.870703</c:v>
                </c:pt>
                <c:pt idx="6">
                  <c:v>0.85270400000000002</c:v>
                </c:pt>
                <c:pt idx="7">
                  <c:v>0.84110300000000005</c:v>
                </c:pt>
                <c:pt idx="8">
                  <c:v>0.833507</c:v>
                </c:pt>
                <c:pt idx="9">
                  <c:v>0.84290600000000004</c:v>
                </c:pt>
                <c:pt idx="10">
                  <c:v>0.87360300000000002</c:v>
                </c:pt>
                <c:pt idx="11">
                  <c:v>0.86240400000000006</c:v>
                </c:pt>
                <c:pt idx="12">
                  <c:v>0.83220300000000003</c:v>
                </c:pt>
                <c:pt idx="13">
                  <c:v>0.83150299999999999</c:v>
                </c:pt>
                <c:pt idx="14">
                  <c:v>0.84990200000000005</c:v>
                </c:pt>
                <c:pt idx="15">
                  <c:v>0.85120499999999999</c:v>
                </c:pt>
              </c:numCache>
            </c:numRef>
          </c:val>
        </c:ser>
        <c:dLbls>
          <c:showLegendKey val="0"/>
          <c:showVal val="0"/>
          <c:showCatName val="0"/>
          <c:showSerName val="0"/>
          <c:showPercent val="0"/>
          <c:showBubbleSize val="0"/>
        </c:dLbls>
        <c:gapWidth val="150"/>
        <c:axId val="168289792"/>
        <c:axId val="167447360"/>
      </c:barChart>
      <c:catAx>
        <c:axId val="168289792"/>
        <c:scaling>
          <c:orientation val="minMax"/>
        </c:scaling>
        <c:delete val="0"/>
        <c:axPos val="b"/>
        <c:title>
          <c:tx>
            <c:rich>
              <a:bodyPr/>
              <a:lstStyle/>
              <a:p>
                <a:pPr>
                  <a:defRPr/>
                </a:pPr>
                <a:r>
                  <a:rPr lang="en-US"/>
                  <a:t>Banks</a:t>
                </a:r>
              </a:p>
            </c:rich>
          </c:tx>
          <c:overlay val="0"/>
        </c:title>
        <c:majorTickMark val="out"/>
        <c:minorTickMark val="none"/>
        <c:tickLblPos val="nextTo"/>
        <c:crossAx val="167447360"/>
        <c:crosses val="autoZero"/>
        <c:auto val="1"/>
        <c:lblAlgn val="ctr"/>
        <c:lblOffset val="100"/>
        <c:noMultiLvlLbl val="0"/>
      </c:catAx>
      <c:valAx>
        <c:axId val="167447360"/>
        <c:scaling>
          <c:orientation val="minMax"/>
          <c:min val="0.70000000000000062"/>
        </c:scaling>
        <c:delete val="0"/>
        <c:axPos val="l"/>
        <c:majorGridlines/>
        <c:title>
          <c:tx>
            <c:rich>
              <a:bodyPr rot="-5400000" vert="horz"/>
              <a:lstStyle/>
              <a:p>
                <a:pPr>
                  <a:defRPr/>
                </a:pPr>
                <a:r>
                  <a:rPr lang="en-US"/>
                  <a:t>Idleness</a:t>
                </a:r>
              </a:p>
            </c:rich>
          </c:tx>
          <c:overlay val="0"/>
        </c:title>
        <c:numFmt formatCode="#,##0.00" sourceLinked="0"/>
        <c:majorTickMark val="out"/>
        <c:minorTickMark val="none"/>
        <c:tickLblPos val="nextTo"/>
        <c:crossAx val="168289792"/>
        <c:crosses val="autoZero"/>
        <c:crossBetween val="between"/>
        <c:majorUnit val="0.05"/>
      </c:valAx>
    </c:plotArea>
    <c:legend>
      <c:legendPos val="t"/>
      <c:overlay val="0"/>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lineChart>
        <c:grouping val="standard"/>
        <c:varyColors val="0"/>
        <c:ser>
          <c:idx val="0"/>
          <c:order val="0"/>
          <c:tx>
            <c:v>default</c:v>
          </c:tx>
          <c:spPr>
            <a:ln w="47625"/>
          </c:spPr>
          <c:marker>
            <c:symbol val="none"/>
          </c:marker>
          <c:val>
            <c:numRef>
              <c:f>'C:\Akbar\University\Papers\MICRO12\MICRO''12\New Results 2\[mtiv-dynamic.xlsx]idle-2'!$E$4:$E$22</c:f>
              <c:numCache>
                <c:formatCode>General</c:formatCode>
                <c:ptCount val="19"/>
                <c:pt idx="0">
                  <c:v>0.71354099999999998</c:v>
                </c:pt>
                <c:pt idx="1">
                  <c:v>0.70310700000000004</c:v>
                </c:pt>
                <c:pt idx="2">
                  <c:v>0.72964200000000001</c:v>
                </c:pt>
                <c:pt idx="3">
                  <c:v>0.75482700000000003</c:v>
                </c:pt>
                <c:pt idx="4">
                  <c:v>0.760745</c:v>
                </c:pt>
                <c:pt idx="5">
                  <c:v>0.77036899999999997</c:v>
                </c:pt>
                <c:pt idx="6">
                  <c:v>0.77637500000000004</c:v>
                </c:pt>
                <c:pt idx="7">
                  <c:v>0.79336700000000004</c:v>
                </c:pt>
                <c:pt idx="8">
                  <c:v>0.81313999999999997</c:v>
                </c:pt>
                <c:pt idx="9">
                  <c:v>0.787767</c:v>
                </c:pt>
                <c:pt idx="10">
                  <c:v>0.799898</c:v>
                </c:pt>
                <c:pt idx="11">
                  <c:v>0.81369599999999997</c:v>
                </c:pt>
                <c:pt idx="12">
                  <c:v>0.81674599999999997</c:v>
                </c:pt>
                <c:pt idx="13">
                  <c:v>0.79906600000000005</c:v>
                </c:pt>
                <c:pt idx="14">
                  <c:v>0.80234099999999997</c:v>
                </c:pt>
                <c:pt idx="15">
                  <c:v>0.83076899999999998</c:v>
                </c:pt>
                <c:pt idx="16">
                  <c:v>0.81326500000000002</c:v>
                </c:pt>
                <c:pt idx="17">
                  <c:v>0.83228800000000003</c:v>
                </c:pt>
                <c:pt idx="18">
                  <c:v>0.83733100000000005</c:v>
                </c:pt>
              </c:numCache>
            </c:numRef>
          </c:val>
          <c:smooth val="0"/>
        </c:ser>
        <c:ser>
          <c:idx val="1"/>
          <c:order val="1"/>
          <c:tx>
            <c:v>Scheme-2</c:v>
          </c:tx>
          <c:spPr>
            <a:ln w="50800"/>
          </c:spPr>
          <c:marker>
            <c:symbol val="none"/>
          </c:marker>
          <c:val>
            <c:numRef>
              <c:f>'C:\Akbar\University\Papers\MICRO12\MICRO''12\New Results 2\[mtiv-dynamic.xlsx]idle-2'!$F$4:$F$22</c:f>
              <c:numCache>
                <c:formatCode>General</c:formatCode>
                <c:ptCount val="19"/>
                <c:pt idx="0">
                  <c:v>0.69473799999999997</c:v>
                </c:pt>
                <c:pt idx="1">
                  <c:v>0.68803700000000001</c:v>
                </c:pt>
                <c:pt idx="2">
                  <c:v>0.71310000000000007</c:v>
                </c:pt>
                <c:pt idx="3">
                  <c:v>0.738506</c:v>
                </c:pt>
                <c:pt idx="4">
                  <c:v>0.74912500000000004</c:v>
                </c:pt>
                <c:pt idx="5">
                  <c:v>0.76756900000000006</c:v>
                </c:pt>
                <c:pt idx="6">
                  <c:v>0.75761900000000004</c:v>
                </c:pt>
                <c:pt idx="7">
                  <c:v>0.79362500000000002</c:v>
                </c:pt>
                <c:pt idx="8">
                  <c:v>0.79605999999999999</c:v>
                </c:pt>
                <c:pt idx="9">
                  <c:v>0.78201200000000004</c:v>
                </c:pt>
                <c:pt idx="10">
                  <c:v>0.78695599999999999</c:v>
                </c:pt>
                <c:pt idx="11">
                  <c:v>0.794404</c:v>
                </c:pt>
                <c:pt idx="12">
                  <c:v>0.79801200000000005</c:v>
                </c:pt>
                <c:pt idx="13">
                  <c:v>0.79469400000000001</c:v>
                </c:pt>
                <c:pt idx="14">
                  <c:v>0.78812100000000007</c:v>
                </c:pt>
                <c:pt idx="15">
                  <c:v>0.81788099999999997</c:v>
                </c:pt>
                <c:pt idx="16">
                  <c:v>0.80023100000000003</c:v>
                </c:pt>
                <c:pt idx="17">
                  <c:v>0.80246099999999998</c:v>
                </c:pt>
                <c:pt idx="18">
                  <c:v>0.81331200000000003</c:v>
                </c:pt>
              </c:numCache>
            </c:numRef>
          </c:val>
          <c:smooth val="0"/>
        </c:ser>
        <c:dLbls>
          <c:showLegendKey val="0"/>
          <c:showVal val="0"/>
          <c:showCatName val="0"/>
          <c:showSerName val="0"/>
          <c:showPercent val="0"/>
          <c:showBubbleSize val="0"/>
        </c:dLbls>
        <c:marker val="1"/>
        <c:smooth val="0"/>
        <c:axId val="168290304"/>
        <c:axId val="167449088"/>
      </c:lineChart>
      <c:catAx>
        <c:axId val="168290304"/>
        <c:scaling>
          <c:orientation val="minMax"/>
        </c:scaling>
        <c:delete val="0"/>
        <c:axPos val="b"/>
        <c:title>
          <c:tx>
            <c:rich>
              <a:bodyPr/>
              <a:lstStyle/>
              <a:p>
                <a:pPr>
                  <a:defRPr/>
                </a:pPr>
                <a:r>
                  <a:rPr lang="en-US"/>
                  <a:t>Time Interval (100k cycles)</a:t>
                </a:r>
              </a:p>
            </c:rich>
          </c:tx>
          <c:overlay val="0"/>
        </c:title>
        <c:majorTickMark val="out"/>
        <c:minorTickMark val="none"/>
        <c:tickLblPos val="nextTo"/>
        <c:crossAx val="167449088"/>
        <c:crosses val="autoZero"/>
        <c:auto val="1"/>
        <c:lblAlgn val="ctr"/>
        <c:lblOffset val="100"/>
        <c:noMultiLvlLbl val="0"/>
      </c:catAx>
      <c:valAx>
        <c:axId val="167449088"/>
        <c:scaling>
          <c:orientation val="minMax"/>
          <c:max val="0.85000000000000064"/>
          <c:min val="0.65000000000000113"/>
        </c:scaling>
        <c:delete val="0"/>
        <c:axPos val="l"/>
        <c:majorGridlines/>
        <c:title>
          <c:tx>
            <c:rich>
              <a:bodyPr rot="-5400000" vert="horz"/>
              <a:lstStyle/>
              <a:p>
                <a:pPr>
                  <a:defRPr/>
                </a:pPr>
                <a:r>
                  <a:rPr lang="en-US"/>
                  <a:t>Average Idleness</a:t>
                </a:r>
              </a:p>
            </c:rich>
          </c:tx>
          <c:overlay val="0"/>
        </c:title>
        <c:numFmt formatCode="#,##0.00" sourceLinked="0"/>
        <c:majorTickMark val="out"/>
        <c:minorTickMark val="none"/>
        <c:tickLblPos val="nextTo"/>
        <c:crossAx val="168290304"/>
        <c:crosses val="autoZero"/>
        <c:crossBetween val="between"/>
        <c:majorUnit val="0.05"/>
      </c:valAx>
    </c:plotArea>
    <c:legend>
      <c:legendPos val="t"/>
      <c:overlay val="0"/>
    </c:legend>
    <c:plotVisOnly val="1"/>
    <c:dispBlanksAs val="gap"/>
    <c:showDLblsOverMax val="0"/>
  </c:chart>
  <c:txPr>
    <a:bodyPr/>
    <a:lstStyle/>
    <a:p>
      <a:pPr>
        <a:defRPr sz="1800" b="0">
          <a:latin typeface="Arial" pitchFamily="34" charset="0"/>
          <a:cs typeface="Arial"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1.1 x Delay_avg</c:v>
          </c:tx>
          <c:spPr>
            <a:ln w="25400">
              <a:solidFill>
                <a:sysClr val="windowText" lastClr="000000"/>
              </a:solidFill>
            </a:ln>
          </c:spPr>
          <c:invertIfNegative val="0"/>
          <c:cat>
            <c:strRef>
              <c:f>[1]Sheet1!$C$5:$C$10</c:f>
              <c:strCache>
                <c:ptCount val="6"/>
                <c:pt idx="0">
                  <c:v>w-1</c:v>
                </c:pt>
                <c:pt idx="1">
                  <c:v>w-2</c:v>
                </c:pt>
                <c:pt idx="2">
                  <c:v>w-3</c:v>
                </c:pt>
                <c:pt idx="3">
                  <c:v>w-4</c:v>
                </c:pt>
                <c:pt idx="4">
                  <c:v>w-5</c:v>
                </c:pt>
                <c:pt idx="5">
                  <c:v>w-6</c:v>
                </c:pt>
              </c:strCache>
            </c:strRef>
          </c:cat>
          <c:val>
            <c:numRef>
              <c:f>[1]Sheet1!$F$5:$F$10</c:f>
              <c:numCache>
                <c:formatCode>General</c:formatCode>
                <c:ptCount val="6"/>
                <c:pt idx="0">
                  <c:v>1.1154603739426501</c:v>
                </c:pt>
                <c:pt idx="1">
                  <c:v>1.0129561538537899</c:v>
                </c:pt>
                <c:pt idx="2">
                  <c:v>1.1123506972106298</c:v>
                </c:pt>
                <c:pt idx="3">
                  <c:v>1.1272157309033199</c:v>
                </c:pt>
                <c:pt idx="4">
                  <c:v>1.0841870118677002</c:v>
                </c:pt>
                <c:pt idx="5">
                  <c:v>1.1015380628342701</c:v>
                </c:pt>
              </c:numCache>
            </c:numRef>
          </c:val>
        </c:ser>
        <c:ser>
          <c:idx val="1"/>
          <c:order val="1"/>
          <c:tx>
            <c:v>1.2 x Delay_avg</c:v>
          </c:tx>
          <c:spPr>
            <a:ln w="25400">
              <a:solidFill>
                <a:sysClr val="windowText" lastClr="000000"/>
              </a:solidFill>
            </a:ln>
          </c:spPr>
          <c:invertIfNegative val="0"/>
          <c:cat>
            <c:strRef>
              <c:f>[1]Sheet1!$C$5:$C$10</c:f>
              <c:strCache>
                <c:ptCount val="6"/>
                <c:pt idx="0">
                  <c:v>w-1</c:v>
                </c:pt>
                <c:pt idx="1">
                  <c:v>w-2</c:v>
                </c:pt>
                <c:pt idx="2">
                  <c:v>w-3</c:v>
                </c:pt>
                <c:pt idx="3">
                  <c:v>w-4</c:v>
                </c:pt>
                <c:pt idx="4">
                  <c:v>w-5</c:v>
                </c:pt>
                <c:pt idx="5">
                  <c:v>w-6</c:v>
                </c:pt>
              </c:strCache>
            </c:strRef>
          </c:cat>
          <c:val>
            <c:numRef>
              <c:f>[1]Sheet1!$G$5:$G$10</c:f>
              <c:numCache>
                <c:formatCode>General</c:formatCode>
                <c:ptCount val="6"/>
                <c:pt idx="0">
                  <c:v>1.1398306201830501</c:v>
                </c:pt>
                <c:pt idx="1">
                  <c:v>1.0148455974423332</c:v>
                </c:pt>
                <c:pt idx="2">
                  <c:v>1.1164341585106499</c:v>
                </c:pt>
                <c:pt idx="3">
                  <c:v>1.13419380266425</c:v>
                </c:pt>
                <c:pt idx="4">
                  <c:v>1.1173886749212401</c:v>
                </c:pt>
                <c:pt idx="5">
                  <c:v>1.1267665024776801</c:v>
                </c:pt>
              </c:numCache>
            </c:numRef>
          </c:val>
        </c:ser>
        <c:ser>
          <c:idx val="2"/>
          <c:order val="2"/>
          <c:tx>
            <c:v>1.4 x Delay_avg</c:v>
          </c:tx>
          <c:spPr>
            <a:ln w="28575">
              <a:solidFill>
                <a:sysClr val="windowText" lastClr="000000"/>
              </a:solidFill>
            </a:ln>
          </c:spPr>
          <c:invertIfNegative val="0"/>
          <c:cat>
            <c:strRef>
              <c:f>[1]Sheet1!$C$5:$C$10</c:f>
              <c:strCache>
                <c:ptCount val="6"/>
                <c:pt idx="0">
                  <c:v>w-1</c:v>
                </c:pt>
                <c:pt idx="1">
                  <c:v>w-2</c:v>
                </c:pt>
                <c:pt idx="2">
                  <c:v>w-3</c:v>
                </c:pt>
                <c:pt idx="3">
                  <c:v>w-4</c:v>
                </c:pt>
                <c:pt idx="4">
                  <c:v>w-5</c:v>
                </c:pt>
                <c:pt idx="5">
                  <c:v>w-6</c:v>
                </c:pt>
              </c:strCache>
            </c:strRef>
          </c:cat>
          <c:val>
            <c:numRef>
              <c:f>[1]Sheet1!$H$5:$H$10</c:f>
              <c:numCache>
                <c:formatCode>General</c:formatCode>
                <c:ptCount val="6"/>
                <c:pt idx="0">
                  <c:v>1.0767046138872101</c:v>
                </c:pt>
                <c:pt idx="1">
                  <c:v>1.01815308473719</c:v>
                </c:pt>
                <c:pt idx="2">
                  <c:v>1.0631870902630698</c:v>
                </c:pt>
                <c:pt idx="3">
                  <c:v>1.0647591064688799</c:v>
                </c:pt>
                <c:pt idx="4">
                  <c:v>1.06402581798834</c:v>
                </c:pt>
                <c:pt idx="5">
                  <c:v>1.0497884681446501</c:v>
                </c:pt>
              </c:numCache>
            </c:numRef>
          </c:val>
        </c:ser>
        <c:dLbls>
          <c:showLegendKey val="0"/>
          <c:showVal val="0"/>
          <c:showCatName val="0"/>
          <c:showSerName val="0"/>
          <c:showPercent val="0"/>
          <c:showBubbleSize val="0"/>
        </c:dLbls>
        <c:gapWidth val="150"/>
        <c:axId val="168544768"/>
        <c:axId val="167451392"/>
      </c:barChart>
      <c:catAx>
        <c:axId val="168544768"/>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7451392"/>
        <c:crosses val="autoZero"/>
        <c:auto val="1"/>
        <c:lblAlgn val="ctr"/>
        <c:lblOffset val="100"/>
        <c:noMultiLvlLbl val="0"/>
      </c:catAx>
      <c:valAx>
        <c:axId val="167451392"/>
        <c:scaling>
          <c:orientation val="minMax"/>
          <c:max val="1.1500000000000001"/>
          <c:min val="0.9"/>
        </c:scaling>
        <c:delete val="0"/>
        <c:axPos val="l"/>
        <c:majorGridlines/>
        <c:title>
          <c:tx>
            <c:rich>
              <a:bodyPr rot="-5400000" vert="horz"/>
              <a:lstStyle/>
              <a:p>
                <a:pPr>
                  <a:defRPr sz="1600"/>
                </a:pPr>
                <a:r>
                  <a:rPr lang="en-US" sz="1600" dirty="0"/>
                  <a:t>Normalized </a:t>
                </a:r>
                <a:r>
                  <a:rPr lang="en-US" sz="1600" dirty="0" smtClean="0"/>
                  <a:t>WS</a:t>
                </a:r>
                <a:endParaRPr lang="en-US" sz="1600" dirty="0"/>
              </a:p>
            </c:rich>
          </c:tx>
          <c:layout>
            <c:manualLayout>
              <c:xMode val="edge"/>
              <c:yMode val="edge"/>
              <c:x val="1.7582417582417582E-2"/>
              <c:y val="9.6064305794196558E-2"/>
            </c:manualLayout>
          </c:layout>
          <c:overlay val="0"/>
        </c:title>
        <c:numFmt formatCode="General" sourceLinked="1"/>
        <c:majorTickMark val="out"/>
        <c:minorTickMark val="none"/>
        <c:tickLblPos val="nextTo"/>
        <c:crossAx val="168544768"/>
        <c:crosses val="autoZero"/>
        <c:crossBetween val="between"/>
      </c:valAx>
    </c:plotArea>
    <c:legend>
      <c:legendPos val="t"/>
      <c:layout>
        <c:manualLayout>
          <c:xMode val="edge"/>
          <c:yMode val="edge"/>
          <c:x val="3.555813215655735E-2"/>
          <c:y val="1.2098299156961298E-2"/>
          <c:w val="0.95232695913010879"/>
          <c:h val="7.3485577144439429E-2"/>
        </c:manualLayout>
      </c:layout>
      <c:overlay val="0"/>
    </c:legend>
    <c:plotVisOnly val="1"/>
    <c:dispBlanksAs val="gap"/>
    <c:showDLblsOverMax val="0"/>
  </c:chart>
  <c:txPr>
    <a:bodyPr/>
    <a:lstStyle/>
    <a:p>
      <a:pPr>
        <a:defRPr sz="1200" b="0">
          <a:latin typeface="Arial" pitchFamily="34" charset="0"/>
          <a:cs typeface="Arial" pitchFamily="34" charset="0"/>
        </a:defRPr>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T=100</c:v>
          </c:tx>
          <c:spPr>
            <a:ln w="28575">
              <a:solidFill>
                <a:schemeClr val="tx1"/>
              </a:solidFill>
            </a:ln>
          </c:spPr>
          <c:invertIfNegative val="0"/>
          <c:cat>
            <c:strRef>
              <c:f>[1]Sheet1!$C$5:$C$10</c:f>
              <c:strCache>
                <c:ptCount val="6"/>
                <c:pt idx="0">
                  <c:v>w-1</c:v>
                </c:pt>
                <c:pt idx="1">
                  <c:v>w-2</c:v>
                </c:pt>
                <c:pt idx="2">
                  <c:v>w-3</c:v>
                </c:pt>
                <c:pt idx="3">
                  <c:v>w-4</c:v>
                </c:pt>
                <c:pt idx="4">
                  <c:v>w-5</c:v>
                </c:pt>
                <c:pt idx="5">
                  <c:v>w-6</c:v>
                </c:pt>
              </c:strCache>
            </c:strRef>
          </c:cat>
          <c:val>
            <c:numRef>
              <c:f>[1]Sheet2!$F$4:$F$9</c:f>
              <c:numCache>
                <c:formatCode>General</c:formatCode>
                <c:ptCount val="6"/>
                <c:pt idx="0">
                  <c:v>1.14566471721315</c:v>
                </c:pt>
                <c:pt idx="1">
                  <c:v>1.00723695212335</c:v>
                </c:pt>
                <c:pt idx="2">
                  <c:v>1.13283315391677</c:v>
                </c:pt>
                <c:pt idx="3">
                  <c:v>1.1283644982777901</c:v>
                </c:pt>
                <c:pt idx="4">
                  <c:v>1.1181677693774801</c:v>
                </c:pt>
                <c:pt idx="5">
                  <c:v>1.14333718663192</c:v>
                </c:pt>
              </c:numCache>
            </c:numRef>
          </c:val>
        </c:ser>
        <c:ser>
          <c:idx val="1"/>
          <c:order val="1"/>
          <c:tx>
            <c:v>T=200</c:v>
          </c:tx>
          <c:spPr>
            <a:ln w="25400">
              <a:solidFill>
                <a:prstClr val="black"/>
              </a:solidFill>
            </a:ln>
          </c:spPr>
          <c:invertIfNegative val="0"/>
          <c:cat>
            <c:strRef>
              <c:f>[1]Sheet1!$C$5:$C$10</c:f>
              <c:strCache>
                <c:ptCount val="6"/>
                <c:pt idx="0">
                  <c:v>w-1</c:v>
                </c:pt>
                <c:pt idx="1">
                  <c:v>w-2</c:v>
                </c:pt>
                <c:pt idx="2">
                  <c:v>w-3</c:v>
                </c:pt>
                <c:pt idx="3">
                  <c:v>w-4</c:v>
                </c:pt>
                <c:pt idx="4">
                  <c:v>w-5</c:v>
                </c:pt>
                <c:pt idx="5">
                  <c:v>w-6</c:v>
                </c:pt>
              </c:strCache>
            </c:strRef>
          </c:cat>
          <c:val>
            <c:numRef>
              <c:f>[1]Sheet2!$G$4:$G$9</c:f>
              <c:numCache>
                <c:formatCode>General</c:formatCode>
                <c:ptCount val="6"/>
                <c:pt idx="0">
                  <c:v>1.1398306201830501</c:v>
                </c:pt>
                <c:pt idx="1">
                  <c:v>1.0148455974423332</c:v>
                </c:pt>
                <c:pt idx="2">
                  <c:v>1.1164341585106499</c:v>
                </c:pt>
                <c:pt idx="3">
                  <c:v>1.13419380266425</c:v>
                </c:pt>
                <c:pt idx="4">
                  <c:v>1.1173886749212401</c:v>
                </c:pt>
                <c:pt idx="5">
                  <c:v>1.1267665024776801</c:v>
                </c:pt>
              </c:numCache>
            </c:numRef>
          </c:val>
        </c:ser>
        <c:ser>
          <c:idx val="2"/>
          <c:order val="2"/>
          <c:tx>
            <c:v>T=400</c:v>
          </c:tx>
          <c:spPr>
            <a:ln w="25400">
              <a:solidFill>
                <a:prstClr val="black"/>
              </a:solidFill>
            </a:ln>
          </c:spPr>
          <c:invertIfNegative val="0"/>
          <c:cat>
            <c:strRef>
              <c:f>[1]Sheet1!$C$5:$C$10</c:f>
              <c:strCache>
                <c:ptCount val="6"/>
                <c:pt idx="0">
                  <c:v>w-1</c:v>
                </c:pt>
                <c:pt idx="1">
                  <c:v>w-2</c:v>
                </c:pt>
                <c:pt idx="2">
                  <c:v>w-3</c:v>
                </c:pt>
                <c:pt idx="3">
                  <c:v>w-4</c:v>
                </c:pt>
                <c:pt idx="4">
                  <c:v>w-5</c:v>
                </c:pt>
                <c:pt idx="5">
                  <c:v>w-6</c:v>
                </c:pt>
              </c:strCache>
            </c:strRef>
          </c:cat>
          <c:val>
            <c:numRef>
              <c:f>[1]Sheet2!$H$4:$H$9</c:f>
              <c:numCache>
                <c:formatCode>General</c:formatCode>
                <c:ptCount val="6"/>
                <c:pt idx="0">
                  <c:v>1.12212807706749</c:v>
                </c:pt>
                <c:pt idx="1">
                  <c:v>0.98929910179269298</c:v>
                </c:pt>
                <c:pt idx="2">
                  <c:v>1.10875210834672</c:v>
                </c:pt>
                <c:pt idx="3">
                  <c:v>1.1165693447723599</c:v>
                </c:pt>
                <c:pt idx="4">
                  <c:v>1.0953966240598101</c:v>
                </c:pt>
                <c:pt idx="5">
                  <c:v>1.1081459966745</c:v>
                </c:pt>
              </c:numCache>
            </c:numRef>
          </c:val>
        </c:ser>
        <c:dLbls>
          <c:showLegendKey val="0"/>
          <c:showVal val="0"/>
          <c:showCatName val="0"/>
          <c:showSerName val="0"/>
          <c:showPercent val="0"/>
          <c:showBubbleSize val="0"/>
        </c:dLbls>
        <c:gapWidth val="150"/>
        <c:axId val="169491968"/>
        <c:axId val="164250752"/>
      </c:barChart>
      <c:catAx>
        <c:axId val="169491968"/>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4250752"/>
        <c:crosses val="autoZero"/>
        <c:auto val="1"/>
        <c:lblAlgn val="ctr"/>
        <c:lblOffset val="100"/>
        <c:noMultiLvlLbl val="0"/>
      </c:catAx>
      <c:valAx>
        <c:axId val="164250752"/>
        <c:scaling>
          <c:orientation val="minMax"/>
        </c:scaling>
        <c:delete val="0"/>
        <c:axPos val="l"/>
        <c:majorGridlines/>
        <c:title>
          <c:tx>
            <c:rich>
              <a:bodyPr rot="-5400000" vert="horz"/>
              <a:lstStyle/>
              <a:p>
                <a:pPr>
                  <a:defRPr sz="1600"/>
                </a:pPr>
                <a:r>
                  <a:rPr lang="en-US" sz="1600" dirty="0"/>
                  <a:t>Normalized </a:t>
                </a:r>
                <a:r>
                  <a:rPr lang="en-US" sz="1600" dirty="0" smtClean="0"/>
                  <a:t>WS</a:t>
                </a:r>
                <a:endParaRPr lang="en-US" sz="1600" dirty="0"/>
              </a:p>
            </c:rich>
          </c:tx>
          <c:layout>
            <c:manualLayout>
              <c:xMode val="edge"/>
              <c:yMode val="edge"/>
              <c:x val="1.6117216117216119E-2"/>
              <c:y val="0.11104650922789036"/>
            </c:manualLayout>
          </c:layout>
          <c:overlay val="0"/>
        </c:title>
        <c:numFmt formatCode="#,##0.00" sourceLinked="0"/>
        <c:majorTickMark val="out"/>
        <c:minorTickMark val="none"/>
        <c:tickLblPos val="nextTo"/>
        <c:crossAx val="169491968"/>
        <c:crosses val="autoZero"/>
        <c:crossBetween val="between"/>
      </c:valAx>
    </c:plotArea>
    <c:legend>
      <c:legendPos val="t"/>
      <c:overlay val="0"/>
    </c:legend>
    <c:plotVisOnly val="1"/>
    <c:dispBlanksAs val="gap"/>
    <c:showDLblsOverMax val="0"/>
  </c:chart>
  <c:txPr>
    <a:bodyPr/>
    <a:lstStyle/>
    <a:p>
      <a:pPr>
        <a:defRPr sz="1200" b="0">
          <a:latin typeface="Arial" pitchFamily="34" charset="0"/>
          <a:cs typeface="Arial" pitchFamily="34" charset="0"/>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4 MC</c:v>
          </c:tx>
          <c:spPr>
            <a:ln w="28575">
              <a:solidFill>
                <a:schemeClr val="tx1"/>
              </a:solidFill>
            </a:ln>
          </c:spPr>
          <c:invertIfNegative val="0"/>
          <c:cat>
            <c:strRef>
              <c:f>[1]Sheet1!$A$15:$A$20</c:f>
              <c:strCache>
                <c:ptCount val="6"/>
                <c:pt idx="0">
                  <c:v>w-1</c:v>
                </c:pt>
                <c:pt idx="1">
                  <c:v>w-2</c:v>
                </c:pt>
                <c:pt idx="2">
                  <c:v>w-3</c:v>
                </c:pt>
                <c:pt idx="3">
                  <c:v>w-4</c:v>
                </c:pt>
                <c:pt idx="4">
                  <c:v>w-5</c:v>
                </c:pt>
                <c:pt idx="5">
                  <c:v>w-6</c:v>
                </c:pt>
              </c:strCache>
            </c:strRef>
          </c:cat>
          <c:val>
            <c:numRef>
              <c:f>[1]Sheet1!$E$7:$E$12</c:f>
              <c:numCache>
                <c:formatCode>General</c:formatCode>
                <c:ptCount val="6"/>
                <c:pt idx="0">
                  <c:v>1.1398306201830501</c:v>
                </c:pt>
                <c:pt idx="1">
                  <c:v>1.0148455974423332</c:v>
                </c:pt>
                <c:pt idx="2">
                  <c:v>1.1164341585106499</c:v>
                </c:pt>
                <c:pt idx="3">
                  <c:v>1.13419380266425</c:v>
                </c:pt>
                <c:pt idx="4">
                  <c:v>1.1173886749212401</c:v>
                </c:pt>
                <c:pt idx="5">
                  <c:v>1.1267665024776801</c:v>
                </c:pt>
              </c:numCache>
            </c:numRef>
          </c:val>
        </c:ser>
        <c:ser>
          <c:idx val="1"/>
          <c:order val="1"/>
          <c:tx>
            <c:v>2 MC</c:v>
          </c:tx>
          <c:spPr>
            <a:ln w="25400">
              <a:solidFill>
                <a:prstClr val="black"/>
              </a:solidFill>
            </a:ln>
          </c:spPr>
          <c:invertIfNegative val="0"/>
          <c:cat>
            <c:strRef>
              <c:f>[1]Sheet1!$A$15:$A$20</c:f>
              <c:strCache>
                <c:ptCount val="6"/>
                <c:pt idx="0">
                  <c:v>w-1</c:v>
                </c:pt>
                <c:pt idx="1">
                  <c:v>w-2</c:v>
                </c:pt>
                <c:pt idx="2">
                  <c:v>w-3</c:v>
                </c:pt>
                <c:pt idx="3">
                  <c:v>w-4</c:v>
                </c:pt>
                <c:pt idx="4">
                  <c:v>w-5</c:v>
                </c:pt>
                <c:pt idx="5">
                  <c:v>w-6</c:v>
                </c:pt>
              </c:strCache>
            </c:strRef>
          </c:cat>
          <c:val>
            <c:numRef>
              <c:f>[1]Sheet1!$F$7:$F$12</c:f>
              <c:numCache>
                <c:formatCode>General</c:formatCode>
                <c:ptCount val="6"/>
                <c:pt idx="0">
                  <c:v>1.1439264977745902</c:v>
                </c:pt>
                <c:pt idx="1">
                  <c:v>0.9914941781167691</c:v>
                </c:pt>
                <c:pt idx="2">
                  <c:v>1.1139618357150598</c:v>
                </c:pt>
                <c:pt idx="3">
                  <c:v>1.1440556573839999</c:v>
                </c:pt>
                <c:pt idx="4">
                  <c:v>1.12944240120325</c:v>
                </c:pt>
                <c:pt idx="5">
                  <c:v>1.1371518408459602</c:v>
                </c:pt>
              </c:numCache>
            </c:numRef>
          </c:val>
        </c:ser>
        <c:dLbls>
          <c:showLegendKey val="0"/>
          <c:showVal val="0"/>
          <c:showCatName val="0"/>
          <c:showSerName val="0"/>
          <c:showPercent val="0"/>
          <c:showBubbleSize val="0"/>
        </c:dLbls>
        <c:gapWidth val="150"/>
        <c:axId val="170492928"/>
        <c:axId val="164253632"/>
      </c:barChart>
      <c:catAx>
        <c:axId val="170492928"/>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4253632"/>
        <c:crosses val="autoZero"/>
        <c:auto val="1"/>
        <c:lblAlgn val="ctr"/>
        <c:lblOffset val="100"/>
        <c:noMultiLvlLbl val="0"/>
      </c:catAx>
      <c:valAx>
        <c:axId val="164253632"/>
        <c:scaling>
          <c:orientation val="minMax"/>
          <c:max val="1.1500000000000001"/>
          <c:min val="0.9"/>
        </c:scaling>
        <c:delete val="0"/>
        <c:axPos val="l"/>
        <c:majorGridlines/>
        <c:title>
          <c:tx>
            <c:rich>
              <a:bodyPr rot="-5400000" vert="horz"/>
              <a:lstStyle/>
              <a:p>
                <a:pPr>
                  <a:defRPr sz="1600"/>
                </a:pPr>
                <a:r>
                  <a:rPr lang="en-US" sz="1600" dirty="0"/>
                  <a:t>Normalized </a:t>
                </a:r>
                <a:r>
                  <a:rPr lang="en-US" sz="1600" dirty="0" smtClean="0"/>
                  <a:t>WS</a:t>
                </a:r>
                <a:endParaRPr lang="en-US" sz="1600" dirty="0"/>
              </a:p>
            </c:rich>
          </c:tx>
          <c:layout>
            <c:manualLayout>
              <c:xMode val="edge"/>
              <c:yMode val="edge"/>
              <c:x val="1.4652014652014652E-2"/>
              <c:y val="8.2817144528313985E-2"/>
            </c:manualLayout>
          </c:layout>
          <c:overlay val="0"/>
        </c:title>
        <c:numFmt formatCode="#,##0.00" sourceLinked="0"/>
        <c:majorTickMark val="out"/>
        <c:minorTickMark val="none"/>
        <c:tickLblPos val="nextTo"/>
        <c:crossAx val="170492928"/>
        <c:crosses val="autoZero"/>
        <c:crossBetween val="between"/>
      </c:valAx>
    </c:plotArea>
    <c:legend>
      <c:legendPos val="t"/>
      <c:overlay val="0"/>
    </c:legend>
    <c:plotVisOnly val="1"/>
    <c:dispBlanksAs val="gap"/>
    <c:showDLblsOverMax val="0"/>
  </c:chart>
  <c:txPr>
    <a:bodyPr/>
    <a:lstStyle/>
    <a:p>
      <a:pPr>
        <a:defRPr sz="1200" b="0">
          <a:latin typeface="Arial" pitchFamily="34" charset="0"/>
          <a:cs typeface="Arial" pitchFamily="34" charset="0"/>
        </a:defRPr>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sysClr val="windowText" lastClr="000000"/>
              </a:solidFill>
            </a:ln>
          </c:spPr>
          <c:invertIfNegative val="0"/>
          <c:cat>
            <c:strRef>
              <c:f>'[1]default-data'!$A$25:$A$30</c:f>
              <c:strCache>
                <c:ptCount val="6"/>
                <c:pt idx="0">
                  <c:v>w-1</c:v>
                </c:pt>
                <c:pt idx="1">
                  <c:v>w-2</c:v>
                </c:pt>
                <c:pt idx="2">
                  <c:v>w-3</c:v>
                </c:pt>
                <c:pt idx="3">
                  <c:v>w-4</c:v>
                </c:pt>
                <c:pt idx="4">
                  <c:v>w-5</c:v>
                </c:pt>
                <c:pt idx="5">
                  <c:v>w-6</c:v>
                </c:pt>
              </c:strCache>
            </c:strRef>
          </c:cat>
          <c:val>
            <c:numRef>
              <c:f>'[1]default-data'!$E$5:$E$10</c:f>
              <c:numCache>
                <c:formatCode>General</c:formatCode>
                <c:ptCount val="6"/>
                <c:pt idx="0">
                  <c:v>1.02061409187878</c:v>
                </c:pt>
                <c:pt idx="1">
                  <c:v>1.0455783814814801</c:v>
                </c:pt>
                <c:pt idx="2">
                  <c:v>1.0292899926772301</c:v>
                </c:pt>
                <c:pt idx="3">
                  <c:v>1.04329770075249</c:v>
                </c:pt>
                <c:pt idx="4">
                  <c:v>1.06270712022499</c:v>
                </c:pt>
                <c:pt idx="5">
                  <c:v>1.05292697037909</c:v>
                </c:pt>
              </c:numCache>
            </c:numRef>
          </c:val>
        </c:ser>
        <c:ser>
          <c:idx val="1"/>
          <c:order val="1"/>
          <c:tx>
            <c:v>Scheme-1 + Scheme-2</c:v>
          </c:tx>
          <c:spPr>
            <a:ln w="25400">
              <a:solidFill>
                <a:sysClr val="windowText" lastClr="000000"/>
              </a:solidFill>
            </a:ln>
          </c:spPr>
          <c:invertIfNegative val="0"/>
          <c:cat>
            <c:strRef>
              <c:f>'[1]default-data'!$A$25:$A$30</c:f>
              <c:strCache>
                <c:ptCount val="6"/>
                <c:pt idx="0">
                  <c:v>w-1</c:v>
                </c:pt>
                <c:pt idx="1">
                  <c:v>w-2</c:v>
                </c:pt>
                <c:pt idx="2">
                  <c:v>w-3</c:v>
                </c:pt>
                <c:pt idx="3">
                  <c:v>w-4</c:v>
                </c:pt>
                <c:pt idx="4">
                  <c:v>w-5</c:v>
                </c:pt>
                <c:pt idx="5">
                  <c:v>w-6</c:v>
                </c:pt>
              </c:strCache>
            </c:strRef>
          </c:cat>
          <c:val>
            <c:numRef>
              <c:f>'[1]default-data'!$F$5:$F$10</c:f>
              <c:numCache>
                <c:formatCode>General</c:formatCode>
                <c:ptCount val="6"/>
                <c:pt idx="0">
                  <c:v>1.0602443410797102</c:v>
                </c:pt>
                <c:pt idx="1">
                  <c:v>1.0761253819929701</c:v>
                </c:pt>
                <c:pt idx="2">
                  <c:v>1.06529511711535</c:v>
                </c:pt>
                <c:pt idx="3">
                  <c:v>1.09077141749843</c:v>
                </c:pt>
                <c:pt idx="4">
                  <c:v>1.1128922371805401</c:v>
                </c:pt>
                <c:pt idx="5">
                  <c:v>1.0798561576891001</c:v>
                </c:pt>
              </c:numCache>
            </c:numRef>
          </c:val>
        </c:ser>
        <c:dLbls>
          <c:showLegendKey val="0"/>
          <c:showVal val="0"/>
          <c:showCatName val="0"/>
          <c:showSerName val="0"/>
          <c:showPercent val="0"/>
          <c:showBubbleSize val="0"/>
        </c:dLbls>
        <c:gapWidth val="150"/>
        <c:axId val="170939904"/>
        <c:axId val="164255936"/>
      </c:barChart>
      <c:catAx>
        <c:axId val="170939904"/>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4255936"/>
        <c:crosses val="autoZero"/>
        <c:auto val="1"/>
        <c:lblAlgn val="ctr"/>
        <c:lblOffset val="100"/>
        <c:noMultiLvlLbl val="0"/>
      </c:catAx>
      <c:valAx>
        <c:axId val="164255936"/>
        <c:scaling>
          <c:orientation val="minMax"/>
          <c:max val="1.1500000000000001"/>
          <c:min val="0.9"/>
        </c:scaling>
        <c:delete val="0"/>
        <c:axPos val="l"/>
        <c:majorGridlines/>
        <c:title>
          <c:tx>
            <c:rich>
              <a:bodyPr rot="-5400000" vert="horz"/>
              <a:lstStyle/>
              <a:p>
                <a:pPr>
                  <a:defRPr/>
                </a:pPr>
                <a:r>
                  <a:rPr lang="en-US" dirty="0"/>
                  <a:t>Normalized </a:t>
                </a:r>
                <a:r>
                  <a:rPr lang="en-US" dirty="0" smtClean="0"/>
                  <a:t>WS</a:t>
                </a:r>
                <a:endParaRPr lang="en-US" dirty="0"/>
              </a:p>
            </c:rich>
          </c:tx>
          <c:layout>
            <c:manualLayout>
              <c:xMode val="edge"/>
              <c:yMode val="edge"/>
              <c:x val="2.2942233572154833E-2"/>
              <c:y val="0.19660433070866143"/>
            </c:manualLayout>
          </c:layout>
          <c:overlay val="0"/>
        </c:title>
        <c:numFmt formatCode="#,##0.00" sourceLinked="0"/>
        <c:majorTickMark val="out"/>
        <c:minorTickMark val="none"/>
        <c:tickLblPos val="nextTo"/>
        <c:txPr>
          <a:bodyPr/>
          <a:lstStyle/>
          <a:p>
            <a:pPr>
              <a:defRPr sz="1200"/>
            </a:pPr>
            <a:endParaRPr lang="en-US"/>
          </a:p>
        </c:txPr>
        <c:crossAx val="170939904"/>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sysClr val="windowText" lastClr="000000"/>
              </a:solidFill>
            </a:ln>
          </c:spPr>
          <c:invertIfNegative val="0"/>
          <c:cat>
            <c:strRef>
              <c:f>'[1]default-data'!$A$31:$A$36</c:f>
              <c:strCache>
                <c:ptCount val="6"/>
                <c:pt idx="0">
                  <c:v>w-7</c:v>
                </c:pt>
                <c:pt idx="1">
                  <c:v>w-8</c:v>
                </c:pt>
                <c:pt idx="2">
                  <c:v>w-9</c:v>
                </c:pt>
                <c:pt idx="3">
                  <c:v>w-10</c:v>
                </c:pt>
                <c:pt idx="4">
                  <c:v>w-11</c:v>
                </c:pt>
                <c:pt idx="5">
                  <c:v>w-12</c:v>
                </c:pt>
              </c:strCache>
            </c:strRef>
          </c:cat>
          <c:val>
            <c:numRef>
              <c:f>'[1]default-data'!$E$11:$E$16</c:f>
              <c:numCache>
                <c:formatCode>General</c:formatCode>
                <c:ptCount val="6"/>
                <c:pt idx="0">
                  <c:v>1.06548899653061</c:v>
                </c:pt>
                <c:pt idx="1">
                  <c:v>1.06207492649117</c:v>
                </c:pt>
                <c:pt idx="2">
                  <c:v>1.0657102676935499</c:v>
                </c:pt>
                <c:pt idx="3">
                  <c:v>1.05780913794235</c:v>
                </c:pt>
                <c:pt idx="4">
                  <c:v>1.0262951358044199</c:v>
                </c:pt>
                <c:pt idx="5">
                  <c:v>1.0213901587935501</c:v>
                </c:pt>
              </c:numCache>
            </c:numRef>
          </c:val>
        </c:ser>
        <c:ser>
          <c:idx val="1"/>
          <c:order val="1"/>
          <c:tx>
            <c:v>Scheme-1 + Scheme-2</c:v>
          </c:tx>
          <c:spPr>
            <a:ln w="25400">
              <a:solidFill>
                <a:sysClr val="windowText" lastClr="000000"/>
              </a:solidFill>
            </a:ln>
          </c:spPr>
          <c:invertIfNegative val="0"/>
          <c:cat>
            <c:strRef>
              <c:f>'[1]default-data'!$A$31:$A$36</c:f>
              <c:strCache>
                <c:ptCount val="6"/>
                <c:pt idx="0">
                  <c:v>w-7</c:v>
                </c:pt>
                <c:pt idx="1">
                  <c:v>w-8</c:v>
                </c:pt>
                <c:pt idx="2">
                  <c:v>w-9</c:v>
                </c:pt>
                <c:pt idx="3">
                  <c:v>w-10</c:v>
                </c:pt>
                <c:pt idx="4">
                  <c:v>w-11</c:v>
                </c:pt>
                <c:pt idx="5">
                  <c:v>w-12</c:v>
                </c:pt>
              </c:strCache>
            </c:strRef>
          </c:cat>
          <c:val>
            <c:numRef>
              <c:f>'[1]default-data'!$F$11:$F$16</c:f>
              <c:numCache>
                <c:formatCode>General</c:formatCode>
                <c:ptCount val="6"/>
                <c:pt idx="0">
                  <c:v>1.1248830590522201</c:v>
                </c:pt>
                <c:pt idx="1">
                  <c:v>1.1140398163563401</c:v>
                </c:pt>
                <c:pt idx="2">
                  <c:v>1.1385762374900599</c:v>
                </c:pt>
                <c:pt idx="3">
                  <c:v>1.1107949365277001</c:v>
                </c:pt>
                <c:pt idx="4">
                  <c:v>1.0632699914321198</c:v>
                </c:pt>
                <c:pt idx="5">
                  <c:v>1.0981587414001202</c:v>
                </c:pt>
              </c:numCache>
            </c:numRef>
          </c:val>
        </c:ser>
        <c:dLbls>
          <c:showLegendKey val="0"/>
          <c:showVal val="0"/>
          <c:showCatName val="0"/>
          <c:showSerName val="0"/>
          <c:showPercent val="0"/>
          <c:showBubbleSize val="0"/>
        </c:dLbls>
        <c:gapWidth val="150"/>
        <c:axId val="170940416"/>
        <c:axId val="167493632"/>
      </c:barChart>
      <c:catAx>
        <c:axId val="170940416"/>
        <c:scaling>
          <c:orientation val="minMax"/>
        </c:scaling>
        <c:delete val="0"/>
        <c:axPos val="b"/>
        <c:title>
          <c:tx>
            <c:rich>
              <a:bodyPr/>
              <a:lstStyle/>
              <a:p>
                <a:pPr>
                  <a:defRPr/>
                </a:pPr>
                <a:r>
                  <a:rPr lang="en-US" b="1" dirty="0" smtClean="0"/>
                  <a:t>High</a:t>
                </a:r>
                <a:r>
                  <a:rPr lang="en-US" dirty="0" smtClean="0"/>
                  <a:t> Intensity Workloads</a:t>
                </a:r>
                <a:endParaRPr lang="en-US" dirty="0"/>
              </a:p>
            </c:rich>
          </c:tx>
          <c:overlay val="0"/>
        </c:title>
        <c:majorTickMark val="out"/>
        <c:minorTickMark val="none"/>
        <c:tickLblPos val="nextTo"/>
        <c:crossAx val="167493632"/>
        <c:crosses val="autoZero"/>
        <c:auto val="1"/>
        <c:lblAlgn val="ctr"/>
        <c:lblOffset val="100"/>
        <c:noMultiLvlLbl val="0"/>
      </c:catAx>
      <c:valAx>
        <c:axId val="167493632"/>
        <c:scaling>
          <c:orientation val="minMax"/>
          <c:max val="1.1500000000000001"/>
          <c:min val="0.90000000000000102"/>
        </c:scaling>
        <c:delete val="0"/>
        <c:axPos val="l"/>
        <c:majorGridlines/>
        <c:title>
          <c:tx>
            <c:rich>
              <a:bodyPr rot="-5400000" vert="horz"/>
              <a:lstStyle/>
              <a:p>
                <a:pPr>
                  <a:defRPr/>
                </a:pPr>
                <a:r>
                  <a:rPr lang="en-US"/>
                  <a:t>Normalized WS</a:t>
                </a:r>
              </a:p>
            </c:rich>
          </c:tx>
          <c:overlay val="0"/>
        </c:title>
        <c:numFmt formatCode="#,##0.00" sourceLinked="0"/>
        <c:majorTickMark val="out"/>
        <c:minorTickMark val="none"/>
        <c:tickLblPos val="nextTo"/>
        <c:crossAx val="170940416"/>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sysClr val="windowText" lastClr="000000"/>
              </a:solidFill>
            </a:ln>
          </c:spPr>
          <c:invertIfNegative val="0"/>
          <c:cat>
            <c:strRef>
              <c:f>'[1]default-data'!$A$37:$A$42</c:f>
              <c:strCache>
                <c:ptCount val="6"/>
                <c:pt idx="0">
                  <c:v>w-13</c:v>
                </c:pt>
                <c:pt idx="1">
                  <c:v>w-14</c:v>
                </c:pt>
                <c:pt idx="2">
                  <c:v>w-15</c:v>
                </c:pt>
                <c:pt idx="3">
                  <c:v>w-16</c:v>
                </c:pt>
                <c:pt idx="4">
                  <c:v>w-17</c:v>
                </c:pt>
                <c:pt idx="5">
                  <c:v>w-18</c:v>
                </c:pt>
              </c:strCache>
            </c:strRef>
          </c:cat>
          <c:val>
            <c:numRef>
              <c:f>'[1]default-data'!$E$17:$E$22</c:f>
              <c:numCache>
                <c:formatCode>General</c:formatCode>
                <c:ptCount val="6"/>
                <c:pt idx="0">
                  <c:v>1.0388213282502701</c:v>
                </c:pt>
                <c:pt idx="1">
                  <c:v>1.00962623789397</c:v>
                </c:pt>
                <c:pt idx="2">
                  <c:v>1.02475611885206</c:v>
                </c:pt>
                <c:pt idx="3">
                  <c:v>1.02071743018715</c:v>
                </c:pt>
                <c:pt idx="4">
                  <c:v>1.0089078708338</c:v>
                </c:pt>
                <c:pt idx="5">
                  <c:v>1.0126758591120499</c:v>
                </c:pt>
              </c:numCache>
            </c:numRef>
          </c:val>
        </c:ser>
        <c:ser>
          <c:idx val="1"/>
          <c:order val="1"/>
          <c:tx>
            <c:v>Scheme-1 + Scheme-2</c:v>
          </c:tx>
          <c:spPr>
            <a:ln w="25400">
              <a:solidFill>
                <a:sysClr val="windowText" lastClr="000000"/>
              </a:solidFill>
            </a:ln>
          </c:spPr>
          <c:invertIfNegative val="0"/>
          <c:cat>
            <c:strRef>
              <c:f>'[1]default-data'!$A$37:$A$42</c:f>
              <c:strCache>
                <c:ptCount val="6"/>
                <c:pt idx="0">
                  <c:v>w-13</c:v>
                </c:pt>
                <c:pt idx="1">
                  <c:v>w-14</c:v>
                </c:pt>
                <c:pt idx="2">
                  <c:v>w-15</c:v>
                </c:pt>
                <c:pt idx="3">
                  <c:v>w-16</c:v>
                </c:pt>
                <c:pt idx="4">
                  <c:v>w-17</c:v>
                </c:pt>
                <c:pt idx="5">
                  <c:v>w-18</c:v>
                </c:pt>
              </c:strCache>
            </c:strRef>
          </c:cat>
          <c:val>
            <c:numRef>
              <c:f>'[1]default-data'!$F$17:$F$22</c:f>
              <c:numCache>
                <c:formatCode>General</c:formatCode>
                <c:ptCount val="6"/>
                <c:pt idx="0">
                  <c:v>1.0879460675314099</c:v>
                </c:pt>
                <c:pt idx="1">
                  <c:v>1.0369078023494209</c:v>
                </c:pt>
                <c:pt idx="2">
                  <c:v>1.05991101386265</c:v>
                </c:pt>
                <c:pt idx="3">
                  <c:v>1.0674014146939399</c:v>
                </c:pt>
                <c:pt idx="4">
                  <c:v>1.03784002928763</c:v>
                </c:pt>
                <c:pt idx="5">
                  <c:v>1.031641267922069</c:v>
                </c:pt>
              </c:numCache>
            </c:numRef>
          </c:val>
        </c:ser>
        <c:dLbls>
          <c:showLegendKey val="0"/>
          <c:showVal val="0"/>
          <c:showCatName val="0"/>
          <c:showSerName val="0"/>
          <c:showPercent val="0"/>
          <c:showBubbleSize val="0"/>
        </c:dLbls>
        <c:gapWidth val="150"/>
        <c:axId val="170941440"/>
        <c:axId val="167495360"/>
      </c:barChart>
      <c:catAx>
        <c:axId val="170941440"/>
        <c:scaling>
          <c:orientation val="minMax"/>
        </c:scaling>
        <c:delete val="0"/>
        <c:axPos val="b"/>
        <c:title>
          <c:tx>
            <c:rich>
              <a:bodyPr/>
              <a:lstStyle/>
              <a:p>
                <a:pPr>
                  <a:defRPr/>
                </a:pPr>
                <a:r>
                  <a:rPr lang="en-US" b="1" dirty="0" smtClean="0"/>
                  <a:t>Low</a:t>
                </a:r>
                <a:r>
                  <a:rPr lang="en-US" dirty="0" smtClean="0"/>
                  <a:t> Intensity</a:t>
                </a:r>
                <a:r>
                  <a:rPr lang="en-US" baseline="0" dirty="0" smtClean="0"/>
                  <a:t> </a:t>
                </a:r>
                <a:r>
                  <a:rPr lang="en-US" dirty="0" smtClean="0"/>
                  <a:t>Workloads</a:t>
                </a:r>
                <a:endParaRPr lang="en-US" dirty="0"/>
              </a:p>
            </c:rich>
          </c:tx>
          <c:overlay val="0"/>
        </c:title>
        <c:majorTickMark val="out"/>
        <c:minorTickMark val="none"/>
        <c:tickLblPos val="nextTo"/>
        <c:crossAx val="167495360"/>
        <c:crosses val="autoZero"/>
        <c:auto val="1"/>
        <c:lblAlgn val="ctr"/>
        <c:lblOffset val="100"/>
        <c:noMultiLvlLbl val="0"/>
      </c:catAx>
      <c:valAx>
        <c:axId val="167495360"/>
        <c:scaling>
          <c:orientation val="minMax"/>
          <c:max val="1.1500000000000001"/>
          <c:min val="0.9"/>
        </c:scaling>
        <c:delete val="0"/>
        <c:axPos val="l"/>
        <c:majorGridlines/>
        <c:title>
          <c:tx>
            <c:rich>
              <a:bodyPr rot="-5400000" vert="horz"/>
              <a:lstStyle/>
              <a:p>
                <a:pPr>
                  <a:defRPr/>
                </a:pPr>
                <a:r>
                  <a:rPr lang="en-US" dirty="0"/>
                  <a:t>Normalized </a:t>
                </a:r>
                <a:r>
                  <a:rPr lang="en-US" dirty="0" smtClean="0"/>
                  <a:t>WS</a:t>
                </a:r>
                <a:endParaRPr lang="en-US" dirty="0"/>
              </a:p>
            </c:rich>
          </c:tx>
          <c:layout>
            <c:manualLayout>
              <c:xMode val="edge"/>
              <c:yMode val="edge"/>
              <c:x val="1.9529730159651419E-2"/>
              <c:y val="0.23410287825349957"/>
            </c:manualLayout>
          </c:layout>
          <c:overlay val="0"/>
        </c:title>
        <c:numFmt formatCode="#,##0.00" sourceLinked="0"/>
        <c:majorTickMark val="out"/>
        <c:minorTickMark val="none"/>
        <c:tickLblPos val="nextTo"/>
        <c:txPr>
          <a:bodyPr/>
          <a:lstStyle/>
          <a:p>
            <a:pPr>
              <a:defRPr sz="1200"/>
            </a:pPr>
            <a:endParaRPr lang="en-US"/>
          </a:p>
        </c:txPr>
        <c:crossAx val="170941440"/>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chemeClr val="tx1"/>
              </a:solidFill>
            </a:ln>
          </c:spPr>
          <c:marker>
            <c:symbol val="none"/>
          </c:marker>
          <c:xVal>
            <c:numRef>
              <c:f>'C:\Akbar\University\Papers\MICRO12\MICRO''12\New Results 2\[motiv-5-28.xlsx]Sheet1'!$C$1:$C$18</c:f>
              <c:numCache>
                <c:formatCode>General</c:formatCode>
                <c:ptCount val="18"/>
                <c:pt idx="0">
                  <c:v>165</c:v>
                </c:pt>
                <c:pt idx="1">
                  <c:v>215</c:v>
                </c:pt>
                <c:pt idx="2">
                  <c:v>265</c:v>
                </c:pt>
                <c:pt idx="3">
                  <c:v>315</c:v>
                </c:pt>
                <c:pt idx="4">
                  <c:v>365</c:v>
                </c:pt>
                <c:pt idx="5">
                  <c:v>415</c:v>
                </c:pt>
                <c:pt idx="6">
                  <c:v>465</c:v>
                </c:pt>
                <c:pt idx="7">
                  <c:v>515</c:v>
                </c:pt>
                <c:pt idx="8">
                  <c:v>565</c:v>
                </c:pt>
                <c:pt idx="9">
                  <c:v>615</c:v>
                </c:pt>
                <c:pt idx="10">
                  <c:v>665</c:v>
                </c:pt>
                <c:pt idx="11">
                  <c:v>715</c:v>
                </c:pt>
                <c:pt idx="12">
                  <c:v>765</c:v>
                </c:pt>
                <c:pt idx="13">
                  <c:v>815</c:v>
                </c:pt>
                <c:pt idx="14">
                  <c:v>865</c:v>
                </c:pt>
                <c:pt idx="15">
                  <c:v>915</c:v>
                </c:pt>
                <c:pt idx="16">
                  <c:v>965</c:v>
                </c:pt>
                <c:pt idx="17">
                  <c:v>1015</c:v>
                </c:pt>
              </c:numCache>
            </c:numRef>
          </c:xVal>
          <c:yVal>
            <c:numRef>
              <c:f>('C:\Akbar\University\Papers\MICRO12\MICRO''12\New Results 2\[motiv-5-28.xlsx]Sheet1'!$K$50,'C:\Akbar\University\Papers\MICRO12\MICRO''12\New Results 2\[motiv-5-28.xlsx]Sheet1'!$K$51,'C:\Akbar\University\Papers\MICRO12\MICRO''12\New Results 2\[motiv-5-28.xlsx]Sheet1'!$K$101,'C:\Akbar\University\Papers\MICRO12\MICRO''12\New Results 2\[motiv-5-28.xlsx]Sheet1'!$K$151,'C:\Akbar\University\Papers\MICRO12\MICRO''12\New Results 2\[motiv-5-28.xlsx]Sheet1'!$K$201,'C:\Akbar\University\Papers\MICRO12\MICRO''12\New Results 2\[motiv-5-28.xlsx]Sheet1'!$K$251,'C:\Akbar\University\Papers\MICRO12\MICRO''12\New Results 2\[motiv-5-28.xlsx]Sheet1'!$K$301,'C:\Akbar\University\Papers\MICRO12\MICRO''12\New Results 2\[motiv-5-28.xlsx]Sheet1'!$K$351,'C:\Akbar\University\Papers\MICRO12\MICRO''12\New Results 2\[motiv-5-28.xlsx]Sheet1'!$K$401,'C:\Akbar\University\Papers\MICRO12\MICRO''12\New Results 2\[motiv-5-28.xlsx]Sheet1'!$K$451,'C:\Akbar\University\Papers\MICRO12\MICRO''12\New Results 2\[motiv-5-28.xlsx]Sheet1'!$K$501,'C:\Akbar\University\Papers\MICRO12\MICRO''12\New Results 2\[motiv-5-28.xlsx]Sheet1'!$K$551,'C:\Akbar\University\Papers\MICRO12\MICRO''12\New Results 2\[motiv-5-28.xlsx]Sheet1'!$K$601,'C:\Akbar\University\Papers\MICRO12\MICRO''12\New Results 2\[motiv-5-28.xlsx]Sheet1'!$K$651,'C:\Akbar\University\Papers\MICRO12\MICRO''12\New Results 2\[motiv-5-28.xlsx]Sheet1'!$K$701,'C:\Akbar\University\Papers\MICRO12\MICRO''12\New Results 2\[motiv-5-28.xlsx]Sheet1'!$K$751,'C:\Akbar\University\Papers\MICRO12\MICRO''12\New Results 2\[motiv-5-28.xlsx]Sheet1'!$K$801)</c:f>
              <c:numCache>
                <c:formatCode>General</c:formatCode>
                <c:ptCount val="17"/>
                <c:pt idx="0">
                  <c:v>3.4734282737061478E-4</c:v>
                </c:pt>
                <c:pt idx="1">
                  <c:v>4.9322681486627301E-2</c:v>
                </c:pt>
                <c:pt idx="2">
                  <c:v>0.16255644320944773</c:v>
                </c:pt>
                <c:pt idx="3">
                  <c:v>0.23654046543938867</c:v>
                </c:pt>
                <c:pt idx="4">
                  <c:v>0.16255644320944773</c:v>
                </c:pt>
                <c:pt idx="5">
                  <c:v>0.11948593261549149</c:v>
                </c:pt>
                <c:pt idx="6">
                  <c:v>6.8773879819381725E-2</c:v>
                </c:pt>
                <c:pt idx="7">
                  <c:v>5.4185481069815911E-2</c:v>
                </c:pt>
                <c:pt idx="8">
                  <c:v>3.7513025356026401E-2</c:v>
                </c:pt>
                <c:pt idx="9">
                  <c:v>2.327196943383119E-2</c:v>
                </c:pt>
                <c:pt idx="10">
                  <c:v>1.9103855505383814E-2</c:v>
                </c:pt>
                <c:pt idx="11">
                  <c:v>1.6672455713789509E-2</c:v>
                </c:pt>
                <c:pt idx="12">
                  <c:v>1.4241055922195206E-2</c:v>
                </c:pt>
                <c:pt idx="13">
                  <c:v>9.3782563390066003E-3</c:v>
                </c:pt>
                <c:pt idx="14">
                  <c:v>8.6835706842653699E-3</c:v>
                </c:pt>
                <c:pt idx="15">
                  <c:v>6.9468565474122956E-3</c:v>
                </c:pt>
                <c:pt idx="16">
                  <c:v>7.6415422021535251E-3</c:v>
                </c:pt>
              </c:numCache>
            </c:numRef>
          </c:yVal>
          <c:smooth val="1"/>
        </c:ser>
        <c:dLbls>
          <c:showLegendKey val="0"/>
          <c:showVal val="0"/>
          <c:showCatName val="0"/>
          <c:showSerName val="0"/>
          <c:showPercent val="0"/>
          <c:showBubbleSize val="0"/>
        </c:dLbls>
        <c:axId val="140064960"/>
        <c:axId val="140107776"/>
      </c:scatterChart>
      <c:valAx>
        <c:axId val="140064960"/>
        <c:scaling>
          <c:orientation val="minMax"/>
          <c:max val="900"/>
          <c:min val="100"/>
        </c:scaling>
        <c:delete val="0"/>
        <c:axPos val="b"/>
        <c:title>
          <c:tx>
            <c:rich>
              <a:bodyPr/>
              <a:lstStyle/>
              <a:p>
                <a:pPr>
                  <a:defRPr/>
                </a:pPr>
                <a:r>
                  <a:rPr lang="en-US"/>
                  <a:t>Delay (cycles)</a:t>
                </a:r>
              </a:p>
            </c:rich>
          </c:tx>
          <c:layout/>
          <c:overlay val="0"/>
        </c:title>
        <c:numFmt formatCode="General" sourceLinked="1"/>
        <c:majorTickMark val="out"/>
        <c:minorTickMark val="none"/>
        <c:tickLblPos val="nextTo"/>
        <c:crossAx val="140107776"/>
        <c:crosses val="autoZero"/>
        <c:crossBetween val="midCat"/>
      </c:valAx>
      <c:valAx>
        <c:axId val="140107776"/>
        <c:scaling>
          <c:orientation val="minMax"/>
        </c:scaling>
        <c:delete val="0"/>
        <c:axPos val="l"/>
        <c:majorGridlines/>
        <c:title>
          <c:tx>
            <c:rich>
              <a:bodyPr rot="-5400000" vert="horz"/>
              <a:lstStyle/>
              <a:p>
                <a:pPr>
                  <a:defRPr/>
                </a:pPr>
                <a:r>
                  <a:rPr lang="en-US"/>
                  <a:t>Fraction of total accesses</a:t>
                </a:r>
              </a:p>
            </c:rich>
          </c:tx>
          <c:layout/>
          <c:overlay val="0"/>
        </c:title>
        <c:numFmt formatCode="General" sourceLinked="1"/>
        <c:majorTickMark val="out"/>
        <c:minorTickMark val="none"/>
        <c:tickLblPos val="nextTo"/>
        <c:crossAx val="140064960"/>
        <c:crosses val="autoZero"/>
        <c:crossBetween val="midCat"/>
      </c:valAx>
    </c:plotArea>
    <c:plotVisOnly val="1"/>
    <c:dispBlanksAs val="gap"/>
    <c:showDLblsOverMax val="0"/>
  </c:chart>
  <c:txPr>
    <a:bodyPr/>
    <a:lstStyle/>
    <a:p>
      <a:pPr>
        <a:defRPr sz="1400" b="0" i="0">
          <a:latin typeface="Arial" pitchFamily="34" charset="0"/>
          <a:cs typeface="Arial" pitchFamily="34" charset="0"/>
        </a:defRPr>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1"/>
          <c:order val="0"/>
          <c:tx>
            <c:v>5-stage pipeline</c:v>
          </c:tx>
          <c:spPr>
            <a:solidFill>
              <a:schemeClr val="bg1">
                <a:lumMod val="75000"/>
              </a:schemeClr>
            </a:solidFill>
            <a:ln w="25400">
              <a:solidFill>
                <a:prstClr val="black"/>
              </a:solidFill>
            </a:ln>
          </c:spPr>
          <c:invertIfNegative val="0"/>
          <c:dPt>
            <c:idx val="0"/>
            <c:invertIfNegative val="0"/>
            <c:bubble3D val="0"/>
            <c:spPr>
              <a:solidFill>
                <a:schemeClr val="bg1">
                  <a:lumMod val="85000"/>
                </a:schemeClr>
              </a:solidFill>
              <a:ln w="25400">
                <a:solidFill>
                  <a:prstClr val="black"/>
                </a:solidFill>
              </a:ln>
            </c:spPr>
          </c:dPt>
          <c:cat>
            <c:strRef>
              <c:f>'[1]default-data'!$A$25:$A$30</c:f>
              <c:strCache>
                <c:ptCount val="6"/>
                <c:pt idx="0">
                  <c:v>w-1</c:v>
                </c:pt>
                <c:pt idx="1">
                  <c:v>w-2</c:v>
                </c:pt>
                <c:pt idx="2">
                  <c:v>w-3</c:v>
                </c:pt>
                <c:pt idx="3">
                  <c:v>w-4</c:v>
                </c:pt>
                <c:pt idx="4">
                  <c:v>w-5</c:v>
                </c:pt>
                <c:pt idx="5">
                  <c:v>w-6</c:v>
                </c:pt>
              </c:strCache>
            </c:strRef>
          </c:cat>
          <c:val>
            <c:numRef>
              <c:f>'[1]default-data'!$F$5:$F$10</c:f>
              <c:numCache>
                <c:formatCode>General</c:formatCode>
                <c:ptCount val="6"/>
                <c:pt idx="0">
                  <c:v>1.1398306201830501</c:v>
                </c:pt>
                <c:pt idx="1">
                  <c:v>1.0148455974423332</c:v>
                </c:pt>
                <c:pt idx="2">
                  <c:v>1.1164341585106499</c:v>
                </c:pt>
                <c:pt idx="3">
                  <c:v>1.13419380266425</c:v>
                </c:pt>
                <c:pt idx="4">
                  <c:v>1.1173886749212401</c:v>
                </c:pt>
                <c:pt idx="5">
                  <c:v>1.1267665024776801</c:v>
                </c:pt>
              </c:numCache>
            </c:numRef>
          </c:val>
        </c:ser>
        <c:ser>
          <c:idx val="0"/>
          <c:order val="1"/>
          <c:tx>
            <c:v>2-stage pipeline</c:v>
          </c:tx>
          <c:spPr>
            <a:solidFill>
              <a:schemeClr val="tx1">
                <a:lumMod val="50000"/>
                <a:lumOff val="50000"/>
              </a:schemeClr>
            </a:solidFill>
            <a:ln w="25400">
              <a:solidFill>
                <a:schemeClr val="tx1"/>
              </a:solidFill>
            </a:ln>
          </c:spPr>
          <c:invertIfNegative val="0"/>
          <c:val>
            <c:numRef>
              <c:f>'[1]default-data'!$H$5:$H$10</c:f>
              <c:numCache>
                <c:formatCode>General</c:formatCode>
                <c:ptCount val="6"/>
                <c:pt idx="0">
                  <c:v>1.1032677120844359</c:v>
                </c:pt>
                <c:pt idx="1">
                  <c:v>1.0092076861445183</c:v>
                </c:pt>
                <c:pt idx="2">
                  <c:v>1.0789504877118798</c:v>
                </c:pt>
                <c:pt idx="3">
                  <c:v>1.109591610944761</c:v>
                </c:pt>
                <c:pt idx="4">
                  <c:v>1.0906894511807228</c:v>
                </c:pt>
                <c:pt idx="5">
                  <c:v>1.0888547985381551</c:v>
                </c:pt>
              </c:numCache>
            </c:numRef>
          </c:val>
        </c:ser>
        <c:dLbls>
          <c:showLegendKey val="0"/>
          <c:showVal val="0"/>
          <c:showCatName val="0"/>
          <c:showSerName val="0"/>
          <c:showPercent val="0"/>
          <c:showBubbleSize val="0"/>
        </c:dLbls>
        <c:gapWidth val="150"/>
        <c:axId val="176420864"/>
        <c:axId val="167497664"/>
      </c:barChart>
      <c:catAx>
        <c:axId val="176420864"/>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7497664"/>
        <c:crosses val="autoZero"/>
        <c:auto val="1"/>
        <c:lblAlgn val="ctr"/>
        <c:lblOffset val="100"/>
        <c:noMultiLvlLbl val="0"/>
      </c:catAx>
      <c:valAx>
        <c:axId val="167497664"/>
        <c:scaling>
          <c:orientation val="minMax"/>
          <c:max val="1.2"/>
          <c:min val="0.9"/>
        </c:scaling>
        <c:delete val="0"/>
        <c:axPos val="l"/>
        <c:majorGridlines/>
        <c:title>
          <c:tx>
            <c:rich>
              <a:bodyPr rot="-5400000" vert="horz"/>
              <a:lstStyle/>
              <a:p>
                <a:pPr>
                  <a:defRPr/>
                </a:pPr>
                <a:r>
                  <a:rPr lang="en-US"/>
                  <a:t>Normalized Weighted Speedup</a:t>
                </a:r>
              </a:p>
            </c:rich>
          </c:tx>
          <c:layout>
            <c:manualLayout>
              <c:xMode val="edge"/>
              <c:yMode val="edge"/>
              <c:x val="1.7582417582417582E-2"/>
              <c:y val="8.6849910913967709E-2"/>
            </c:manualLayout>
          </c:layout>
          <c:overlay val="0"/>
        </c:title>
        <c:numFmt formatCode="#,##0.00" sourceLinked="0"/>
        <c:majorTickMark val="out"/>
        <c:minorTickMark val="none"/>
        <c:tickLblPos val="nextTo"/>
        <c:crossAx val="176420864"/>
        <c:crosses val="autoZero"/>
        <c:crossBetween val="between"/>
      </c:valAx>
    </c:plotArea>
    <c:legend>
      <c:legendPos val="t"/>
      <c:layout>
        <c:manualLayout>
          <c:xMode val="edge"/>
          <c:yMode val="edge"/>
          <c:x val="1.8342361051022483E-2"/>
          <c:y val="1.2098299156961298E-2"/>
          <c:w val="0.97357168815436534"/>
          <c:h val="8.8537163212406692E-2"/>
        </c:manualLayout>
      </c:layou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spPr>
            <a:ln w="28575">
              <a:solidFill>
                <a:schemeClr val="tx1"/>
              </a:solidFill>
            </a:ln>
          </c:spPr>
          <c:invertIfNegative val="0"/>
          <c:val>
            <c:numRef>
              <c:f>'C:\Akbar\University\Papers\MICRO12\MICRO''12\New Results 2\[mtiv-dynamic.xlsx]idle-1'!$A$17:$A$32</c:f>
              <c:numCache>
                <c:formatCode>General</c:formatCode>
                <c:ptCount val="16"/>
                <c:pt idx="0">
                  <c:v>0.85230499999999998</c:v>
                </c:pt>
                <c:pt idx="1">
                  <c:v>0.87020300000000006</c:v>
                </c:pt>
                <c:pt idx="2">
                  <c:v>0.875502</c:v>
                </c:pt>
                <c:pt idx="3">
                  <c:v>0.88120200000000004</c:v>
                </c:pt>
                <c:pt idx="4">
                  <c:v>0.85220499999999999</c:v>
                </c:pt>
                <c:pt idx="5">
                  <c:v>0.85500399999999999</c:v>
                </c:pt>
                <c:pt idx="6">
                  <c:v>0.85760400000000003</c:v>
                </c:pt>
                <c:pt idx="7">
                  <c:v>0.85770400000000002</c:v>
                </c:pt>
                <c:pt idx="8">
                  <c:v>0.86800299999999997</c:v>
                </c:pt>
                <c:pt idx="9">
                  <c:v>0.87780199999999997</c:v>
                </c:pt>
                <c:pt idx="10">
                  <c:v>0.88410200000000005</c:v>
                </c:pt>
                <c:pt idx="11">
                  <c:v>0.88500100000000004</c:v>
                </c:pt>
                <c:pt idx="12">
                  <c:v>0.85040500000000008</c:v>
                </c:pt>
                <c:pt idx="13">
                  <c:v>0.86370400000000003</c:v>
                </c:pt>
                <c:pt idx="14">
                  <c:v>0.85380500000000004</c:v>
                </c:pt>
                <c:pt idx="15">
                  <c:v>0.86010399999999998</c:v>
                </c:pt>
              </c:numCache>
            </c:numRef>
          </c:val>
        </c:ser>
        <c:dLbls>
          <c:showLegendKey val="0"/>
          <c:showVal val="0"/>
          <c:showCatName val="0"/>
          <c:showSerName val="0"/>
          <c:showPercent val="0"/>
          <c:showBubbleSize val="0"/>
        </c:dLbls>
        <c:gapWidth val="150"/>
        <c:axId val="131112448"/>
        <c:axId val="167461440"/>
      </c:barChart>
      <c:catAx>
        <c:axId val="131112448"/>
        <c:scaling>
          <c:orientation val="minMax"/>
        </c:scaling>
        <c:delete val="0"/>
        <c:axPos val="b"/>
        <c:title>
          <c:tx>
            <c:rich>
              <a:bodyPr/>
              <a:lstStyle/>
              <a:p>
                <a:pPr>
                  <a:defRPr/>
                </a:pPr>
                <a:r>
                  <a:rPr lang="en-US"/>
                  <a:t>Banks</a:t>
                </a:r>
              </a:p>
            </c:rich>
          </c:tx>
          <c:layout/>
          <c:overlay val="0"/>
        </c:title>
        <c:majorTickMark val="out"/>
        <c:minorTickMark val="none"/>
        <c:tickLblPos val="nextTo"/>
        <c:crossAx val="167461440"/>
        <c:crosses val="autoZero"/>
        <c:auto val="1"/>
        <c:lblAlgn val="ctr"/>
        <c:lblOffset val="100"/>
        <c:noMultiLvlLbl val="0"/>
      </c:catAx>
      <c:valAx>
        <c:axId val="167461440"/>
        <c:scaling>
          <c:orientation val="minMax"/>
          <c:min val="0.70000000000000062"/>
        </c:scaling>
        <c:delete val="0"/>
        <c:axPos val="l"/>
        <c:majorGridlines/>
        <c:title>
          <c:tx>
            <c:rich>
              <a:bodyPr rot="-5400000" vert="horz"/>
              <a:lstStyle/>
              <a:p>
                <a:pPr>
                  <a:defRPr/>
                </a:pPr>
                <a:r>
                  <a:rPr lang="en-US"/>
                  <a:t>Idleness</a:t>
                </a:r>
              </a:p>
            </c:rich>
          </c:tx>
          <c:layout/>
          <c:overlay val="0"/>
        </c:title>
        <c:numFmt formatCode="#,##0.00" sourceLinked="0"/>
        <c:majorTickMark val="out"/>
        <c:minorTickMark val="none"/>
        <c:tickLblPos val="nextTo"/>
        <c:crossAx val="131112448"/>
        <c:crosses val="autoZero"/>
        <c:crossBetween val="between"/>
        <c:majorUnit val="0.05"/>
      </c:valAx>
    </c:plotArea>
    <c:plotVisOnly val="1"/>
    <c:dispBlanksAs val="gap"/>
    <c:showDLblsOverMax val="0"/>
  </c:chart>
  <c:txPr>
    <a:bodyPr/>
    <a:lstStyle/>
    <a:p>
      <a:pPr>
        <a:defRPr sz="1400">
          <a:latin typeface="Arial" pitchFamily="34" charset="0"/>
          <a:cs typeface="Arial"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a:solidFill>
                <a:schemeClr val="bg1"/>
              </a:solidFill>
            </a:defRPr>
          </a:pPr>
          <a:endParaRPr lang="en-US"/>
        </a:p>
      </c:txPr>
    </c:title>
    <c:autoTitleDeleted val="0"/>
    <c:plotArea>
      <c:layout>
        <c:manualLayout>
          <c:layoutTarget val="inner"/>
          <c:xMode val="edge"/>
          <c:yMode val="edge"/>
          <c:x val="0.19961321745678812"/>
          <c:y val="0.19904347315534754"/>
          <c:w val="0.73871277636833255"/>
          <c:h val="0.5392006575912367"/>
        </c:manualLayout>
      </c:layout>
      <c:scatterChart>
        <c:scatterStyle val="smoothMarker"/>
        <c:varyColors val="0"/>
        <c:ser>
          <c:idx val="0"/>
          <c:order val="0"/>
          <c:tx>
            <c:v>round-trip-delay</c:v>
          </c:tx>
          <c:spPr>
            <a:ln w="50800">
              <a:solidFill>
                <a:schemeClr val="accent6">
                  <a:lumMod val="75000"/>
                </a:schemeClr>
              </a:solidFill>
              <a:prstDash val="sysDash"/>
            </a:ln>
          </c:spPr>
          <c:marker>
            <c:symbol val="none"/>
          </c:marker>
          <c:xVal>
            <c:numRef>
              <c:f>'C:\Akbar\University\Papers\MICRO12\MICRO''12\New Results 2\[motiv-5-28 - Copy.xlsx]Sheet1'!$C$1:$C$18</c:f>
              <c:numCache>
                <c:formatCode>General</c:formatCode>
                <c:ptCount val="18"/>
                <c:pt idx="0">
                  <c:v>165</c:v>
                </c:pt>
                <c:pt idx="1">
                  <c:v>215</c:v>
                </c:pt>
                <c:pt idx="2">
                  <c:v>265</c:v>
                </c:pt>
                <c:pt idx="3">
                  <c:v>315</c:v>
                </c:pt>
                <c:pt idx="4">
                  <c:v>365</c:v>
                </c:pt>
                <c:pt idx="5">
                  <c:v>415</c:v>
                </c:pt>
                <c:pt idx="6">
                  <c:v>465</c:v>
                </c:pt>
                <c:pt idx="7">
                  <c:v>515</c:v>
                </c:pt>
                <c:pt idx="8">
                  <c:v>565</c:v>
                </c:pt>
                <c:pt idx="9">
                  <c:v>615</c:v>
                </c:pt>
                <c:pt idx="10">
                  <c:v>665</c:v>
                </c:pt>
                <c:pt idx="11">
                  <c:v>715</c:v>
                </c:pt>
                <c:pt idx="12">
                  <c:v>765</c:v>
                </c:pt>
                <c:pt idx="13">
                  <c:v>815</c:v>
                </c:pt>
                <c:pt idx="14">
                  <c:v>865</c:v>
                </c:pt>
                <c:pt idx="15">
                  <c:v>915</c:v>
                </c:pt>
                <c:pt idx="16">
                  <c:v>965</c:v>
                </c:pt>
                <c:pt idx="17">
                  <c:v>1015</c:v>
                </c:pt>
              </c:numCache>
            </c:numRef>
          </c:xVal>
          <c:yVal>
            <c:numRef>
              <c:f>('C:\Akbar\University\Papers\MICRO12\MICRO''12\New Results 2\[motiv-5-28 - Copy.xlsx]Sheet1'!$K$50,'C:\Akbar\University\Papers\MICRO12\MICRO''12\New Results 2\[motiv-5-28 - Copy.xlsx]Sheet1'!$K$51,'C:\Akbar\University\Papers\MICRO12\MICRO''12\New Results 2\[motiv-5-28 - Copy.xlsx]Sheet1'!$K$101,'C:\Akbar\University\Papers\MICRO12\MICRO''12\New Results 2\[motiv-5-28 - Copy.xlsx]Sheet1'!$K$151,'C:\Akbar\University\Papers\MICRO12\MICRO''12\New Results 2\[motiv-5-28 - Copy.xlsx]Sheet1'!$K$201,'C:\Akbar\University\Papers\MICRO12\MICRO''12\New Results 2\[motiv-5-28 - Copy.xlsx]Sheet1'!$K$251,'C:\Akbar\University\Papers\MICRO12\MICRO''12\New Results 2\[motiv-5-28 - Copy.xlsx]Sheet1'!$K$301,'C:\Akbar\University\Papers\MICRO12\MICRO''12\New Results 2\[motiv-5-28 - Copy.xlsx]Sheet1'!$K$351,'C:\Akbar\University\Papers\MICRO12\MICRO''12\New Results 2\[motiv-5-28 - Copy.xlsx]Sheet1'!$K$401,'C:\Akbar\University\Papers\MICRO12\MICRO''12\New Results 2\[motiv-5-28 - Copy.xlsx]Sheet1'!$K$451,'C:\Akbar\University\Papers\MICRO12\MICRO''12\New Results 2\[motiv-5-28 - Copy.xlsx]Sheet1'!$K$501,'C:\Akbar\University\Papers\MICRO12\MICRO''12\New Results 2\[motiv-5-28 - Copy.xlsx]Sheet1'!$K$551,'C:\Akbar\University\Papers\MICRO12\MICRO''12\New Results 2\[motiv-5-28 - Copy.xlsx]Sheet1'!$K$601,'C:\Akbar\University\Papers\MICRO12\MICRO''12\New Results 2\[motiv-5-28 - Copy.xlsx]Sheet1'!$K$651,'C:\Akbar\University\Papers\MICRO12\MICRO''12\New Results 2\[motiv-5-28 - Copy.xlsx]Sheet1'!$K$701,'C:\Akbar\University\Papers\MICRO12\MICRO''12\New Results 2\[motiv-5-28 - Copy.xlsx]Sheet1'!$K$751,'C:\Akbar\University\Papers\MICRO12\MICRO''12\New Results 2\[motiv-5-28 - Copy.xlsx]Sheet1'!$K$801)</c:f>
              <c:numCache>
                <c:formatCode>General</c:formatCode>
                <c:ptCount val="17"/>
                <c:pt idx="0">
                  <c:v>1.3893713094824591E-3</c:v>
                </c:pt>
                <c:pt idx="1">
                  <c:v>4.5849253212921152E-2</c:v>
                </c:pt>
                <c:pt idx="2">
                  <c:v>0.15387287252518236</c:v>
                </c:pt>
                <c:pt idx="3">
                  <c:v>0.22924626606460577</c:v>
                </c:pt>
                <c:pt idx="4">
                  <c:v>0.15491490100729419</c:v>
                </c:pt>
                <c:pt idx="5">
                  <c:v>0.12295936088919764</c:v>
                </c:pt>
                <c:pt idx="6">
                  <c:v>7.3289336575199718E-2</c:v>
                </c:pt>
                <c:pt idx="7">
                  <c:v>5.6616880861410208E-2</c:v>
                </c:pt>
                <c:pt idx="8">
                  <c:v>4.0291767974991316E-2</c:v>
                </c:pt>
                <c:pt idx="9">
                  <c:v>2.5703369225425494E-2</c:v>
                </c:pt>
                <c:pt idx="10">
                  <c:v>2.3619312261201807E-2</c:v>
                </c:pt>
                <c:pt idx="11">
                  <c:v>1.6325112886418896E-2</c:v>
                </c:pt>
                <c:pt idx="12">
                  <c:v>1.4241055922195206E-2</c:v>
                </c:pt>
                <c:pt idx="13">
                  <c:v>1.0420284821118444E-2</c:v>
                </c:pt>
                <c:pt idx="14">
                  <c:v>8.3362278568947547E-3</c:v>
                </c:pt>
                <c:pt idx="15">
                  <c:v>8.3362278568947547E-3</c:v>
                </c:pt>
                <c:pt idx="16">
                  <c:v>6.252170892671066E-3</c:v>
                </c:pt>
              </c:numCache>
            </c:numRef>
          </c:yVal>
          <c:smooth val="1"/>
        </c:ser>
        <c:dLbls>
          <c:showLegendKey val="0"/>
          <c:showVal val="0"/>
          <c:showCatName val="0"/>
          <c:showSerName val="0"/>
          <c:showPercent val="0"/>
          <c:showBubbleSize val="0"/>
        </c:dLbls>
        <c:axId val="167465472"/>
        <c:axId val="167466048"/>
      </c:scatterChart>
      <c:valAx>
        <c:axId val="167465472"/>
        <c:scaling>
          <c:orientation val="minMax"/>
          <c:max val="900"/>
          <c:min val="100"/>
        </c:scaling>
        <c:delete val="0"/>
        <c:axPos val="b"/>
        <c:title>
          <c:tx>
            <c:rich>
              <a:bodyPr/>
              <a:lstStyle/>
              <a:p>
                <a:pPr>
                  <a:defRPr/>
                </a:pPr>
                <a:r>
                  <a:rPr lang="en-US"/>
                  <a:t>Delay (cycles)</a:t>
                </a:r>
              </a:p>
            </c:rich>
          </c:tx>
          <c:overlay val="0"/>
        </c:title>
        <c:numFmt formatCode="General" sourceLinked="1"/>
        <c:majorTickMark val="out"/>
        <c:minorTickMark val="none"/>
        <c:tickLblPos val="nextTo"/>
        <c:crossAx val="167466048"/>
        <c:crosses val="autoZero"/>
        <c:crossBetween val="midCat"/>
      </c:valAx>
      <c:valAx>
        <c:axId val="167466048"/>
        <c:scaling>
          <c:orientation val="minMax"/>
          <c:max val="0.30000000000000004"/>
        </c:scaling>
        <c:delete val="0"/>
        <c:axPos val="l"/>
        <c:majorGridlines/>
        <c:title>
          <c:tx>
            <c:rich>
              <a:bodyPr rot="-5400000" vert="horz"/>
              <a:lstStyle/>
              <a:p>
                <a:pPr>
                  <a:defRPr/>
                </a:pPr>
                <a:r>
                  <a:rPr lang="en-US"/>
                  <a:t>Fraction of total accesses</a:t>
                </a:r>
              </a:p>
            </c:rich>
          </c:tx>
          <c:layout>
            <c:manualLayout>
              <c:xMode val="edge"/>
              <c:yMode val="edge"/>
              <c:x val="1.6117216117216119E-2"/>
              <c:y val="0.12611317847722131"/>
            </c:manualLayout>
          </c:layout>
          <c:overlay val="0"/>
        </c:title>
        <c:numFmt formatCode="#,##0.00" sourceLinked="0"/>
        <c:majorTickMark val="out"/>
        <c:minorTickMark val="none"/>
        <c:tickLblPos val="nextTo"/>
        <c:crossAx val="167465472"/>
        <c:crosses val="autoZero"/>
        <c:crossBetween val="midCat"/>
        <c:majorUnit val="5.000000000000001E-2"/>
      </c:valAx>
    </c:plotArea>
    <c:legend>
      <c:legendPos val="t"/>
      <c:layout>
        <c:manualLayout>
          <c:xMode val="edge"/>
          <c:yMode val="edge"/>
          <c:x val="2.0699666765519518E-2"/>
          <c:y val="7.8374139218103898E-3"/>
          <c:w val="0.56986546373320346"/>
          <c:h val="9.9698558651189012E-2"/>
        </c:manualLayout>
      </c:layout>
      <c:overlay val="0"/>
    </c:legend>
    <c:plotVisOnly val="1"/>
    <c:dispBlanksAs val="gap"/>
    <c:showDLblsOverMax val="0"/>
  </c:chart>
  <c:txPr>
    <a:bodyPr/>
    <a:lstStyle/>
    <a:p>
      <a:pPr>
        <a:defRPr sz="1600" b="0" i="0">
          <a:latin typeface="Arial" pitchFamily="34" charset="0"/>
          <a:cs typeface="Arial"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tx>
            <c:v>round-trip-delay</c:v>
          </c:tx>
          <c:spPr>
            <a:ln w="50800">
              <a:solidFill>
                <a:schemeClr val="accent6">
                  <a:lumMod val="75000"/>
                </a:schemeClr>
              </a:solidFill>
              <a:prstDash val="sysDash"/>
            </a:ln>
          </c:spPr>
          <c:marker>
            <c:symbol val="none"/>
          </c:marker>
          <c:xVal>
            <c:numRef>
              <c:f>[1]Sheet1!$C$1:$C$18</c:f>
              <c:numCache>
                <c:formatCode>General</c:formatCode>
                <c:ptCount val="18"/>
                <c:pt idx="0">
                  <c:v>165</c:v>
                </c:pt>
                <c:pt idx="1">
                  <c:v>215</c:v>
                </c:pt>
                <c:pt idx="2">
                  <c:v>265</c:v>
                </c:pt>
                <c:pt idx="3">
                  <c:v>315</c:v>
                </c:pt>
                <c:pt idx="4">
                  <c:v>365</c:v>
                </c:pt>
                <c:pt idx="5">
                  <c:v>415</c:v>
                </c:pt>
                <c:pt idx="6">
                  <c:v>465</c:v>
                </c:pt>
                <c:pt idx="7">
                  <c:v>515</c:v>
                </c:pt>
                <c:pt idx="8">
                  <c:v>565</c:v>
                </c:pt>
                <c:pt idx="9">
                  <c:v>615</c:v>
                </c:pt>
                <c:pt idx="10">
                  <c:v>665</c:v>
                </c:pt>
                <c:pt idx="11">
                  <c:v>715</c:v>
                </c:pt>
                <c:pt idx="12">
                  <c:v>765</c:v>
                </c:pt>
                <c:pt idx="13">
                  <c:v>815</c:v>
                </c:pt>
                <c:pt idx="14">
                  <c:v>865</c:v>
                </c:pt>
                <c:pt idx="15">
                  <c:v>915</c:v>
                </c:pt>
                <c:pt idx="16">
                  <c:v>965</c:v>
                </c:pt>
                <c:pt idx="17">
                  <c:v>1015</c:v>
                </c:pt>
              </c:numCache>
            </c:numRef>
          </c:xVal>
          <c:yVal>
            <c:numRef>
              <c:f>([1]Sheet1!$K$50,[1]Sheet1!$K$51,[1]Sheet1!$K$101,[1]Sheet1!$K$151,[1]Sheet1!$K$201,[1]Sheet1!$K$251,[1]Sheet1!$K$301,[1]Sheet1!$K$351,[1]Sheet1!$K$401,[1]Sheet1!$K$451,[1]Sheet1!$K$501,[1]Sheet1!$K$551,[1]Sheet1!$K$601,[1]Sheet1!$K$651,[1]Sheet1!$K$701,[1]Sheet1!$K$751,[1]Sheet1!$K$801)</c:f>
              <c:numCache>
                <c:formatCode>General</c:formatCode>
                <c:ptCount val="17"/>
                <c:pt idx="0">
                  <c:v>1.3893713094824591E-3</c:v>
                </c:pt>
                <c:pt idx="1">
                  <c:v>4.5849253212921152E-2</c:v>
                </c:pt>
                <c:pt idx="2">
                  <c:v>0.15387287252518236</c:v>
                </c:pt>
                <c:pt idx="3">
                  <c:v>0.22924626606460577</c:v>
                </c:pt>
                <c:pt idx="4">
                  <c:v>0.15491490100729419</c:v>
                </c:pt>
                <c:pt idx="5">
                  <c:v>0.12295936088919764</c:v>
                </c:pt>
                <c:pt idx="6">
                  <c:v>7.3289336575199718E-2</c:v>
                </c:pt>
                <c:pt idx="7">
                  <c:v>5.6616880861410208E-2</c:v>
                </c:pt>
                <c:pt idx="8">
                  <c:v>4.0291767974991316E-2</c:v>
                </c:pt>
                <c:pt idx="9">
                  <c:v>2.5703369225425494E-2</c:v>
                </c:pt>
                <c:pt idx="10">
                  <c:v>2.3619312261201807E-2</c:v>
                </c:pt>
                <c:pt idx="11">
                  <c:v>1.6325112886418896E-2</c:v>
                </c:pt>
                <c:pt idx="12">
                  <c:v>1.4241055922195206E-2</c:v>
                </c:pt>
                <c:pt idx="13">
                  <c:v>1.0420284821118444E-2</c:v>
                </c:pt>
                <c:pt idx="14">
                  <c:v>8.3362278568947547E-3</c:v>
                </c:pt>
                <c:pt idx="15">
                  <c:v>8.3362278568947547E-3</c:v>
                </c:pt>
                <c:pt idx="16">
                  <c:v>6.252170892671066E-3</c:v>
                </c:pt>
              </c:numCache>
            </c:numRef>
          </c:yVal>
          <c:smooth val="1"/>
        </c:ser>
        <c:ser>
          <c:idx val="1"/>
          <c:order val="1"/>
          <c:tx>
            <c:v>so-far-delay</c:v>
          </c:tx>
          <c:spPr>
            <a:ln w="50800">
              <a:solidFill>
                <a:prstClr val="black"/>
              </a:solidFill>
            </a:ln>
          </c:spPr>
          <c:marker>
            <c:symbol val="none"/>
          </c:marker>
          <c:xVal>
            <c:numRef>
              <c:f>[1]Sheet2!$B$1:$B$22</c:f>
              <c:numCache>
                <c:formatCode>General</c:formatCode>
                <c:ptCount val="22"/>
                <c:pt idx="0">
                  <c:v>131</c:v>
                </c:pt>
                <c:pt idx="1">
                  <c:v>181</c:v>
                </c:pt>
                <c:pt idx="2">
                  <c:v>231</c:v>
                </c:pt>
                <c:pt idx="3">
                  <c:v>281</c:v>
                </c:pt>
                <c:pt idx="4">
                  <c:v>331</c:v>
                </c:pt>
                <c:pt idx="5">
                  <c:v>381</c:v>
                </c:pt>
                <c:pt idx="6">
                  <c:v>431</c:v>
                </c:pt>
                <c:pt idx="7">
                  <c:v>481</c:v>
                </c:pt>
                <c:pt idx="8">
                  <c:v>531</c:v>
                </c:pt>
                <c:pt idx="9">
                  <c:v>581</c:v>
                </c:pt>
                <c:pt idx="10">
                  <c:v>631</c:v>
                </c:pt>
                <c:pt idx="11">
                  <c:v>681</c:v>
                </c:pt>
                <c:pt idx="12">
                  <c:v>731</c:v>
                </c:pt>
                <c:pt idx="13">
                  <c:v>781</c:v>
                </c:pt>
                <c:pt idx="14">
                  <c:v>831</c:v>
                </c:pt>
                <c:pt idx="15">
                  <c:v>881</c:v>
                </c:pt>
                <c:pt idx="16">
                  <c:v>931</c:v>
                </c:pt>
                <c:pt idx="17">
                  <c:v>981</c:v>
                </c:pt>
                <c:pt idx="18">
                  <c:v>1031</c:v>
                </c:pt>
                <c:pt idx="19">
                  <c:v>1081</c:v>
                </c:pt>
                <c:pt idx="20">
                  <c:v>1131</c:v>
                </c:pt>
                <c:pt idx="21">
                  <c:v>1181</c:v>
                </c:pt>
              </c:numCache>
            </c:numRef>
          </c:xVal>
          <c:yVal>
            <c:numRef>
              <c:f>([1]Sheet2!$I$50,[1]Sheet2!$I$51,[1]Sheet2!$I$101,[1]Sheet2!$I$151,[1]Sheet2!$I$201,[1]Sheet2!$I$251,[1]Sheet2!$I$301,[1]Sheet2!$I$351,[1]Sheet2!$I$401,[1]Sheet2!$I$451,[1]Sheet2!$I$501,[1]Sheet2!$I$551,[1]Sheet2!$I$601,[1]Sheet2!$I$651,[1]Sheet2!$I$701,[1]Sheet2!$I$751)</c:f>
              <c:numCache>
                <c:formatCode>General</c:formatCode>
                <c:ptCount val="16"/>
                <c:pt idx="0">
                  <c:v>2.8441410693970419E-4</c:v>
                </c:pt>
                <c:pt idx="1">
                  <c:v>0.21956769055745165</c:v>
                </c:pt>
                <c:pt idx="2">
                  <c:v>0.27901023890784982</c:v>
                </c:pt>
                <c:pt idx="3">
                  <c:v>0.10693970420932879</c:v>
                </c:pt>
                <c:pt idx="4">
                  <c:v>6.882821387940842E-2</c:v>
                </c:pt>
                <c:pt idx="5">
                  <c:v>4.1524459613196812E-2</c:v>
                </c:pt>
                <c:pt idx="6">
                  <c:v>2.5881683731513082E-2</c:v>
                </c:pt>
                <c:pt idx="7">
                  <c:v>2.0762229806598406E-2</c:v>
                </c:pt>
                <c:pt idx="8">
                  <c:v>1.3936291240045506E-2</c:v>
                </c:pt>
                <c:pt idx="9">
                  <c:v>9.3856655290102398E-3</c:v>
                </c:pt>
                <c:pt idx="10">
                  <c:v>9.9544937428896474E-3</c:v>
                </c:pt>
                <c:pt idx="11">
                  <c:v>5.4038680318543803E-3</c:v>
                </c:pt>
                <c:pt idx="12">
                  <c:v>7.6791808873720134E-3</c:v>
                </c:pt>
                <c:pt idx="13">
                  <c:v>3.6973833902161548E-3</c:v>
                </c:pt>
                <c:pt idx="14">
                  <c:v>5.6882821387940841E-3</c:v>
                </c:pt>
                <c:pt idx="15">
                  <c:v>4.2662116040955633E-3</c:v>
                </c:pt>
              </c:numCache>
            </c:numRef>
          </c:yVal>
          <c:smooth val="1"/>
        </c:ser>
        <c:dLbls>
          <c:showLegendKey val="0"/>
          <c:showVal val="0"/>
          <c:showCatName val="0"/>
          <c:showSerName val="0"/>
          <c:showPercent val="0"/>
          <c:showBubbleSize val="0"/>
        </c:dLbls>
        <c:axId val="169285824"/>
        <c:axId val="169286400"/>
      </c:scatterChart>
      <c:valAx>
        <c:axId val="169285824"/>
        <c:scaling>
          <c:orientation val="minMax"/>
          <c:max val="900"/>
          <c:min val="100"/>
        </c:scaling>
        <c:delete val="0"/>
        <c:axPos val="b"/>
        <c:title>
          <c:tx>
            <c:rich>
              <a:bodyPr/>
              <a:lstStyle/>
              <a:p>
                <a:pPr>
                  <a:defRPr/>
                </a:pPr>
                <a:r>
                  <a:rPr lang="en-US"/>
                  <a:t>Delay (cycles)</a:t>
                </a:r>
              </a:p>
            </c:rich>
          </c:tx>
          <c:overlay val="0"/>
        </c:title>
        <c:numFmt formatCode="General" sourceLinked="1"/>
        <c:majorTickMark val="out"/>
        <c:minorTickMark val="none"/>
        <c:tickLblPos val="nextTo"/>
        <c:crossAx val="169286400"/>
        <c:crosses val="autoZero"/>
        <c:crossBetween val="midCat"/>
      </c:valAx>
      <c:valAx>
        <c:axId val="169286400"/>
        <c:scaling>
          <c:orientation val="minMax"/>
        </c:scaling>
        <c:delete val="0"/>
        <c:axPos val="l"/>
        <c:majorGridlines/>
        <c:title>
          <c:tx>
            <c:rich>
              <a:bodyPr rot="-5400000" vert="horz"/>
              <a:lstStyle/>
              <a:p>
                <a:pPr>
                  <a:defRPr/>
                </a:pPr>
                <a:r>
                  <a:rPr lang="en-US"/>
                  <a:t>Fraction of total accesses</a:t>
                </a:r>
              </a:p>
            </c:rich>
          </c:tx>
          <c:layout>
            <c:manualLayout>
              <c:xMode val="edge"/>
              <c:yMode val="edge"/>
              <c:x val="1.6117216117216119E-2"/>
              <c:y val="0.12611317847722131"/>
            </c:manualLayout>
          </c:layout>
          <c:overlay val="0"/>
        </c:title>
        <c:numFmt formatCode="#,##0.00" sourceLinked="0"/>
        <c:majorTickMark val="out"/>
        <c:minorTickMark val="none"/>
        <c:tickLblPos val="nextTo"/>
        <c:crossAx val="169285824"/>
        <c:crosses val="autoZero"/>
        <c:crossBetween val="midCat"/>
      </c:valAx>
    </c:plotArea>
    <c:legend>
      <c:legendPos val="t"/>
      <c:layout>
        <c:manualLayout>
          <c:xMode val="edge"/>
          <c:yMode val="edge"/>
          <c:x val="2.0699666765519518E-2"/>
          <c:y val="7.8374139218103898E-3"/>
          <c:w val="0.97764840933344999"/>
          <c:h val="9.9698558651189012E-2"/>
        </c:manualLayout>
      </c:layout>
      <c:overlay val="0"/>
    </c:legend>
    <c:plotVisOnly val="1"/>
    <c:dispBlanksAs val="gap"/>
    <c:showDLblsOverMax val="0"/>
  </c:chart>
  <c:txPr>
    <a:bodyPr/>
    <a:lstStyle/>
    <a:p>
      <a:pPr>
        <a:defRPr sz="1600" b="0" i="0">
          <a:latin typeface="Arial" pitchFamily="34" charset="0"/>
          <a:cs typeface="Arial"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prstClr val="black"/>
              </a:solidFill>
            </a:ln>
          </c:spPr>
          <c:invertIfNegative val="0"/>
          <c:cat>
            <c:strRef>
              <c:f>'C:\Akbar\University\Papers\MICRO12\MICRO''12\New Results 2\[32-default.xlsx]default-data'!$A$25:$A$30</c:f>
              <c:strCache>
                <c:ptCount val="6"/>
                <c:pt idx="0">
                  <c:v>w-1</c:v>
                </c:pt>
                <c:pt idx="1">
                  <c:v>w-2</c:v>
                </c:pt>
                <c:pt idx="2">
                  <c:v>w-3</c:v>
                </c:pt>
                <c:pt idx="3">
                  <c:v>w-4</c:v>
                </c:pt>
                <c:pt idx="4">
                  <c:v>w-5</c:v>
                </c:pt>
                <c:pt idx="5">
                  <c:v>w-6</c:v>
                </c:pt>
              </c:strCache>
            </c:strRef>
          </c:cat>
          <c:val>
            <c:numRef>
              <c:f>'C:\Akbar\University\Papers\MICRO12\MICRO''12\New Results 2\[32-default.xlsx]default-data'!$E$5:$E$10</c:f>
              <c:numCache>
                <c:formatCode>General</c:formatCode>
                <c:ptCount val="6"/>
                <c:pt idx="0">
                  <c:v>1.10020037098212</c:v>
                </c:pt>
                <c:pt idx="1">
                  <c:v>0.98429859693084298</c:v>
                </c:pt>
                <c:pt idx="2">
                  <c:v>1.08042903407253</c:v>
                </c:pt>
                <c:pt idx="3">
                  <c:v>1.0867200859183099</c:v>
                </c:pt>
                <c:pt idx="4">
                  <c:v>1.06720355796569</c:v>
                </c:pt>
                <c:pt idx="5">
                  <c:v>1.0998373151676699</c:v>
                </c:pt>
              </c:numCache>
            </c:numRef>
          </c:val>
        </c:ser>
        <c:ser>
          <c:idx val="1"/>
          <c:order val="1"/>
          <c:tx>
            <c:v>Scheme-1 + Scheme-2</c:v>
          </c:tx>
          <c:spPr>
            <a:ln w="25400">
              <a:solidFill>
                <a:prstClr val="black"/>
              </a:solidFill>
            </a:ln>
          </c:spPr>
          <c:invertIfNegative val="0"/>
          <c:cat>
            <c:strRef>
              <c:f>'C:\Akbar\University\Papers\MICRO12\MICRO''12\New Results 2\[32-default.xlsx]default-data'!$A$25:$A$30</c:f>
              <c:strCache>
                <c:ptCount val="6"/>
                <c:pt idx="0">
                  <c:v>w-1</c:v>
                </c:pt>
                <c:pt idx="1">
                  <c:v>w-2</c:v>
                </c:pt>
                <c:pt idx="2">
                  <c:v>w-3</c:v>
                </c:pt>
                <c:pt idx="3">
                  <c:v>w-4</c:v>
                </c:pt>
                <c:pt idx="4">
                  <c:v>w-5</c:v>
                </c:pt>
                <c:pt idx="5">
                  <c:v>w-6</c:v>
                </c:pt>
              </c:strCache>
            </c:strRef>
          </c:cat>
          <c:val>
            <c:numRef>
              <c:f>'C:\Akbar\University\Papers\MICRO12\MICRO''12\New Results 2\[32-default.xlsx]default-data'!$F$5:$F$10</c:f>
              <c:numCache>
                <c:formatCode>General</c:formatCode>
                <c:ptCount val="6"/>
                <c:pt idx="0">
                  <c:v>1.1398306201830501</c:v>
                </c:pt>
                <c:pt idx="1">
                  <c:v>1.0148455974423332</c:v>
                </c:pt>
                <c:pt idx="2">
                  <c:v>1.1164341585106499</c:v>
                </c:pt>
                <c:pt idx="3">
                  <c:v>1.13419380266425</c:v>
                </c:pt>
                <c:pt idx="4">
                  <c:v>1.1173886749212401</c:v>
                </c:pt>
                <c:pt idx="5">
                  <c:v>1.1267665024776801</c:v>
                </c:pt>
              </c:numCache>
            </c:numRef>
          </c:val>
        </c:ser>
        <c:dLbls>
          <c:showLegendKey val="0"/>
          <c:showVal val="0"/>
          <c:showCatName val="0"/>
          <c:showSerName val="0"/>
          <c:showPercent val="0"/>
          <c:showBubbleSize val="0"/>
        </c:dLbls>
        <c:gapWidth val="150"/>
        <c:axId val="164306432"/>
        <c:axId val="164676160"/>
      </c:barChart>
      <c:catAx>
        <c:axId val="164306432"/>
        <c:scaling>
          <c:orientation val="minMax"/>
        </c:scaling>
        <c:delete val="0"/>
        <c:axPos val="b"/>
        <c:title>
          <c:tx>
            <c:rich>
              <a:bodyPr/>
              <a:lstStyle/>
              <a:p>
                <a:pPr>
                  <a:defRPr/>
                </a:pPr>
                <a:r>
                  <a:rPr lang="en-US" b="1" dirty="0" smtClean="0"/>
                  <a:t>Mixed</a:t>
                </a:r>
                <a:r>
                  <a:rPr lang="en-US" dirty="0" smtClean="0"/>
                  <a:t> Workloads</a:t>
                </a:r>
                <a:endParaRPr lang="en-US" dirty="0"/>
              </a:p>
            </c:rich>
          </c:tx>
          <c:overlay val="0"/>
        </c:title>
        <c:majorTickMark val="out"/>
        <c:minorTickMark val="none"/>
        <c:tickLblPos val="nextTo"/>
        <c:crossAx val="164676160"/>
        <c:crosses val="autoZero"/>
        <c:auto val="1"/>
        <c:lblAlgn val="ctr"/>
        <c:lblOffset val="100"/>
        <c:noMultiLvlLbl val="0"/>
      </c:catAx>
      <c:valAx>
        <c:axId val="164676160"/>
        <c:scaling>
          <c:orientation val="minMax"/>
          <c:max val="1.2"/>
          <c:min val="0.9"/>
        </c:scaling>
        <c:delete val="0"/>
        <c:axPos val="l"/>
        <c:majorGridlines/>
        <c:title>
          <c:tx>
            <c:rich>
              <a:bodyPr rot="-5400000" vert="horz"/>
              <a:lstStyle/>
              <a:p>
                <a:pPr>
                  <a:defRPr/>
                </a:pPr>
                <a:r>
                  <a:rPr lang="en-US" sz="1800" dirty="0"/>
                  <a:t>Normalized </a:t>
                </a:r>
                <a:r>
                  <a:rPr lang="en-US" sz="1800" dirty="0" smtClean="0"/>
                  <a:t>WS</a:t>
                </a:r>
                <a:endParaRPr lang="en-US" sz="1800" dirty="0"/>
              </a:p>
            </c:rich>
          </c:tx>
          <c:layout>
            <c:manualLayout>
              <c:xMode val="edge"/>
              <c:yMode val="edge"/>
              <c:x val="1.4165547477304131E-2"/>
              <c:y val="0.15214844242572687"/>
            </c:manualLayout>
          </c:layout>
          <c:overlay val="0"/>
        </c:title>
        <c:numFmt formatCode="#,##0.00" sourceLinked="0"/>
        <c:majorTickMark val="out"/>
        <c:minorTickMark val="none"/>
        <c:tickLblPos val="nextTo"/>
        <c:txPr>
          <a:bodyPr/>
          <a:lstStyle/>
          <a:p>
            <a:pPr>
              <a:defRPr sz="1200"/>
            </a:pPr>
            <a:endParaRPr lang="en-US"/>
          </a:p>
        </c:txPr>
        <c:crossAx val="164306432"/>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prstClr val="black"/>
              </a:solidFill>
            </a:ln>
          </c:spPr>
          <c:invertIfNegative val="0"/>
          <c:cat>
            <c:strRef>
              <c:f>'C:\Akbar\University\Papers\MICRO12\MICRO''12\New Results 2\[32-default.xlsx]default-data'!$A$31:$A$36</c:f>
              <c:strCache>
                <c:ptCount val="6"/>
                <c:pt idx="0">
                  <c:v>w-7</c:v>
                </c:pt>
                <c:pt idx="1">
                  <c:v>w-8</c:v>
                </c:pt>
                <c:pt idx="2">
                  <c:v>w-9</c:v>
                </c:pt>
                <c:pt idx="3">
                  <c:v>w-10</c:v>
                </c:pt>
                <c:pt idx="4">
                  <c:v>w-11</c:v>
                </c:pt>
                <c:pt idx="5">
                  <c:v>w-12</c:v>
                </c:pt>
              </c:strCache>
            </c:strRef>
          </c:cat>
          <c:val>
            <c:numRef>
              <c:f>'C:\Akbar\University\Papers\MICRO12\MICRO''12\New Results 2\[32-default.xlsx]default-data'!$E$11:$E$16</c:f>
              <c:numCache>
                <c:formatCode>General</c:formatCode>
                <c:ptCount val="6"/>
                <c:pt idx="0">
                  <c:v>1.08317513884324</c:v>
                </c:pt>
                <c:pt idx="1">
                  <c:v>1.1051312060555301</c:v>
                </c:pt>
                <c:pt idx="2">
                  <c:v>0.98693368158863304</c:v>
                </c:pt>
                <c:pt idx="3">
                  <c:v>1.0859004853873899</c:v>
                </c:pt>
                <c:pt idx="4">
                  <c:v>1.1190329104174299</c:v>
                </c:pt>
                <c:pt idx="5">
                  <c:v>1.07616026580947</c:v>
                </c:pt>
              </c:numCache>
            </c:numRef>
          </c:val>
        </c:ser>
        <c:ser>
          <c:idx val="1"/>
          <c:order val="1"/>
          <c:tx>
            <c:v>Scheme-1 + Scheme-2</c:v>
          </c:tx>
          <c:spPr>
            <a:ln w="25400">
              <a:solidFill>
                <a:prstClr val="black"/>
              </a:solidFill>
            </a:ln>
          </c:spPr>
          <c:invertIfNegative val="0"/>
          <c:cat>
            <c:strRef>
              <c:f>'C:\Akbar\University\Papers\MICRO12\MICRO''12\New Results 2\[32-default.xlsx]default-data'!$A$31:$A$36</c:f>
              <c:strCache>
                <c:ptCount val="6"/>
                <c:pt idx="0">
                  <c:v>w-7</c:v>
                </c:pt>
                <c:pt idx="1">
                  <c:v>w-8</c:v>
                </c:pt>
                <c:pt idx="2">
                  <c:v>w-9</c:v>
                </c:pt>
                <c:pt idx="3">
                  <c:v>w-10</c:v>
                </c:pt>
                <c:pt idx="4">
                  <c:v>w-11</c:v>
                </c:pt>
                <c:pt idx="5">
                  <c:v>w-12</c:v>
                </c:pt>
              </c:strCache>
            </c:strRef>
          </c:cat>
          <c:val>
            <c:numRef>
              <c:f>'C:\Akbar\University\Papers\MICRO12\MICRO''12\New Results 2\[32-default.xlsx]default-data'!$F$11:$F$16</c:f>
              <c:numCache>
                <c:formatCode>General</c:formatCode>
                <c:ptCount val="6"/>
                <c:pt idx="0">
                  <c:v>1.1425692013648501</c:v>
                </c:pt>
                <c:pt idx="1">
                  <c:v>1.1570960959207002</c:v>
                </c:pt>
                <c:pt idx="2">
                  <c:v>1.0597996513851431</c:v>
                </c:pt>
                <c:pt idx="3">
                  <c:v>1.1388862839727401</c:v>
                </c:pt>
                <c:pt idx="4">
                  <c:v>1.1560077660451298</c:v>
                </c:pt>
                <c:pt idx="5">
                  <c:v>1.15292884841604</c:v>
                </c:pt>
              </c:numCache>
            </c:numRef>
          </c:val>
        </c:ser>
        <c:dLbls>
          <c:showLegendKey val="0"/>
          <c:showVal val="0"/>
          <c:showCatName val="0"/>
          <c:showSerName val="0"/>
          <c:showPercent val="0"/>
          <c:showBubbleSize val="0"/>
        </c:dLbls>
        <c:gapWidth val="150"/>
        <c:axId val="164388864"/>
        <c:axId val="164677888"/>
      </c:barChart>
      <c:catAx>
        <c:axId val="164388864"/>
        <c:scaling>
          <c:orientation val="minMax"/>
        </c:scaling>
        <c:delete val="0"/>
        <c:axPos val="b"/>
        <c:title>
          <c:tx>
            <c:rich>
              <a:bodyPr/>
              <a:lstStyle/>
              <a:p>
                <a:pPr>
                  <a:defRPr/>
                </a:pPr>
                <a:r>
                  <a:rPr lang="en-US" b="1" dirty="0" smtClean="0"/>
                  <a:t>High</a:t>
                </a:r>
                <a:r>
                  <a:rPr lang="en-US" dirty="0" smtClean="0"/>
                  <a:t> Intensity </a:t>
                </a:r>
                <a:r>
                  <a:rPr lang="en-US" dirty="0"/>
                  <a:t>Workloads</a:t>
                </a:r>
              </a:p>
            </c:rich>
          </c:tx>
          <c:overlay val="0"/>
        </c:title>
        <c:majorTickMark val="out"/>
        <c:minorTickMark val="none"/>
        <c:tickLblPos val="nextTo"/>
        <c:crossAx val="164677888"/>
        <c:crosses val="autoZero"/>
        <c:auto val="1"/>
        <c:lblAlgn val="ctr"/>
        <c:lblOffset val="100"/>
        <c:noMultiLvlLbl val="0"/>
      </c:catAx>
      <c:valAx>
        <c:axId val="164677888"/>
        <c:scaling>
          <c:orientation val="minMax"/>
          <c:min val="0.9"/>
        </c:scaling>
        <c:delete val="0"/>
        <c:axPos val="l"/>
        <c:majorGridlines/>
        <c:title>
          <c:tx>
            <c:rich>
              <a:bodyPr rot="-5400000" vert="horz"/>
              <a:lstStyle/>
              <a:p>
                <a:pPr>
                  <a:defRPr/>
                </a:pPr>
                <a:r>
                  <a:rPr lang="en-US" sz="1800" dirty="0"/>
                  <a:t>Normalized WS</a:t>
                </a:r>
              </a:p>
            </c:rich>
          </c:tx>
          <c:layout>
            <c:manualLayout>
              <c:xMode val="edge"/>
              <c:yMode val="edge"/>
              <c:x val="1.9047619047619074E-2"/>
              <c:y val="9.0882677299621489E-2"/>
            </c:manualLayout>
          </c:layout>
          <c:overlay val="0"/>
        </c:title>
        <c:numFmt formatCode="#,##0.00" sourceLinked="0"/>
        <c:majorTickMark val="out"/>
        <c:minorTickMark val="none"/>
        <c:tickLblPos val="nextTo"/>
        <c:txPr>
          <a:bodyPr/>
          <a:lstStyle/>
          <a:p>
            <a:pPr>
              <a:defRPr sz="1200"/>
            </a:pPr>
            <a:endParaRPr lang="en-US"/>
          </a:p>
        </c:txPr>
        <c:crossAx val="164388864"/>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v>Scheme-1</c:v>
          </c:tx>
          <c:spPr>
            <a:ln w="25400">
              <a:solidFill>
                <a:prstClr val="black"/>
              </a:solidFill>
            </a:ln>
          </c:spPr>
          <c:invertIfNegative val="0"/>
          <c:cat>
            <c:strRef>
              <c:f>'C:\Akbar\University\Papers\MICRO12\MICRO''12\New Results 2\[32-default.xlsx]default-data'!$A$37:$A$42</c:f>
              <c:strCache>
                <c:ptCount val="6"/>
                <c:pt idx="0">
                  <c:v>w-13</c:v>
                </c:pt>
                <c:pt idx="1">
                  <c:v>w-14</c:v>
                </c:pt>
                <c:pt idx="2">
                  <c:v>w-15</c:v>
                </c:pt>
                <c:pt idx="3">
                  <c:v>w-16</c:v>
                </c:pt>
                <c:pt idx="4">
                  <c:v>w-17</c:v>
                </c:pt>
                <c:pt idx="5">
                  <c:v>w-18</c:v>
                </c:pt>
              </c:strCache>
            </c:strRef>
          </c:cat>
          <c:val>
            <c:numRef>
              <c:f>'C:\Akbar\University\Papers\MICRO12\MICRO''12\New Results 2\[32-default.xlsx]default-data'!$E$17:$E$22</c:f>
              <c:numCache>
                <c:formatCode>General</c:formatCode>
                <c:ptCount val="6"/>
                <c:pt idx="0">
                  <c:v>1.04751406190902</c:v>
                </c:pt>
                <c:pt idx="1">
                  <c:v>1.03818434440563</c:v>
                </c:pt>
                <c:pt idx="2">
                  <c:v>1.0665828414751</c:v>
                </c:pt>
                <c:pt idx="3">
                  <c:v>1.0609054329124701</c:v>
                </c:pt>
                <c:pt idx="4">
                  <c:v>1.0503307801989801</c:v>
                </c:pt>
                <c:pt idx="5">
                  <c:v>1.05574920201067</c:v>
                </c:pt>
              </c:numCache>
            </c:numRef>
          </c:val>
        </c:ser>
        <c:ser>
          <c:idx val="1"/>
          <c:order val="1"/>
          <c:tx>
            <c:v>Scheme-1 + Scheme-2</c:v>
          </c:tx>
          <c:spPr>
            <a:ln w="28575">
              <a:solidFill>
                <a:prstClr val="black"/>
              </a:solidFill>
            </a:ln>
          </c:spPr>
          <c:invertIfNegative val="0"/>
          <c:cat>
            <c:strRef>
              <c:f>'C:\Akbar\University\Papers\MICRO12\MICRO''12\New Results 2\[32-default.xlsx]default-data'!$A$37:$A$42</c:f>
              <c:strCache>
                <c:ptCount val="6"/>
                <c:pt idx="0">
                  <c:v>w-13</c:v>
                </c:pt>
                <c:pt idx="1">
                  <c:v>w-14</c:v>
                </c:pt>
                <c:pt idx="2">
                  <c:v>w-15</c:v>
                </c:pt>
                <c:pt idx="3">
                  <c:v>w-16</c:v>
                </c:pt>
                <c:pt idx="4">
                  <c:v>w-17</c:v>
                </c:pt>
                <c:pt idx="5">
                  <c:v>w-18</c:v>
                </c:pt>
              </c:strCache>
            </c:strRef>
          </c:cat>
          <c:val>
            <c:numRef>
              <c:f>'C:\Akbar\University\Papers\MICRO12\MICRO''12\New Results 2\[32-default.xlsx]default-data'!$F$17:$F$22</c:f>
              <c:numCache>
                <c:formatCode>General</c:formatCode>
                <c:ptCount val="6"/>
                <c:pt idx="0">
                  <c:v>1.0966388011901598</c:v>
                </c:pt>
                <c:pt idx="1">
                  <c:v>1.0654659088610809</c:v>
                </c:pt>
                <c:pt idx="2">
                  <c:v>1.10173773648569</c:v>
                </c:pt>
                <c:pt idx="3">
                  <c:v>1.10758941741926</c:v>
                </c:pt>
                <c:pt idx="4">
                  <c:v>1.0792629386528101</c:v>
                </c:pt>
                <c:pt idx="5">
                  <c:v>1.0747146108206891</c:v>
                </c:pt>
              </c:numCache>
            </c:numRef>
          </c:val>
        </c:ser>
        <c:dLbls>
          <c:showLegendKey val="0"/>
          <c:showVal val="0"/>
          <c:showCatName val="0"/>
          <c:showSerName val="0"/>
          <c:showPercent val="0"/>
          <c:showBubbleSize val="0"/>
        </c:dLbls>
        <c:gapWidth val="150"/>
        <c:axId val="164389888"/>
        <c:axId val="164679616"/>
      </c:barChart>
      <c:catAx>
        <c:axId val="164389888"/>
        <c:scaling>
          <c:orientation val="minMax"/>
        </c:scaling>
        <c:delete val="0"/>
        <c:axPos val="b"/>
        <c:title>
          <c:tx>
            <c:rich>
              <a:bodyPr/>
              <a:lstStyle/>
              <a:p>
                <a:pPr>
                  <a:defRPr/>
                </a:pPr>
                <a:r>
                  <a:rPr lang="en-US" b="1" dirty="0" smtClean="0"/>
                  <a:t>Low</a:t>
                </a:r>
                <a:r>
                  <a:rPr lang="en-US" dirty="0" smtClean="0"/>
                  <a:t> Intensity Workloads</a:t>
                </a:r>
                <a:endParaRPr lang="en-US" dirty="0"/>
              </a:p>
            </c:rich>
          </c:tx>
          <c:overlay val="0"/>
        </c:title>
        <c:majorTickMark val="out"/>
        <c:minorTickMark val="none"/>
        <c:tickLblPos val="nextTo"/>
        <c:crossAx val="164679616"/>
        <c:crosses val="autoZero"/>
        <c:auto val="1"/>
        <c:lblAlgn val="ctr"/>
        <c:lblOffset val="100"/>
        <c:noMultiLvlLbl val="0"/>
      </c:catAx>
      <c:valAx>
        <c:axId val="164679616"/>
        <c:scaling>
          <c:orientation val="minMax"/>
          <c:max val="1.2"/>
          <c:min val="0.9"/>
        </c:scaling>
        <c:delete val="0"/>
        <c:axPos val="l"/>
        <c:majorGridlines/>
        <c:title>
          <c:tx>
            <c:rich>
              <a:bodyPr rot="-5400000" vert="horz"/>
              <a:lstStyle/>
              <a:p>
                <a:pPr>
                  <a:defRPr/>
                </a:pPr>
                <a:r>
                  <a:rPr lang="en-US" sz="1800" dirty="0"/>
                  <a:t>Normalized </a:t>
                </a:r>
                <a:r>
                  <a:rPr lang="en-US" sz="1800" dirty="0" smtClean="0"/>
                  <a:t>WS</a:t>
                </a:r>
                <a:endParaRPr lang="en-US" sz="1800" dirty="0"/>
              </a:p>
            </c:rich>
          </c:tx>
          <c:layout>
            <c:manualLayout>
              <c:xMode val="edge"/>
              <c:yMode val="edge"/>
              <c:x val="2.955082742316785E-2"/>
              <c:y val="0.14208258147419073"/>
            </c:manualLayout>
          </c:layout>
          <c:overlay val="0"/>
        </c:title>
        <c:numFmt formatCode="#,##0.00" sourceLinked="0"/>
        <c:majorTickMark val="out"/>
        <c:minorTickMark val="none"/>
        <c:tickLblPos val="nextTo"/>
        <c:txPr>
          <a:bodyPr/>
          <a:lstStyle/>
          <a:p>
            <a:pPr>
              <a:defRPr sz="1200"/>
            </a:pPr>
            <a:endParaRPr lang="en-US"/>
          </a:p>
        </c:txPr>
        <c:crossAx val="164389888"/>
        <c:crosses val="autoZero"/>
        <c:crossBetween val="between"/>
      </c:valAx>
    </c:plotArea>
    <c:legend>
      <c:legendPos val="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2\[mtiv-dynamic.xlsx]cdf-base-1'!$B$1:$B$845</c:f>
              <c:numCache>
                <c:formatCode>General</c:formatCode>
                <c:ptCount val="845"/>
                <c:pt idx="0">
                  <c:v>1.1376564277588168E-3</c:v>
                </c:pt>
                <c:pt idx="1">
                  <c:v>1.7064846416382253E-3</c:v>
                </c:pt>
                <c:pt idx="2">
                  <c:v>2.2753128555176336E-3</c:v>
                </c:pt>
                <c:pt idx="3">
                  <c:v>2.2753128555176336E-3</c:v>
                </c:pt>
                <c:pt idx="4">
                  <c:v>3.9817974971558586E-3</c:v>
                </c:pt>
                <c:pt idx="5">
                  <c:v>5.1194539249146756E-3</c:v>
                </c:pt>
                <c:pt idx="6">
                  <c:v>5.6882821387940841E-3</c:v>
                </c:pt>
                <c:pt idx="7">
                  <c:v>5.6882821387940841E-3</c:v>
                </c:pt>
                <c:pt idx="8">
                  <c:v>6.2571103526734926E-3</c:v>
                </c:pt>
                <c:pt idx="9">
                  <c:v>6.8259385665529011E-3</c:v>
                </c:pt>
                <c:pt idx="10">
                  <c:v>6.8259385665529011E-3</c:v>
                </c:pt>
                <c:pt idx="11">
                  <c:v>6.8259385665529011E-3</c:v>
                </c:pt>
                <c:pt idx="12">
                  <c:v>6.8259385665529011E-3</c:v>
                </c:pt>
                <c:pt idx="13">
                  <c:v>6.8259385665529011E-3</c:v>
                </c:pt>
                <c:pt idx="14">
                  <c:v>7.3947667804323096E-3</c:v>
                </c:pt>
                <c:pt idx="15">
                  <c:v>7.9635949943117172E-3</c:v>
                </c:pt>
                <c:pt idx="16">
                  <c:v>9.1012514220705342E-3</c:v>
                </c:pt>
                <c:pt idx="17">
                  <c:v>9.1012514220705342E-3</c:v>
                </c:pt>
                <c:pt idx="18">
                  <c:v>9.6700796359499436E-3</c:v>
                </c:pt>
                <c:pt idx="19">
                  <c:v>1.0238907849829351E-2</c:v>
                </c:pt>
                <c:pt idx="20">
                  <c:v>1.0807736063708761E-2</c:v>
                </c:pt>
                <c:pt idx="21">
                  <c:v>1.2514220705346985E-2</c:v>
                </c:pt>
                <c:pt idx="22">
                  <c:v>1.3083048919226393E-2</c:v>
                </c:pt>
                <c:pt idx="23">
                  <c:v>1.5927189988623434E-2</c:v>
                </c:pt>
                <c:pt idx="24">
                  <c:v>1.7064846416382253E-2</c:v>
                </c:pt>
                <c:pt idx="25">
                  <c:v>1.7633674630261661E-2</c:v>
                </c:pt>
                <c:pt idx="26">
                  <c:v>1.8202502844141068E-2</c:v>
                </c:pt>
                <c:pt idx="27">
                  <c:v>1.877133105802048E-2</c:v>
                </c:pt>
                <c:pt idx="28">
                  <c:v>1.9340159271899887E-2</c:v>
                </c:pt>
                <c:pt idx="29">
                  <c:v>1.9340159271899887E-2</c:v>
                </c:pt>
                <c:pt idx="30">
                  <c:v>1.9340159271899887E-2</c:v>
                </c:pt>
                <c:pt idx="31">
                  <c:v>1.9908987485779295E-2</c:v>
                </c:pt>
                <c:pt idx="32">
                  <c:v>1.9908987485779295E-2</c:v>
                </c:pt>
                <c:pt idx="33">
                  <c:v>1.9908987485779295E-2</c:v>
                </c:pt>
                <c:pt idx="34">
                  <c:v>2.0477815699658702E-2</c:v>
                </c:pt>
                <c:pt idx="35">
                  <c:v>2.2753128555176336E-2</c:v>
                </c:pt>
                <c:pt idx="36">
                  <c:v>2.2753128555176336E-2</c:v>
                </c:pt>
                <c:pt idx="37">
                  <c:v>2.2753128555176336E-2</c:v>
                </c:pt>
                <c:pt idx="38">
                  <c:v>2.2753128555176336E-2</c:v>
                </c:pt>
                <c:pt idx="39">
                  <c:v>2.3321956769055744E-2</c:v>
                </c:pt>
                <c:pt idx="40">
                  <c:v>2.502844141069397E-2</c:v>
                </c:pt>
                <c:pt idx="41">
                  <c:v>2.5597269624573378E-2</c:v>
                </c:pt>
                <c:pt idx="42">
                  <c:v>2.6734926052332197E-2</c:v>
                </c:pt>
                <c:pt idx="43">
                  <c:v>2.6734926052332197E-2</c:v>
                </c:pt>
                <c:pt idx="44">
                  <c:v>2.9579067121729238E-2</c:v>
                </c:pt>
                <c:pt idx="45">
                  <c:v>3.1854379977246869E-2</c:v>
                </c:pt>
                <c:pt idx="46">
                  <c:v>3.4129692832764506E-2</c:v>
                </c:pt>
                <c:pt idx="47">
                  <c:v>3.7542662116040959E-2</c:v>
                </c:pt>
                <c:pt idx="48">
                  <c:v>3.9249146757679182E-2</c:v>
                </c:pt>
                <c:pt idx="49">
                  <c:v>4.1524459613196812E-2</c:v>
                </c:pt>
                <c:pt idx="50">
                  <c:v>4.379977246871445E-2</c:v>
                </c:pt>
                <c:pt idx="51">
                  <c:v>4.5506257110352673E-2</c:v>
                </c:pt>
                <c:pt idx="52">
                  <c:v>4.8350398179749718E-2</c:v>
                </c:pt>
                <c:pt idx="53">
                  <c:v>4.9488054607508533E-2</c:v>
                </c:pt>
                <c:pt idx="54">
                  <c:v>5.0625711035267348E-2</c:v>
                </c:pt>
                <c:pt idx="55">
                  <c:v>5.0625711035267348E-2</c:v>
                </c:pt>
                <c:pt idx="56">
                  <c:v>5.1194539249146756E-2</c:v>
                </c:pt>
                <c:pt idx="57">
                  <c:v>5.3469852104664393E-2</c:v>
                </c:pt>
                <c:pt idx="58">
                  <c:v>5.3469852104664393E-2</c:v>
                </c:pt>
                <c:pt idx="59">
                  <c:v>5.3469852104664393E-2</c:v>
                </c:pt>
                <c:pt idx="60">
                  <c:v>5.4607508532423209E-2</c:v>
                </c:pt>
                <c:pt idx="61">
                  <c:v>5.5176336746302616E-2</c:v>
                </c:pt>
                <c:pt idx="62">
                  <c:v>5.5745164960182024E-2</c:v>
                </c:pt>
                <c:pt idx="63">
                  <c:v>5.9158134243458477E-2</c:v>
                </c:pt>
                <c:pt idx="64">
                  <c:v>6.2002275312855515E-2</c:v>
                </c:pt>
                <c:pt idx="65">
                  <c:v>6.5984072810011382E-2</c:v>
                </c:pt>
                <c:pt idx="66">
                  <c:v>6.7121729237770197E-2</c:v>
                </c:pt>
                <c:pt idx="67">
                  <c:v>6.882821387940842E-2</c:v>
                </c:pt>
                <c:pt idx="68">
                  <c:v>7.1103526734926051E-2</c:v>
                </c:pt>
                <c:pt idx="69">
                  <c:v>7.5085324232081918E-2</c:v>
                </c:pt>
                <c:pt idx="70">
                  <c:v>7.6791808873720141E-2</c:v>
                </c:pt>
                <c:pt idx="71">
                  <c:v>7.9635949943117179E-2</c:v>
                </c:pt>
                <c:pt idx="72">
                  <c:v>8.0773606370875994E-2</c:v>
                </c:pt>
                <c:pt idx="73">
                  <c:v>8.3048919226393625E-2</c:v>
                </c:pt>
                <c:pt idx="74">
                  <c:v>8.5893060295790677E-2</c:v>
                </c:pt>
                <c:pt idx="75">
                  <c:v>8.7030716723549492E-2</c:v>
                </c:pt>
                <c:pt idx="76">
                  <c:v>8.987485779294653E-2</c:v>
                </c:pt>
                <c:pt idx="77">
                  <c:v>9.0443686006825938E-2</c:v>
                </c:pt>
                <c:pt idx="78">
                  <c:v>9.2150170648464161E-2</c:v>
                </c:pt>
                <c:pt idx="79">
                  <c:v>9.4994311717861199E-2</c:v>
                </c:pt>
                <c:pt idx="80">
                  <c:v>9.6700796359499436E-2</c:v>
                </c:pt>
                <c:pt idx="81">
                  <c:v>9.8976109215017066E-2</c:v>
                </c:pt>
                <c:pt idx="82">
                  <c:v>0.10068259385665529</c:v>
                </c:pt>
                <c:pt idx="83">
                  <c:v>0.10466439135381114</c:v>
                </c:pt>
                <c:pt idx="84">
                  <c:v>0.10637087599544938</c:v>
                </c:pt>
                <c:pt idx="85">
                  <c:v>0.10864618885096701</c:v>
                </c:pt>
                <c:pt idx="86">
                  <c:v>0.11149032992036405</c:v>
                </c:pt>
                <c:pt idx="87">
                  <c:v>0.11262798634812286</c:v>
                </c:pt>
                <c:pt idx="88">
                  <c:v>0.11660978384527873</c:v>
                </c:pt>
                <c:pt idx="89">
                  <c:v>0.11831626848691695</c:v>
                </c:pt>
                <c:pt idx="90">
                  <c:v>0.12059158134243458</c:v>
                </c:pt>
                <c:pt idx="91">
                  <c:v>0.12116040955631399</c:v>
                </c:pt>
                <c:pt idx="92">
                  <c:v>0.12514220705346984</c:v>
                </c:pt>
                <c:pt idx="93">
                  <c:v>0.12741751990898748</c:v>
                </c:pt>
                <c:pt idx="94">
                  <c:v>0.1291240045506257</c:v>
                </c:pt>
                <c:pt idx="95">
                  <c:v>0.13139931740614336</c:v>
                </c:pt>
                <c:pt idx="96">
                  <c:v>0.1348122866894198</c:v>
                </c:pt>
                <c:pt idx="97">
                  <c:v>0.13822525597269625</c:v>
                </c:pt>
                <c:pt idx="98">
                  <c:v>0.14163822525597269</c:v>
                </c:pt>
                <c:pt idx="99">
                  <c:v>0.1422070534698521</c:v>
                </c:pt>
                <c:pt idx="100">
                  <c:v>0.14505119453924914</c:v>
                </c:pt>
                <c:pt idx="101">
                  <c:v>0.14846416382252559</c:v>
                </c:pt>
                <c:pt idx="102">
                  <c:v>0.15073947667804324</c:v>
                </c:pt>
                <c:pt idx="103">
                  <c:v>0.15699658703071673</c:v>
                </c:pt>
                <c:pt idx="104">
                  <c:v>0.16097838452787258</c:v>
                </c:pt>
                <c:pt idx="105">
                  <c:v>0.16325369738339021</c:v>
                </c:pt>
                <c:pt idx="106">
                  <c:v>0.16723549488054607</c:v>
                </c:pt>
                <c:pt idx="107">
                  <c:v>0.17064846416382254</c:v>
                </c:pt>
                <c:pt idx="108">
                  <c:v>0.1751990898748578</c:v>
                </c:pt>
                <c:pt idx="109">
                  <c:v>0.17974971558589306</c:v>
                </c:pt>
                <c:pt idx="110">
                  <c:v>0.18316268486916951</c:v>
                </c:pt>
                <c:pt idx="111">
                  <c:v>0.18714448236632536</c:v>
                </c:pt>
                <c:pt idx="112">
                  <c:v>0.19283276450511946</c:v>
                </c:pt>
                <c:pt idx="113">
                  <c:v>0.19795221843003413</c:v>
                </c:pt>
                <c:pt idx="114">
                  <c:v>0.20705346985210465</c:v>
                </c:pt>
                <c:pt idx="115">
                  <c:v>0.20875995449374288</c:v>
                </c:pt>
                <c:pt idx="116">
                  <c:v>0.21046643913538113</c:v>
                </c:pt>
                <c:pt idx="117">
                  <c:v>0.21331058020477817</c:v>
                </c:pt>
                <c:pt idx="118">
                  <c:v>0.21843003412969283</c:v>
                </c:pt>
                <c:pt idx="119">
                  <c:v>0.22070534698521047</c:v>
                </c:pt>
                <c:pt idx="120">
                  <c:v>0.22753128555176336</c:v>
                </c:pt>
                <c:pt idx="121">
                  <c:v>0.22980659840728099</c:v>
                </c:pt>
                <c:pt idx="122">
                  <c:v>0.23378839590443687</c:v>
                </c:pt>
                <c:pt idx="123">
                  <c:v>0.23777019340159272</c:v>
                </c:pt>
                <c:pt idx="124">
                  <c:v>0.24061433447098976</c:v>
                </c:pt>
                <c:pt idx="125">
                  <c:v>0.24288964732650739</c:v>
                </c:pt>
                <c:pt idx="126">
                  <c:v>0.25028441410693969</c:v>
                </c:pt>
                <c:pt idx="127">
                  <c:v>0.25597269624573377</c:v>
                </c:pt>
                <c:pt idx="128">
                  <c:v>0.26109215017064846</c:v>
                </c:pt>
                <c:pt idx="129">
                  <c:v>0.26450511945392491</c:v>
                </c:pt>
                <c:pt idx="130">
                  <c:v>0.2696245733788396</c:v>
                </c:pt>
                <c:pt idx="131">
                  <c:v>0.27360637087599543</c:v>
                </c:pt>
                <c:pt idx="132">
                  <c:v>0.27701934015927188</c:v>
                </c:pt>
                <c:pt idx="133">
                  <c:v>0.28100113765642776</c:v>
                </c:pt>
                <c:pt idx="134">
                  <c:v>0.28498293515358364</c:v>
                </c:pt>
                <c:pt idx="135">
                  <c:v>0.2895335608646189</c:v>
                </c:pt>
                <c:pt idx="136">
                  <c:v>0.29124004550625709</c:v>
                </c:pt>
                <c:pt idx="137">
                  <c:v>0.29635949943117179</c:v>
                </c:pt>
                <c:pt idx="138">
                  <c:v>0.30318543799772468</c:v>
                </c:pt>
                <c:pt idx="139">
                  <c:v>0.30489192263936293</c:v>
                </c:pt>
                <c:pt idx="140">
                  <c:v>0.30944254835039819</c:v>
                </c:pt>
                <c:pt idx="141">
                  <c:v>0.31285551763367464</c:v>
                </c:pt>
                <c:pt idx="142">
                  <c:v>0.3191126279863481</c:v>
                </c:pt>
                <c:pt idx="143">
                  <c:v>0.32025028441410697</c:v>
                </c:pt>
                <c:pt idx="144">
                  <c:v>0.32309442548350398</c:v>
                </c:pt>
                <c:pt idx="145">
                  <c:v>0.32878270762229805</c:v>
                </c:pt>
                <c:pt idx="146">
                  <c:v>0.33162684869169512</c:v>
                </c:pt>
                <c:pt idx="147">
                  <c:v>0.33447098976109213</c:v>
                </c:pt>
                <c:pt idx="148">
                  <c:v>0.33959044368600683</c:v>
                </c:pt>
                <c:pt idx="149">
                  <c:v>0.34243458475540389</c:v>
                </c:pt>
                <c:pt idx="150">
                  <c:v>0.34755403868031853</c:v>
                </c:pt>
                <c:pt idx="151">
                  <c:v>0.35267349260523323</c:v>
                </c:pt>
                <c:pt idx="152">
                  <c:v>0.35665529010238906</c:v>
                </c:pt>
                <c:pt idx="153">
                  <c:v>0.35893060295790669</c:v>
                </c:pt>
                <c:pt idx="154">
                  <c:v>0.36291240045506257</c:v>
                </c:pt>
                <c:pt idx="155">
                  <c:v>0.3651877133105802</c:v>
                </c:pt>
                <c:pt idx="156">
                  <c:v>0.36803185437997726</c:v>
                </c:pt>
                <c:pt idx="157">
                  <c:v>0.37372013651877134</c:v>
                </c:pt>
                <c:pt idx="158">
                  <c:v>0.38111490329920367</c:v>
                </c:pt>
                <c:pt idx="159">
                  <c:v>0.38566552901023893</c:v>
                </c:pt>
                <c:pt idx="160">
                  <c:v>0.39021615472127419</c:v>
                </c:pt>
                <c:pt idx="161">
                  <c:v>0.39590443686006827</c:v>
                </c:pt>
                <c:pt idx="162">
                  <c:v>0.39761092150170646</c:v>
                </c:pt>
                <c:pt idx="163">
                  <c:v>0.40159271899886234</c:v>
                </c:pt>
                <c:pt idx="164">
                  <c:v>0.40557451649601822</c:v>
                </c:pt>
                <c:pt idx="165">
                  <c:v>0.40841865756541523</c:v>
                </c:pt>
                <c:pt idx="166">
                  <c:v>0.41240045506257111</c:v>
                </c:pt>
                <c:pt idx="167">
                  <c:v>0.41524459613196812</c:v>
                </c:pt>
                <c:pt idx="168">
                  <c:v>0.41808873720136519</c:v>
                </c:pt>
                <c:pt idx="169">
                  <c:v>0.42093287827076226</c:v>
                </c:pt>
                <c:pt idx="170">
                  <c:v>0.42548350398179752</c:v>
                </c:pt>
                <c:pt idx="171">
                  <c:v>0.43174061433447097</c:v>
                </c:pt>
                <c:pt idx="172">
                  <c:v>0.43629124004550623</c:v>
                </c:pt>
                <c:pt idx="173">
                  <c:v>0.43970420932878268</c:v>
                </c:pt>
                <c:pt idx="174">
                  <c:v>0.44539249146757681</c:v>
                </c:pt>
                <c:pt idx="175">
                  <c:v>0.45051194539249145</c:v>
                </c:pt>
                <c:pt idx="176">
                  <c:v>0.4539249146757679</c:v>
                </c:pt>
                <c:pt idx="177">
                  <c:v>0.45961319681456198</c:v>
                </c:pt>
                <c:pt idx="178">
                  <c:v>0.46302616609783848</c:v>
                </c:pt>
                <c:pt idx="179">
                  <c:v>0.4670079635949943</c:v>
                </c:pt>
                <c:pt idx="180">
                  <c:v>0.46985210466439137</c:v>
                </c:pt>
                <c:pt idx="181">
                  <c:v>0.47155858930602956</c:v>
                </c:pt>
                <c:pt idx="182">
                  <c:v>0.47269624573378838</c:v>
                </c:pt>
                <c:pt idx="183">
                  <c:v>0.47497155858930601</c:v>
                </c:pt>
                <c:pt idx="184">
                  <c:v>0.48236632536973834</c:v>
                </c:pt>
                <c:pt idx="185">
                  <c:v>0.48464163822525597</c:v>
                </c:pt>
                <c:pt idx="186">
                  <c:v>0.48748577929465303</c:v>
                </c:pt>
                <c:pt idx="187">
                  <c:v>0.49089874857792948</c:v>
                </c:pt>
                <c:pt idx="188">
                  <c:v>0.49431171786120592</c:v>
                </c:pt>
                <c:pt idx="189">
                  <c:v>0.49829351535836175</c:v>
                </c:pt>
                <c:pt idx="190">
                  <c:v>0.49943117178612056</c:v>
                </c:pt>
                <c:pt idx="191">
                  <c:v>0.5034129692832765</c:v>
                </c:pt>
                <c:pt idx="192">
                  <c:v>0.50739476678043227</c:v>
                </c:pt>
                <c:pt idx="193">
                  <c:v>0.51080773606370877</c:v>
                </c:pt>
                <c:pt idx="194">
                  <c:v>0.51365187713310578</c:v>
                </c:pt>
                <c:pt idx="195">
                  <c:v>0.51763367463026166</c:v>
                </c:pt>
                <c:pt idx="196">
                  <c:v>0.51990898748577929</c:v>
                </c:pt>
                <c:pt idx="197">
                  <c:v>0.52275312855517631</c:v>
                </c:pt>
                <c:pt idx="198">
                  <c:v>0.52502844141069394</c:v>
                </c:pt>
                <c:pt idx="199">
                  <c:v>0.52844141069397044</c:v>
                </c:pt>
                <c:pt idx="200">
                  <c:v>0.52844141069397044</c:v>
                </c:pt>
                <c:pt idx="201">
                  <c:v>0.53242320819112632</c:v>
                </c:pt>
                <c:pt idx="202">
                  <c:v>0.53697383390216158</c:v>
                </c:pt>
                <c:pt idx="203">
                  <c:v>0.54209328782707622</c:v>
                </c:pt>
                <c:pt idx="204">
                  <c:v>0.54664391353811148</c:v>
                </c:pt>
                <c:pt idx="205">
                  <c:v>0.54835039817974973</c:v>
                </c:pt>
                <c:pt idx="206">
                  <c:v>0.55233219567690561</c:v>
                </c:pt>
                <c:pt idx="207">
                  <c:v>0.55517633674630262</c:v>
                </c:pt>
                <c:pt idx="208">
                  <c:v>0.55745164960182025</c:v>
                </c:pt>
                <c:pt idx="209">
                  <c:v>0.55858930602957901</c:v>
                </c:pt>
                <c:pt idx="210">
                  <c:v>0.5591581342434585</c:v>
                </c:pt>
                <c:pt idx="211">
                  <c:v>0.56370875995449377</c:v>
                </c:pt>
                <c:pt idx="212">
                  <c:v>0.5659840728100114</c:v>
                </c:pt>
                <c:pt idx="213">
                  <c:v>0.56939704209328779</c:v>
                </c:pt>
                <c:pt idx="214">
                  <c:v>0.57224118316268491</c:v>
                </c:pt>
                <c:pt idx="215">
                  <c:v>0.57622298065984068</c:v>
                </c:pt>
                <c:pt idx="216">
                  <c:v>0.58020477815699656</c:v>
                </c:pt>
                <c:pt idx="217">
                  <c:v>0.58361774744027306</c:v>
                </c:pt>
                <c:pt idx="218">
                  <c:v>0.58816837315130832</c:v>
                </c:pt>
                <c:pt idx="219">
                  <c:v>0.59101251422070533</c:v>
                </c:pt>
                <c:pt idx="220">
                  <c:v>0.59385665529010234</c:v>
                </c:pt>
                <c:pt idx="221">
                  <c:v>0.59613196814561997</c:v>
                </c:pt>
                <c:pt idx="222">
                  <c:v>0.59670079635949946</c:v>
                </c:pt>
                <c:pt idx="223">
                  <c:v>0.60011376564277585</c:v>
                </c:pt>
                <c:pt idx="224">
                  <c:v>0.60125142207053472</c:v>
                </c:pt>
                <c:pt idx="225">
                  <c:v>0.60409556313993173</c:v>
                </c:pt>
                <c:pt idx="226">
                  <c:v>0.60637087599544937</c:v>
                </c:pt>
                <c:pt idx="227">
                  <c:v>0.608646188850967</c:v>
                </c:pt>
                <c:pt idx="228">
                  <c:v>0.60978384527872587</c:v>
                </c:pt>
                <c:pt idx="229">
                  <c:v>0.61149032992036401</c:v>
                </c:pt>
                <c:pt idx="230">
                  <c:v>0.61604095563139927</c:v>
                </c:pt>
                <c:pt idx="231">
                  <c:v>0.61660978384527876</c:v>
                </c:pt>
                <c:pt idx="232">
                  <c:v>0.62002275312855515</c:v>
                </c:pt>
                <c:pt idx="233">
                  <c:v>0.62229806598407278</c:v>
                </c:pt>
                <c:pt idx="234">
                  <c:v>0.62400455062571103</c:v>
                </c:pt>
                <c:pt idx="235">
                  <c:v>0.62684869169510804</c:v>
                </c:pt>
                <c:pt idx="236">
                  <c:v>0.62684869169510804</c:v>
                </c:pt>
                <c:pt idx="237">
                  <c:v>0.62855517633674629</c:v>
                </c:pt>
                <c:pt idx="238">
                  <c:v>0.6313993174061433</c:v>
                </c:pt>
                <c:pt idx="239">
                  <c:v>0.63367463026166093</c:v>
                </c:pt>
                <c:pt idx="240">
                  <c:v>0.63594994311717856</c:v>
                </c:pt>
                <c:pt idx="241">
                  <c:v>0.63822525597269619</c:v>
                </c:pt>
                <c:pt idx="242">
                  <c:v>0.63993174061433444</c:v>
                </c:pt>
                <c:pt idx="243">
                  <c:v>0.64220705346985207</c:v>
                </c:pt>
                <c:pt idx="244">
                  <c:v>0.6450511945392492</c:v>
                </c:pt>
                <c:pt idx="245">
                  <c:v>0.64732650739476683</c:v>
                </c:pt>
                <c:pt idx="246">
                  <c:v>0.64903299203640497</c:v>
                </c:pt>
                <c:pt idx="247">
                  <c:v>0.64960182025028446</c:v>
                </c:pt>
                <c:pt idx="248">
                  <c:v>0.65073947667804322</c:v>
                </c:pt>
                <c:pt idx="249">
                  <c:v>0.6547212741751991</c:v>
                </c:pt>
                <c:pt idx="250">
                  <c:v>0.65699658703071673</c:v>
                </c:pt>
                <c:pt idx="251">
                  <c:v>0.65870307167235498</c:v>
                </c:pt>
                <c:pt idx="252">
                  <c:v>0.66040955631399323</c:v>
                </c:pt>
                <c:pt idx="253">
                  <c:v>0.66268486916951086</c:v>
                </c:pt>
                <c:pt idx="254">
                  <c:v>0.664391353811149</c:v>
                </c:pt>
                <c:pt idx="255">
                  <c:v>0.66609783845278725</c:v>
                </c:pt>
                <c:pt idx="256">
                  <c:v>0.67064846416382251</c:v>
                </c:pt>
                <c:pt idx="257">
                  <c:v>0.67463026166097839</c:v>
                </c:pt>
                <c:pt idx="258">
                  <c:v>0.67690557451649602</c:v>
                </c:pt>
                <c:pt idx="259">
                  <c:v>0.67918088737201365</c:v>
                </c:pt>
                <c:pt idx="260">
                  <c:v>0.68031854379977252</c:v>
                </c:pt>
                <c:pt idx="261">
                  <c:v>0.68202502844141066</c:v>
                </c:pt>
                <c:pt idx="262">
                  <c:v>0.68373151308304891</c:v>
                </c:pt>
                <c:pt idx="263">
                  <c:v>0.68543799772468716</c:v>
                </c:pt>
                <c:pt idx="264">
                  <c:v>0.68714448236632542</c:v>
                </c:pt>
                <c:pt idx="265">
                  <c:v>0.68828213879408418</c:v>
                </c:pt>
                <c:pt idx="266">
                  <c:v>0.68998862343572243</c:v>
                </c:pt>
                <c:pt idx="267">
                  <c:v>0.69226393629124006</c:v>
                </c:pt>
                <c:pt idx="268">
                  <c:v>0.69453924914675769</c:v>
                </c:pt>
                <c:pt idx="269">
                  <c:v>0.69510807736063707</c:v>
                </c:pt>
                <c:pt idx="270">
                  <c:v>0.69624573378839594</c:v>
                </c:pt>
                <c:pt idx="271">
                  <c:v>0.69852104664391357</c:v>
                </c:pt>
                <c:pt idx="272">
                  <c:v>0.69908987485779295</c:v>
                </c:pt>
                <c:pt idx="273">
                  <c:v>0.7007963594994312</c:v>
                </c:pt>
                <c:pt idx="274">
                  <c:v>0.70136518771331058</c:v>
                </c:pt>
                <c:pt idx="275">
                  <c:v>0.70307167235494883</c:v>
                </c:pt>
                <c:pt idx="276">
                  <c:v>0.70591581342434584</c:v>
                </c:pt>
                <c:pt idx="277">
                  <c:v>0.70819112627986347</c:v>
                </c:pt>
                <c:pt idx="278">
                  <c:v>0.70989761092150172</c:v>
                </c:pt>
                <c:pt idx="279">
                  <c:v>0.71217292377701935</c:v>
                </c:pt>
                <c:pt idx="280">
                  <c:v>0.71331058020477811</c:v>
                </c:pt>
                <c:pt idx="281">
                  <c:v>0.71331058020477811</c:v>
                </c:pt>
                <c:pt idx="282">
                  <c:v>0.71615472127417523</c:v>
                </c:pt>
                <c:pt idx="283">
                  <c:v>0.71729237770193399</c:v>
                </c:pt>
                <c:pt idx="284">
                  <c:v>0.72070534698521049</c:v>
                </c:pt>
                <c:pt idx="285">
                  <c:v>0.72184300341296925</c:v>
                </c:pt>
                <c:pt idx="286">
                  <c:v>0.72411831626848688</c:v>
                </c:pt>
                <c:pt idx="287">
                  <c:v>0.72582480091012513</c:v>
                </c:pt>
                <c:pt idx="288">
                  <c:v>0.72753128555176338</c:v>
                </c:pt>
                <c:pt idx="289">
                  <c:v>0.73094425483503978</c:v>
                </c:pt>
                <c:pt idx="290">
                  <c:v>0.73265073947667803</c:v>
                </c:pt>
                <c:pt idx="291">
                  <c:v>0.7337883959044369</c:v>
                </c:pt>
                <c:pt idx="292">
                  <c:v>0.73492605233219566</c:v>
                </c:pt>
                <c:pt idx="293">
                  <c:v>0.73606370875995453</c:v>
                </c:pt>
                <c:pt idx="294">
                  <c:v>0.73890784982935154</c:v>
                </c:pt>
                <c:pt idx="295">
                  <c:v>0.74118316268486917</c:v>
                </c:pt>
                <c:pt idx="296">
                  <c:v>0.74175199089874855</c:v>
                </c:pt>
                <c:pt idx="297">
                  <c:v>0.7434584755403868</c:v>
                </c:pt>
                <c:pt idx="298">
                  <c:v>0.74573378839590443</c:v>
                </c:pt>
                <c:pt idx="299">
                  <c:v>0.74630261660978381</c:v>
                </c:pt>
                <c:pt idx="300">
                  <c:v>0.74800910125142206</c:v>
                </c:pt>
                <c:pt idx="301">
                  <c:v>0.75028441410693969</c:v>
                </c:pt>
                <c:pt idx="302">
                  <c:v>0.75369738339021619</c:v>
                </c:pt>
                <c:pt idx="303">
                  <c:v>0.75483503981797495</c:v>
                </c:pt>
                <c:pt idx="304">
                  <c:v>0.7565415244596132</c:v>
                </c:pt>
                <c:pt idx="305">
                  <c:v>0.75824800910125145</c:v>
                </c:pt>
                <c:pt idx="306">
                  <c:v>0.75881683731513083</c:v>
                </c:pt>
                <c:pt idx="307">
                  <c:v>0.76109215017064846</c:v>
                </c:pt>
                <c:pt idx="308">
                  <c:v>0.76166097838452784</c:v>
                </c:pt>
                <c:pt idx="309">
                  <c:v>0.76393629124004547</c:v>
                </c:pt>
                <c:pt idx="310">
                  <c:v>0.76450511945392496</c:v>
                </c:pt>
                <c:pt idx="311">
                  <c:v>0.76734926052332197</c:v>
                </c:pt>
                <c:pt idx="312">
                  <c:v>0.76791808873720135</c:v>
                </c:pt>
                <c:pt idx="313">
                  <c:v>0.77019340159271898</c:v>
                </c:pt>
                <c:pt idx="314">
                  <c:v>0.77133105802047786</c:v>
                </c:pt>
                <c:pt idx="315">
                  <c:v>0.77417519908987487</c:v>
                </c:pt>
                <c:pt idx="316">
                  <c:v>0.7764505119453925</c:v>
                </c:pt>
                <c:pt idx="317">
                  <c:v>0.77758816837315126</c:v>
                </c:pt>
                <c:pt idx="318">
                  <c:v>0.77758816837315126</c:v>
                </c:pt>
                <c:pt idx="319">
                  <c:v>0.77758816837315126</c:v>
                </c:pt>
                <c:pt idx="320">
                  <c:v>0.77986348122866889</c:v>
                </c:pt>
                <c:pt idx="321">
                  <c:v>0.78100113765642776</c:v>
                </c:pt>
                <c:pt idx="322">
                  <c:v>0.78213879408418663</c:v>
                </c:pt>
                <c:pt idx="323">
                  <c:v>0.78384527872582477</c:v>
                </c:pt>
                <c:pt idx="324">
                  <c:v>0.78498293515358364</c:v>
                </c:pt>
                <c:pt idx="325">
                  <c:v>0.78555176336746302</c:v>
                </c:pt>
                <c:pt idx="326">
                  <c:v>0.7861205915813424</c:v>
                </c:pt>
                <c:pt idx="327">
                  <c:v>0.78896473265073952</c:v>
                </c:pt>
                <c:pt idx="328">
                  <c:v>0.79067121729237766</c:v>
                </c:pt>
                <c:pt idx="329">
                  <c:v>0.79180887372013653</c:v>
                </c:pt>
                <c:pt idx="330">
                  <c:v>0.79294653014789529</c:v>
                </c:pt>
                <c:pt idx="331">
                  <c:v>0.79351535836177478</c:v>
                </c:pt>
                <c:pt idx="332">
                  <c:v>0.79351535836177478</c:v>
                </c:pt>
                <c:pt idx="333">
                  <c:v>0.79351535836177478</c:v>
                </c:pt>
                <c:pt idx="334">
                  <c:v>0.79408418657565416</c:v>
                </c:pt>
                <c:pt idx="335">
                  <c:v>0.79408418657565416</c:v>
                </c:pt>
                <c:pt idx="336">
                  <c:v>0.79522184300341292</c:v>
                </c:pt>
                <c:pt idx="337">
                  <c:v>0.79579067121729241</c:v>
                </c:pt>
                <c:pt idx="338">
                  <c:v>0.79635949943117179</c:v>
                </c:pt>
                <c:pt idx="339">
                  <c:v>0.79806598407281004</c:v>
                </c:pt>
                <c:pt idx="340">
                  <c:v>0.7992036405005688</c:v>
                </c:pt>
                <c:pt idx="341">
                  <c:v>0.79977246871444818</c:v>
                </c:pt>
                <c:pt idx="342">
                  <c:v>0.80034129692832767</c:v>
                </c:pt>
                <c:pt idx="343">
                  <c:v>0.8026166097838453</c:v>
                </c:pt>
                <c:pt idx="344">
                  <c:v>0.80318543799772468</c:v>
                </c:pt>
                <c:pt idx="345">
                  <c:v>0.80489192263936293</c:v>
                </c:pt>
                <c:pt idx="346">
                  <c:v>0.80602957906712169</c:v>
                </c:pt>
                <c:pt idx="347">
                  <c:v>0.80830489192263932</c:v>
                </c:pt>
                <c:pt idx="348">
                  <c:v>0.81001137656427757</c:v>
                </c:pt>
                <c:pt idx="349">
                  <c:v>0.81114903299203645</c:v>
                </c:pt>
                <c:pt idx="350">
                  <c:v>0.81171786120591582</c:v>
                </c:pt>
                <c:pt idx="351">
                  <c:v>0.8122866894197952</c:v>
                </c:pt>
                <c:pt idx="352">
                  <c:v>0.81285551763367458</c:v>
                </c:pt>
                <c:pt idx="353">
                  <c:v>0.81342434584755408</c:v>
                </c:pt>
                <c:pt idx="354">
                  <c:v>0.81399317406143346</c:v>
                </c:pt>
                <c:pt idx="355">
                  <c:v>0.81513083048919222</c:v>
                </c:pt>
                <c:pt idx="356">
                  <c:v>0.81626848691695109</c:v>
                </c:pt>
                <c:pt idx="357">
                  <c:v>0.81740614334470985</c:v>
                </c:pt>
                <c:pt idx="358">
                  <c:v>0.82025028441410697</c:v>
                </c:pt>
                <c:pt idx="359">
                  <c:v>0.82081911262798635</c:v>
                </c:pt>
                <c:pt idx="360">
                  <c:v>0.8225255972696246</c:v>
                </c:pt>
                <c:pt idx="361">
                  <c:v>0.82309442548350398</c:v>
                </c:pt>
                <c:pt idx="362">
                  <c:v>0.82480091012514223</c:v>
                </c:pt>
                <c:pt idx="363">
                  <c:v>0.82480091012514223</c:v>
                </c:pt>
                <c:pt idx="364">
                  <c:v>0.82536973833902161</c:v>
                </c:pt>
                <c:pt idx="365">
                  <c:v>0.82764505119453924</c:v>
                </c:pt>
                <c:pt idx="366">
                  <c:v>0.82878270762229811</c:v>
                </c:pt>
                <c:pt idx="367">
                  <c:v>0.82878270762229811</c:v>
                </c:pt>
                <c:pt idx="368">
                  <c:v>0.82935153583617749</c:v>
                </c:pt>
                <c:pt idx="369">
                  <c:v>0.82935153583617749</c:v>
                </c:pt>
                <c:pt idx="370">
                  <c:v>0.83105802047781574</c:v>
                </c:pt>
                <c:pt idx="371">
                  <c:v>0.83276450511945388</c:v>
                </c:pt>
                <c:pt idx="372">
                  <c:v>0.83333333333333337</c:v>
                </c:pt>
                <c:pt idx="373">
                  <c:v>0.83390216154721275</c:v>
                </c:pt>
                <c:pt idx="374">
                  <c:v>0.835608646188851</c:v>
                </c:pt>
                <c:pt idx="375">
                  <c:v>0.835608646188851</c:v>
                </c:pt>
                <c:pt idx="376">
                  <c:v>0.83731513083048914</c:v>
                </c:pt>
                <c:pt idx="377">
                  <c:v>0.83959044368600677</c:v>
                </c:pt>
                <c:pt idx="378">
                  <c:v>0.84072810011376564</c:v>
                </c:pt>
                <c:pt idx="379">
                  <c:v>0.84072810011376564</c:v>
                </c:pt>
                <c:pt idx="380">
                  <c:v>0.84072810011376564</c:v>
                </c:pt>
                <c:pt idx="381">
                  <c:v>0.84243458475540389</c:v>
                </c:pt>
                <c:pt idx="382">
                  <c:v>0.84300341296928327</c:v>
                </c:pt>
                <c:pt idx="383">
                  <c:v>0.84414106939704214</c:v>
                </c:pt>
                <c:pt idx="384">
                  <c:v>0.8452787258248009</c:v>
                </c:pt>
                <c:pt idx="385">
                  <c:v>0.84698521046643915</c:v>
                </c:pt>
                <c:pt idx="386">
                  <c:v>0.84698521046643915</c:v>
                </c:pt>
                <c:pt idx="387">
                  <c:v>0.84812286689419791</c:v>
                </c:pt>
                <c:pt idx="388">
                  <c:v>0.8486916951080774</c:v>
                </c:pt>
                <c:pt idx="389">
                  <c:v>0.84926052332195678</c:v>
                </c:pt>
                <c:pt idx="390">
                  <c:v>0.84926052332195678</c:v>
                </c:pt>
                <c:pt idx="391">
                  <c:v>0.84926052332195678</c:v>
                </c:pt>
                <c:pt idx="392">
                  <c:v>0.84926052332195678</c:v>
                </c:pt>
                <c:pt idx="393">
                  <c:v>0.85096700796359503</c:v>
                </c:pt>
                <c:pt idx="394">
                  <c:v>0.85210466439135379</c:v>
                </c:pt>
                <c:pt idx="395">
                  <c:v>0.85324232081911267</c:v>
                </c:pt>
                <c:pt idx="396">
                  <c:v>0.85324232081911267</c:v>
                </c:pt>
                <c:pt idx="397">
                  <c:v>0.85437997724687142</c:v>
                </c:pt>
                <c:pt idx="398">
                  <c:v>0.8549488054607508</c:v>
                </c:pt>
                <c:pt idx="399">
                  <c:v>0.8555176336746303</c:v>
                </c:pt>
                <c:pt idx="400">
                  <c:v>0.8555176336746303</c:v>
                </c:pt>
                <c:pt idx="401">
                  <c:v>0.8555176336746303</c:v>
                </c:pt>
                <c:pt idx="402">
                  <c:v>0.85608646188850968</c:v>
                </c:pt>
                <c:pt idx="403">
                  <c:v>0.85665529010238906</c:v>
                </c:pt>
                <c:pt idx="404">
                  <c:v>0.85722411831626844</c:v>
                </c:pt>
                <c:pt idx="405">
                  <c:v>0.85949943117178607</c:v>
                </c:pt>
                <c:pt idx="406">
                  <c:v>0.85949943117178607</c:v>
                </c:pt>
                <c:pt idx="407">
                  <c:v>0.86063708759954494</c:v>
                </c:pt>
                <c:pt idx="408">
                  <c:v>0.86120591581342432</c:v>
                </c:pt>
                <c:pt idx="409">
                  <c:v>0.86177474402730381</c:v>
                </c:pt>
                <c:pt idx="410">
                  <c:v>0.86234357224118319</c:v>
                </c:pt>
                <c:pt idx="411">
                  <c:v>0.86348122866894195</c:v>
                </c:pt>
                <c:pt idx="412">
                  <c:v>0.86405005688282144</c:v>
                </c:pt>
                <c:pt idx="413">
                  <c:v>0.8651877133105802</c:v>
                </c:pt>
                <c:pt idx="414">
                  <c:v>0.8651877133105802</c:v>
                </c:pt>
                <c:pt idx="415">
                  <c:v>0.8651877133105802</c:v>
                </c:pt>
                <c:pt idx="416">
                  <c:v>0.8651877133105802</c:v>
                </c:pt>
                <c:pt idx="417">
                  <c:v>0.86632536973833907</c:v>
                </c:pt>
                <c:pt idx="418">
                  <c:v>0.86746302616609783</c:v>
                </c:pt>
                <c:pt idx="419">
                  <c:v>0.86803185437997721</c:v>
                </c:pt>
                <c:pt idx="420">
                  <c:v>0.86803185437997721</c:v>
                </c:pt>
                <c:pt idx="421">
                  <c:v>0.8686006825938567</c:v>
                </c:pt>
                <c:pt idx="422">
                  <c:v>0.86973833902161546</c:v>
                </c:pt>
                <c:pt idx="423">
                  <c:v>0.87030716723549484</c:v>
                </c:pt>
                <c:pt idx="424">
                  <c:v>0.87087599544937433</c:v>
                </c:pt>
                <c:pt idx="425">
                  <c:v>0.87087599544937433</c:v>
                </c:pt>
                <c:pt idx="426">
                  <c:v>0.87087599544937433</c:v>
                </c:pt>
                <c:pt idx="427">
                  <c:v>0.87201365187713309</c:v>
                </c:pt>
                <c:pt idx="428">
                  <c:v>0.87258248009101247</c:v>
                </c:pt>
                <c:pt idx="429">
                  <c:v>0.87258248009101247</c:v>
                </c:pt>
                <c:pt idx="430">
                  <c:v>0.87315130830489196</c:v>
                </c:pt>
                <c:pt idx="431">
                  <c:v>0.87372013651877134</c:v>
                </c:pt>
                <c:pt idx="432">
                  <c:v>0.87372013651877134</c:v>
                </c:pt>
                <c:pt idx="433">
                  <c:v>0.8748577929465301</c:v>
                </c:pt>
                <c:pt idx="434">
                  <c:v>0.87542662116040959</c:v>
                </c:pt>
                <c:pt idx="435">
                  <c:v>0.87599544937428897</c:v>
                </c:pt>
                <c:pt idx="436">
                  <c:v>0.87656427758816835</c:v>
                </c:pt>
                <c:pt idx="437">
                  <c:v>0.87770193401592722</c:v>
                </c:pt>
                <c:pt idx="438">
                  <c:v>0.8782707622298066</c:v>
                </c:pt>
                <c:pt idx="439">
                  <c:v>0.87940841865756536</c:v>
                </c:pt>
                <c:pt idx="440">
                  <c:v>0.87997724687144485</c:v>
                </c:pt>
                <c:pt idx="441">
                  <c:v>0.8816837315130831</c:v>
                </c:pt>
                <c:pt idx="442">
                  <c:v>0.8816837315130831</c:v>
                </c:pt>
                <c:pt idx="443">
                  <c:v>0.88282138794084186</c:v>
                </c:pt>
                <c:pt idx="444">
                  <c:v>0.88395904436860073</c:v>
                </c:pt>
                <c:pt idx="445">
                  <c:v>0.88395904436860073</c:v>
                </c:pt>
                <c:pt idx="446">
                  <c:v>0.88395904436860073</c:v>
                </c:pt>
                <c:pt idx="447">
                  <c:v>0.88566552901023887</c:v>
                </c:pt>
                <c:pt idx="448">
                  <c:v>0.88737201365187712</c:v>
                </c:pt>
                <c:pt idx="449">
                  <c:v>0.88850967007963599</c:v>
                </c:pt>
                <c:pt idx="450">
                  <c:v>0.88907849829351537</c:v>
                </c:pt>
                <c:pt idx="451">
                  <c:v>0.88907849829351537</c:v>
                </c:pt>
                <c:pt idx="452">
                  <c:v>0.89021615472127413</c:v>
                </c:pt>
                <c:pt idx="453">
                  <c:v>0.89021615472127413</c:v>
                </c:pt>
                <c:pt idx="454">
                  <c:v>0.89078498293515362</c:v>
                </c:pt>
                <c:pt idx="455">
                  <c:v>0.89192263936291238</c:v>
                </c:pt>
                <c:pt idx="456">
                  <c:v>0.89192263936291238</c:v>
                </c:pt>
                <c:pt idx="457">
                  <c:v>0.89249146757679176</c:v>
                </c:pt>
                <c:pt idx="458">
                  <c:v>0.89306029579067125</c:v>
                </c:pt>
                <c:pt idx="459">
                  <c:v>0.89306029579067125</c:v>
                </c:pt>
                <c:pt idx="460">
                  <c:v>0.89362912400455063</c:v>
                </c:pt>
                <c:pt idx="461">
                  <c:v>0.89419795221843001</c:v>
                </c:pt>
                <c:pt idx="462">
                  <c:v>0.89590443686006827</c:v>
                </c:pt>
                <c:pt idx="463">
                  <c:v>0.89590443686006827</c:v>
                </c:pt>
                <c:pt idx="464">
                  <c:v>0.89647326507394764</c:v>
                </c:pt>
                <c:pt idx="465">
                  <c:v>0.89647326507394764</c:v>
                </c:pt>
                <c:pt idx="466">
                  <c:v>0.89704209328782702</c:v>
                </c:pt>
                <c:pt idx="467">
                  <c:v>0.89704209328782702</c:v>
                </c:pt>
                <c:pt idx="468">
                  <c:v>0.89761092150170652</c:v>
                </c:pt>
                <c:pt idx="469">
                  <c:v>0.89761092150170652</c:v>
                </c:pt>
                <c:pt idx="470">
                  <c:v>0.89761092150170652</c:v>
                </c:pt>
                <c:pt idx="471">
                  <c:v>0.8981797497155859</c:v>
                </c:pt>
                <c:pt idx="472">
                  <c:v>0.8981797497155859</c:v>
                </c:pt>
                <c:pt idx="473">
                  <c:v>0.89931740614334466</c:v>
                </c:pt>
                <c:pt idx="474">
                  <c:v>0.90045506257110353</c:v>
                </c:pt>
                <c:pt idx="475">
                  <c:v>0.90045506257110353</c:v>
                </c:pt>
                <c:pt idx="476">
                  <c:v>0.90102389078498291</c:v>
                </c:pt>
                <c:pt idx="477">
                  <c:v>0.90273037542662116</c:v>
                </c:pt>
                <c:pt idx="478">
                  <c:v>0.90329920364050054</c:v>
                </c:pt>
                <c:pt idx="479">
                  <c:v>0.90329920364050054</c:v>
                </c:pt>
                <c:pt idx="480">
                  <c:v>0.90443686006825941</c:v>
                </c:pt>
                <c:pt idx="481">
                  <c:v>0.90443686006825941</c:v>
                </c:pt>
                <c:pt idx="482">
                  <c:v>0.90443686006825941</c:v>
                </c:pt>
                <c:pt idx="483">
                  <c:v>0.90500568828213879</c:v>
                </c:pt>
                <c:pt idx="484">
                  <c:v>0.90557451649601817</c:v>
                </c:pt>
                <c:pt idx="485">
                  <c:v>0.90557451649601817</c:v>
                </c:pt>
                <c:pt idx="486">
                  <c:v>0.90614334470989766</c:v>
                </c:pt>
                <c:pt idx="487">
                  <c:v>0.90671217292377704</c:v>
                </c:pt>
                <c:pt idx="488">
                  <c:v>0.90728100113765642</c:v>
                </c:pt>
                <c:pt idx="489">
                  <c:v>0.90898748577929467</c:v>
                </c:pt>
                <c:pt idx="490">
                  <c:v>0.90898748577929467</c:v>
                </c:pt>
                <c:pt idx="491">
                  <c:v>0.90898748577929467</c:v>
                </c:pt>
                <c:pt idx="492">
                  <c:v>0.91012514220705343</c:v>
                </c:pt>
                <c:pt idx="493">
                  <c:v>0.91012514220705343</c:v>
                </c:pt>
                <c:pt idx="494">
                  <c:v>0.91069397042093292</c:v>
                </c:pt>
                <c:pt idx="495">
                  <c:v>0.91296928327645055</c:v>
                </c:pt>
                <c:pt idx="496">
                  <c:v>0.91410693970420931</c:v>
                </c:pt>
                <c:pt idx="497">
                  <c:v>0.91410693970420931</c:v>
                </c:pt>
                <c:pt idx="498">
                  <c:v>0.91410693970420931</c:v>
                </c:pt>
                <c:pt idx="499">
                  <c:v>0.91467576791808869</c:v>
                </c:pt>
                <c:pt idx="500">
                  <c:v>0.91467576791808869</c:v>
                </c:pt>
                <c:pt idx="501">
                  <c:v>0.91467576791808869</c:v>
                </c:pt>
                <c:pt idx="502">
                  <c:v>0.91524459613196818</c:v>
                </c:pt>
                <c:pt idx="503">
                  <c:v>0.91581342434584756</c:v>
                </c:pt>
                <c:pt idx="504">
                  <c:v>0.91581342434584756</c:v>
                </c:pt>
                <c:pt idx="505">
                  <c:v>0.91581342434584756</c:v>
                </c:pt>
                <c:pt idx="506">
                  <c:v>0.91581342434584756</c:v>
                </c:pt>
                <c:pt idx="507">
                  <c:v>0.91581342434584756</c:v>
                </c:pt>
                <c:pt idx="508">
                  <c:v>0.91581342434584756</c:v>
                </c:pt>
                <c:pt idx="509">
                  <c:v>0.91808873720136519</c:v>
                </c:pt>
                <c:pt idx="510">
                  <c:v>0.91808873720136519</c:v>
                </c:pt>
                <c:pt idx="511">
                  <c:v>0.91865756541524457</c:v>
                </c:pt>
                <c:pt idx="512">
                  <c:v>0.91865756541524457</c:v>
                </c:pt>
                <c:pt idx="513">
                  <c:v>0.91979522184300344</c:v>
                </c:pt>
                <c:pt idx="514">
                  <c:v>0.92036405005688282</c:v>
                </c:pt>
                <c:pt idx="515">
                  <c:v>0.92036405005688282</c:v>
                </c:pt>
                <c:pt idx="516">
                  <c:v>0.92036405005688282</c:v>
                </c:pt>
                <c:pt idx="517">
                  <c:v>0.92150170648464169</c:v>
                </c:pt>
                <c:pt idx="518">
                  <c:v>0.92207053469852107</c:v>
                </c:pt>
                <c:pt idx="519">
                  <c:v>0.92207053469852107</c:v>
                </c:pt>
                <c:pt idx="520">
                  <c:v>0.92377701934015932</c:v>
                </c:pt>
                <c:pt idx="521">
                  <c:v>0.92491467576791808</c:v>
                </c:pt>
                <c:pt idx="522">
                  <c:v>0.92548350398179746</c:v>
                </c:pt>
                <c:pt idx="523">
                  <c:v>0.92548350398179746</c:v>
                </c:pt>
                <c:pt idx="524">
                  <c:v>0.92548350398179746</c:v>
                </c:pt>
                <c:pt idx="525">
                  <c:v>0.92662116040955633</c:v>
                </c:pt>
                <c:pt idx="526">
                  <c:v>0.92718998862343571</c:v>
                </c:pt>
                <c:pt idx="527">
                  <c:v>0.92718998862343571</c:v>
                </c:pt>
                <c:pt idx="528">
                  <c:v>0.92775881683731509</c:v>
                </c:pt>
                <c:pt idx="529">
                  <c:v>0.92775881683731509</c:v>
                </c:pt>
                <c:pt idx="530">
                  <c:v>0.92775881683731509</c:v>
                </c:pt>
                <c:pt idx="531">
                  <c:v>0.92832764505119458</c:v>
                </c:pt>
                <c:pt idx="532">
                  <c:v>0.92889647326507396</c:v>
                </c:pt>
                <c:pt idx="533">
                  <c:v>0.92946530147895334</c:v>
                </c:pt>
                <c:pt idx="534">
                  <c:v>0.92946530147895334</c:v>
                </c:pt>
                <c:pt idx="535">
                  <c:v>0.93003412969283272</c:v>
                </c:pt>
                <c:pt idx="536">
                  <c:v>0.93060295790671221</c:v>
                </c:pt>
                <c:pt idx="537">
                  <c:v>0.93060295790671221</c:v>
                </c:pt>
                <c:pt idx="538">
                  <c:v>0.93287827076222984</c:v>
                </c:pt>
                <c:pt idx="539">
                  <c:v>0.93287827076222984</c:v>
                </c:pt>
                <c:pt idx="540">
                  <c:v>0.93287827076222984</c:v>
                </c:pt>
                <c:pt idx="541">
                  <c:v>0.93344709897610922</c:v>
                </c:pt>
                <c:pt idx="542">
                  <c:v>0.93344709897610922</c:v>
                </c:pt>
                <c:pt idx="543">
                  <c:v>0.93344709897610922</c:v>
                </c:pt>
                <c:pt idx="544">
                  <c:v>0.9340159271899886</c:v>
                </c:pt>
                <c:pt idx="545">
                  <c:v>0.9340159271899886</c:v>
                </c:pt>
                <c:pt idx="546">
                  <c:v>0.93515358361774747</c:v>
                </c:pt>
                <c:pt idx="547">
                  <c:v>0.93629124004550623</c:v>
                </c:pt>
                <c:pt idx="548">
                  <c:v>0.93686006825938561</c:v>
                </c:pt>
                <c:pt idx="549">
                  <c:v>0.93686006825938561</c:v>
                </c:pt>
                <c:pt idx="550">
                  <c:v>0.93686006825938561</c:v>
                </c:pt>
                <c:pt idx="551">
                  <c:v>0.93686006825938561</c:v>
                </c:pt>
                <c:pt idx="552">
                  <c:v>0.93742889647326511</c:v>
                </c:pt>
                <c:pt idx="553">
                  <c:v>0.93856655290102387</c:v>
                </c:pt>
                <c:pt idx="554">
                  <c:v>0.93856655290102387</c:v>
                </c:pt>
                <c:pt idx="555">
                  <c:v>0.93913538111490324</c:v>
                </c:pt>
                <c:pt idx="556">
                  <c:v>0.93970420932878274</c:v>
                </c:pt>
                <c:pt idx="557">
                  <c:v>0.93970420932878274</c:v>
                </c:pt>
                <c:pt idx="558">
                  <c:v>0.9408418657565415</c:v>
                </c:pt>
                <c:pt idx="559">
                  <c:v>0.94197952218430037</c:v>
                </c:pt>
                <c:pt idx="560">
                  <c:v>0.94197952218430037</c:v>
                </c:pt>
                <c:pt idx="561">
                  <c:v>0.94197952218430037</c:v>
                </c:pt>
                <c:pt idx="562">
                  <c:v>0.94197952218430037</c:v>
                </c:pt>
                <c:pt idx="563">
                  <c:v>0.94197952218430037</c:v>
                </c:pt>
                <c:pt idx="564">
                  <c:v>0.94197952218430037</c:v>
                </c:pt>
                <c:pt idx="565">
                  <c:v>0.94254835039817975</c:v>
                </c:pt>
                <c:pt idx="566">
                  <c:v>0.94254835039817975</c:v>
                </c:pt>
                <c:pt idx="567">
                  <c:v>0.94368600682593862</c:v>
                </c:pt>
                <c:pt idx="568">
                  <c:v>0.944254835039818</c:v>
                </c:pt>
                <c:pt idx="569">
                  <c:v>0.944254835039818</c:v>
                </c:pt>
                <c:pt idx="570">
                  <c:v>0.944254835039818</c:v>
                </c:pt>
                <c:pt idx="571">
                  <c:v>0.94482366325369738</c:v>
                </c:pt>
                <c:pt idx="572">
                  <c:v>0.94482366325369738</c:v>
                </c:pt>
                <c:pt idx="573">
                  <c:v>0.94482366325369738</c:v>
                </c:pt>
                <c:pt idx="574">
                  <c:v>0.94482366325369738</c:v>
                </c:pt>
                <c:pt idx="575">
                  <c:v>0.94539249146757676</c:v>
                </c:pt>
                <c:pt idx="576">
                  <c:v>0.94539249146757676</c:v>
                </c:pt>
                <c:pt idx="577">
                  <c:v>0.94539249146757676</c:v>
                </c:pt>
                <c:pt idx="578">
                  <c:v>0.94539249146757676</c:v>
                </c:pt>
                <c:pt idx="579">
                  <c:v>0.94539249146757676</c:v>
                </c:pt>
                <c:pt idx="580">
                  <c:v>0.94539249146757676</c:v>
                </c:pt>
                <c:pt idx="581">
                  <c:v>0.94539249146757676</c:v>
                </c:pt>
                <c:pt idx="582">
                  <c:v>0.94539249146757676</c:v>
                </c:pt>
                <c:pt idx="583">
                  <c:v>0.94596131968145625</c:v>
                </c:pt>
                <c:pt idx="584">
                  <c:v>0.94596131968145625</c:v>
                </c:pt>
                <c:pt idx="585">
                  <c:v>0.94653014789533563</c:v>
                </c:pt>
                <c:pt idx="586">
                  <c:v>0.94653014789533563</c:v>
                </c:pt>
                <c:pt idx="587">
                  <c:v>0.94709897610921501</c:v>
                </c:pt>
                <c:pt idx="588">
                  <c:v>0.94823663253697388</c:v>
                </c:pt>
                <c:pt idx="589">
                  <c:v>0.94823663253697388</c:v>
                </c:pt>
                <c:pt idx="590">
                  <c:v>0.94823663253697388</c:v>
                </c:pt>
                <c:pt idx="591">
                  <c:v>0.94823663253697388</c:v>
                </c:pt>
                <c:pt idx="592">
                  <c:v>0.94823663253697388</c:v>
                </c:pt>
                <c:pt idx="593">
                  <c:v>0.94823663253697388</c:v>
                </c:pt>
                <c:pt idx="594">
                  <c:v>0.94823663253697388</c:v>
                </c:pt>
                <c:pt idx="595">
                  <c:v>0.94823663253697388</c:v>
                </c:pt>
                <c:pt idx="596">
                  <c:v>0.94937428896473264</c:v>
                </c:pt>
                <c:pt idx="597">
                  <c:v>0.95164960182025027</c:v>
                </c:pt>
                <c:pt idx="598">
                  <c:v>0.95221843003412965</c:v>
                </c:pt>
                <c:pt idx="599">
                  <c:v>0.95221843003412965</c:v>
                </c:pt>
                <c:pt idx="600">
                  <c:v>0.95221843003412965</c:v>
                </c:pt>
                <c:pt idx="601">
                  <c:v>0.95335608646188852</c:v>
                </c:pt>
                <c:pt idx="602">
                  <c:v>0.95335608646188852</c:v>
                </c:pt>
                <c:pt idx="603">
                  <c:v>0.95335608646188852</c:v>
                </c:pt>
                <c:pt idx="604">
                  <c:v>0.95335608646188852</c:v>
                </c:pt>
                <c:pt idx="605">
                  <c:v>0.95335608646188852</c:v>
                </c:pt>
                <c:pt idx="606">
                  <c:v>0.9539249146757679</c:v>
                </c:pt>
                <c:pt idx="607">
                  <c:v>0.9539249146757679</c:v>
                </c:pt>
                <c:pt idx="608">
                  <c:v>0.95506257110352677</c:v>
                </c:pt>
                <c:pt idx="609">
                  <c:v>0.95506257110352677</c:v>
                </c:pt>
                <c:pt idx="610">
                  <c:v>0.95506257110352677</c:v>
                </c:pt>
                <c:pt idx="611">
                  <c:v>0.95563139931740615</c:v>
                </c:pt>
                <c:pt idx="612">
                  <c:v>0.95620022753128553</c:v>
                </c:pt>
                <c:pt idx="613">
                  <c:v>0.95676905574516491</c:v>
                </c:pt>
                <c:pt idx="614">
                  <c:v>0.9573378839590444</c:v>
                </c:pt>
                <c:pt idx="615">
                  <c:v>0.95790671217292378</c:v>
                </c:pt>
                <c:pt idx="616">
                  <c:v>0.95904436860068254</c:v>
                </c:pt>
                <c:pt idx="617">
                  <c:v>0.95904436860068254</c:v>
                </c:pt>
                <c:pt idx="618">
                  <c:v>0.96018202502844141</c:v>
                </c:pt>
                <c:pt idx="619">
                  <c:v>0.96018202502844141</c:v>
                </c:pt>
                <c:pt idx="620">
                  <c:v>0.96075085324232079</c:v>
                </c:pt>
                <c:pt idx="621">
                  <c:v>0.96075085324232079</c:v>
                </c:pt>
                <c:pt idx="622">
                  <c:v>0.96131968145620028</c:v>
                </c:pt>
                <c:pt idx="623">
                  <c:v>0.96131968145620028</c:v>
                </c:pt>
                <c:pt idx="624">
                  <c:v>0.96131968145620028</c:v>
                </c:pt>
                <c:pt idx="625">
                  <c:v>0.96131968145620028</c:v>
                </c:pt>
                <c:pt idx="626">
                  <c:v>0.96131968145620028</c:v>
                </c:pt>
                <c:pt idx="627">
                  <c:v>0.96131968145620028</c:v>
                </c:pt>
                <c:pt idx="628">
                  <c:v>0.96131968145620028</c:v>
                </c:pt>
                <c:pt idx="629">
                  <c:v>0.96188850967007966</c:v>
                </c:pt>
                <c:pt idx="630">
                  <c:v>0.96188850967007966</c:v>
                </c:pt>
                <c:pt idx="631">
                  <c:v>0.96188850967007966</c:v>
                </c:pt>
                <c:pt idx="632">
                  <c:v>0.96245733788395904</c:v>
                </c:pt>
                <c:pt idx="633">
                  <c:v>0.96245733788395904</c:v>
                </c:pt>
                <c:pt idx="634">
                  <c:v>0.96302616609783842</c:v>
                </c:pt>
                <c:pt idx="635">
                  <c:v>0.96302616609783842</c:v>
                </c:pt>
                <c:pt idx="636">
                  <c:v>0.96359499431171791</c:v>
                </c:pt>
                <c:pt idx="637">
                  <c:v>0.96359499431171791</c:v>
                </c:pt>
                <c:pt idx="638">
                  <c:v>0.96359499431171791</c:v>
                </c:pt>
                <c:pt idx="639">
                  <c:v>0.96359499431171791</c:v>
                </c:pt>
                <c:pt idx="640">
                  <c:v>0.96359499431171791</c:v>
                </c:pt>
                <c:pt idx="641">
                  <c:v>0.96359499431171791</c:v>
                </c:pt>
                <c:pt idx="642">
                  <c:v>0.96359499431171791</c:v>
                </c:pt>
                <c:pt idx="643">
                  <c:v>0.96416382252559729</c:v>
                </c:pt>
                <c:pt idx="644">
                  <c:v>0.96473265073947667</c:v>
                </c:pt>
                <c:pt idx="645">
                  <c:v>0.96473265073947667</c:v>
                </c:pt>
                <c:pt idx="646">
                  <c:v>0.96473265073947667</c:v>
                </c:pt>
                <c:pt idx="647">
                  <c:v>0.96530147895335605</c:v>
                </c:pt>
                <c:pt idx="648">
                  <c:v>0.96587030716723554</c:v>
                </c:pt>
                <c:pt idx="649">
                  <c:v>0.96587030716723554</c:v>
                </c:pt>
                <c:pt idx="650">
                  <c:v>0.96587030716723554</c:v>
                </c:pt>
                <c:pt idx="651">
                  <c:v>0.9670079635949943</c:v>
                </c:pt>
                <c:pt idx="652">
                  <c:v>0.9670079635949943</c:v>
                </c:pt>
                <c:pt idx="653">
                  <c:v>0.9670079635949943</c:v>
                </c:pt>
                <c:pt idx="654">
                  <c:v>0.96757679180887368</c:v>
                </c:pt>
                <c:pt idx="655">
                  <c:v>0.96757679180887368</c:v>
                </c:pt>
                <c:pt idx="656">
                  <c:v>0.96757679180887368</c:v>
                </c:pt>
                <c:pt idx="657">
                  <c:v>0.96814562002275317</c:v>
                </c:pt>
                <c:pt idx="658">
                  <c:v>0.96814562002275317</c:v>
                </c:pt>
                <c:pt idx="659">
                  <c:v>0.96814562002275317</c:v>
                </c:pt>
                <c:pt idx="660">
                  <c:v>0.96814562002275317</c:v>
                </c:pt>
                <c:pt idx="661">
                  <c:v>0.96928327645051193</c:v>
                </c:pt>
                <c:pt idx="662">
                  <c:v>0.96928327645051193</c:v>
                </c:pt>
                <c:pt idx="663">
                  <c:v>0.96928327645051193</c:v>
                </c:pt>
                <c:pt idx="664">
                  <c:v>0.96985210466439131</c:v>
                </c:pt>
                <c:pt idx="665">
                  <c:v>0.9704209328782708</c:v>
                </c:pt>
                <c:pt idx="666">
                  <c:v>0.9704209328782708</c:v>
                </c:pt>
                <c:pt idx="667">
                  <c:v>0.9704209328782708</c:v>
                </c:pt>
                <c:pt idx="668">
                  <c:v>0.9704209328782708</c:v>
                </c:pt>
                <c:pt idx="669">
                  <c:v>0.9704209328782708</c:v>
                </c:pt>
                <c:pt idx="670">
                  <c:v>0.97098976109215018</c:v>
                </c:pt>
                <c:pt idx="671">
                  <c:v>0.97098976109215018</c:v>
                </c:pt>
                <c:pt idx="672">
                  <c:v>0.97098976109215018</c:v>
                </c:pt>
                <c:pt idx="673">
                  <c:v>0.97155858930602956</c:v>
                </c:pt>
                <c:pt idx="674">
                  <c:v>0.97269624573378843</c:v>
                </c:pt>
                <c:pt idx="675">
                  <c:v>0.97269624573378843</c:v>
                </c:pt>
                <c:pt idx="676">
                  <c:v>0.97326507394766781</c:v>
                </c:pt>
                <c:pt idx="677">
                  <c:v>0.97326507394766781</c:v>
                </c:pt>
                <c:pt idx="678">
                  <c:v>0.97326507394766781</c:v>
                </c:pt>
                <c:pt idx="679">
                  <c:v>0.97326507394766781</c:v>
                </c:pt>
                <c:pt idx="680">
                  <c:v>0.97383390216154719</c:v>
                </c:pt>
                <c:pt idx="681">
                  <c:v>0.97383390216154719</c:v>
                </c:pt>
                <c:pt idx="682">
                  <c:v>0.97440273037542657</c:v>
                </c:pt>
                <c:pt idx="683">
                  <c:v>0.97440273037542657</c:v>
                </c:pt>
                <c:pt idx="684">
                  <c:v>0.97497155858930606</c:v>
                </c:pt>
                <c:pt idx="685">
                  <c:v>0.97497155858930606</c:v>
                </c:pt>
                <c:pt idx="686">
                  <c:v>0.97554038680318544</c:v>
                </c:pt>
                <c:pt idx="687">
                  <c:v>0.97554038680318544</c:v>
                </c:pt>
                <c:pt idx="688">
                  <c:v>0.97554038680318544</c:v>
                </c:pt>
                <c:pt idx="689">
                  <c:v>0.97610921501706482</c:v>
                </c:pt>
                <c:pt idx="690">
                  <c:v>0.97724687144482369</c:v>
                </c:pt>
                <c:pt idx="691">
                  <c:v>0.97724687144482369</c:v>
                </c:pt>
                <c:pt idx="692">
                  <c:v>0.97724687144482369</c:v>
                </c:pt>
                <c:pt idx="693">
                  <c:v>0.97724687144482369</c:v>
                </c:pt>
                <c:pt idx="694">
                  <c:v>0.97781569965870307</c:v>
                </c:pt>
                <c:pt idx="695">
                  <c:v>0.97781569965870307</c:v>
                </c:pt>
                <c:pt idx="696">
                  <c:v>0.97838452787258245</c:v>
                </c:pt>
                <c:pt idx="697">
                  <c:v>0.97838452787258245</c:v>
                </c:pt>
                <c:pt idx="698">
                  <c:v>0.97838452787258245</c:v>
                </c:pt>
                <c:pt idx="699">
                  <c:v>0.97895335608646183</c:v>
                </c:pt>
                <c:pt idx="700">
                  <c:v>0.97895335608646183</c:v>
                </c:pt>
                <c:pt idx="701">
                  <c:v>0.97895335608646183</c:v>
                </c:pt>
                <c:pt idx="702">
                  <c:v>0.97895335608646183</c:v>
                </c:pt>
                <c:pt idx="703">
                  <c:v>0.97895335608646183</c:v>
                </c:pt>
                <c:pt idx="704">
                  <c:v>0.97895335608646183</c:v>
                </c:pt>
                <c:pt idx="705">
                  <c:v>0.97895335608646183</c:v>
                </c:pt>
                <c:pt idx="706">
                  <c:v>0.97895335608646183</c:v>
                </c:pt>
                <c:pt idx="707">
                  <c:v>0.97952218430034133</c:v>
                </c:pt>
                <c:pt idx="708">
                  <c:v>0.97952218430034133</c:v>
                </c:pt>
                <c:pt idx="709">
                  <c:v>0.97952218430034133</c:v>
                </c:pt>
                <c:pt idx="710">
                  <c:v>0.97952218430034133</c:v>
                </c:pt>
                <c:pt idx="711">
                  <c:v>0.98122866894197958</c:v>
                </c:pt>
                <c:pt idx="712">
                  <c:v>0.98122866894197958</c:v>
                </c:pt>
                <c:pt idx="713">
                  <c:v>0.98179749715585896</c:v>
                </c:pt>
                <c:pt idx="714">
                  <c:v>0.98179749715585896</c:v>
                </c:pt>
                <c:pt idx="715">
                  <c:v>0.98236632536973834</c:v>
                </c:pt>
                <c:pt idx="716">
                  <c:v>0.98236632536973834</c:v>
                </c:pt>
                <c:pt idx="717">
                  <c:v>0.98293515358361772</c:v>
                </c:pt>
                <c:pt idx="718">
                  <c:v>0.98293515358361772</c:v>
                </c:pt>
                <c:pt idx="719">
                  <c:v>0.98293515358361772</c:v>
                </c:pt>
                <c:pt idx="720">
                  <c:v>0.98293515358361772</c:v>
                </c:pt>
                <c:pt idx="721">
                  <c:v>0.98293515358361772</c:v>
                </c:pt>
                <c:pt idx="722">
                  <c:v>0.98293515358361772</c:v>
                </c:pt>
                <c:pt idx="723">
                  <c:v>0.98293515358361772</c:v>
                </c:pt>
                <c:pt idx="724">
                  <c:v>0.98293515358361772</c:v>
                </c:pt>
                <c:pt idx="725">
                  <c:v>0.98293515358361772</c:v>
                </c:pt>
                <c:pt idx="726">
                  <c:v>0.98293515358361772</c:v>
                </c:pt>
                <c:pt idx="727">
                  <c:v>0.98293515358361772</c:v>
                </c:pt>
                <c:pt idx="728">
                  <c:v>0.98350398179749721</c:v>
                </c:pt>
                <c:pt idx="729">
                  <c:v>0.98350398179749721</c:v>
                </c:pt>
                <c:pt idx="730">
                  <c:v>0.98350398179749721</c:v>
                </c:pt>
                <c:pt idx="731">
                  <c:v>0.98350398179749721</c:v>
                </c:pt>
                <c:pt idx="732">
                  <c:v>0.98350398179749721</c:v>
                </c:pt>
                <c:pt idx="733">
                  <c:v>0.98350398179749721</c:v>
                </c:pt>
                <c:pt idx="734">
                  <c:v>0.98350398179749721</c:v>
                </c:pt>
                <c:pt idx="735">
                  <c:v>0.98407281001137659</c:v>
                </c:pt>
                <c:pt idx="736">
                  <c:v>0.98407281001137659</c:v>
                </c:pt>
                <c:pt idx="737">
                  <c:v>0.98407281001137659</c:v>
                </c:pt>
                <c:pt idx="738">
                  <c:v>0.98464163822525597</c:v>
                </c:pt>
                <c:pt idx="739">
                  <c:v>0.98464163822525597</c:v>
                </c:pt>
                <c:pt idx="740">
                  <c:v>0.98521046643913535</c:v>
                </c:pt>
                <c:pt idx="741">
                  <c:v>0.98577929465301484</c:v>
                </c:pt>
                <c:pt idx="742">
                  <c:v>0.98577929465301484</c:v>
                </c:pt>
                <c:pt idx="743">
                  <c:v>0.98634812286689422</c:v>
                </c:pt>
                <c:pt idx="744">
                  <c:v>0.98634812286689422</c:v>
                </c:pt>
                <c:pt idx="745">
                  <c:v>0.9869169510807736</c:v>
                </c:pt>
                <c:pt idx="746">
                  <c:v>0.9869169510807736</c:v>
                </c:pt>
                <c:pt idx="747">
                  <c:v>0.9869169510807736</c:v>
                </c:pt>
                <c:pt idx="748">
                  <c:v>0.9869169510807736</c:v>
                </c:pt>
                <c:pt idx="749">
                  <c:v>0.98748577929465298</c:v>
                </c:pt>
                <c:pt idx="750">
                  <c:v>0.98748577929465298</c:v>
                </c:pt>
                <c:pt idx="751">
                  <c:v>0.98748577929465298</c:v>
                </c:pt>
                <c:pt idx="752">
                  <c:v>0.98805460750853247</c:v>
                </c:pt>
                <c:pt idx="753">
                  <c:v>0.98862343572241185</c:v>
                </c:pt>
                <c:pt idx="754">
                  <c:v>0.98862343572241185</c:v>
                </c:pt>
                <c:pt idx="755">
                  <c:v>0.98862343572241185</c:v>
                </c:pt>
                <c:pt idx="756">
                  <c:v>0.98862343572241185</c:v>
                </c:pt>
                <c:pt idx="757">
                  <c:v>0.98919226393629123</c:v>
                </c:pt>
                <c:pt idx="758">
                  <c:v>0.98976109215017061</c:v>
                </c:pt>
                <c:pt idx="759">
                  <c:v>0.98976109215017061</c:v>
                </c:pt>
                <c:pt idx="760">
                  <c:v>0.98976109215017061</c:v>
                </c:pt>
                <c:pt idx="761">
                  <c:v>0.9903299203640501</c:v>
                </c:pt>
                <c:pt idx="762">
                  <c:v>0.99089874857792948</c:v>
                </c:pt>
                <c:pt idx="763">
                  <c:v>0.99089874857792948</c:v>
                </c:pt>
                <c:pt idx="764">
                  <c:v>0.99089874857792948</c:v>
                </c:pt>
                <c:pt idx="765">
                  <c:v>0.99089874857792948</c:v>
                </c:pt>
                <c:pt idx="766">
                  <c:v>0.99089874857792948</c:v>
                </c:pt>
                <c:pt idx="767">
                  <c:v>0.99146757679180886</c:v>
                </c:pt>
                <c:pt idx="768">
                  <c:v>0.99146757679180886</c:v>
                </c:pt>
                <c:pt idx="769">
                  <c:v>0.99203640500568824</c:v>
                </c:pt>
                <c:pt idx="770">
                  <c:v>0.99260523321956773</c:v>
                </c:pt>
                <c:pt idx="771">
                  <c:v>0.99260523321956773</c:v>
                </c:pt>
                <c:pt idx="772">
                  <c:v>0.99260523321956773</c:v>
                </c:pt>
                <c:pt idx="773">
                  <c:v>0.99260523321956773</c:v>
                </c:pt>
                <c:pt idx="774">
                  <c:v>0.99260523321956773</c:v>
                </c:pt>
                <c:pt idx="775">
                  <c:v>0.99260523321956773</c:v>
                </c:pt>
                <c:pt idx="776">
                  <c:v>0.99260523321956773</c:v>
                </c:pt>
                <c:pt idx="777">
                  <c:v>0.99260523321956773</c:v>
                </c:pt>
                <c:pt idx="778">
                  <c:v>0.99317406143344711</c:v>
                </c:pt>
                <c:pt idx="779">
                  <c:v>0.99317406143344711</c:v>
                </c:pt>
                <c:pt idx="780">
                  <c:v>0.99317406143344711</c:v>
                </c:pt>
                <c:pt idx="781">
                  <c:v>0.99374288964732649</c:v>
                </c:pt>
                <c:pt idx="782">
                  <c:v>0.99374288964732649</c:v>
                </c:pt>
                <c:pt idx="783">
                  <c:v>0.99374288964732649</c:v>
                </c:pt>
                <c:pt idx="784">
                  <c:v>0.99374288964732649</c:v>
                </c:pt>
                <c:pt idx="785">
                  <c:v>0.99374288964732649</c:v>
                </c:pt>
                <c:pt idx="786">
                  <c:v>0.99374288964732649</c:v>
                </c:pt>
                <c:pt idx="787">
                  <c:v>0.99374288964732649</c:v>
                </c:pt>
                <c:pt idx="788">
                  <c:v>0.99374288964732649</c:v>
                </c:pt>
                <c:pt idx="789">
                  <c:v>0.99374288964732649</c:v>
                </c:pt>
                <c:pt idx="790">
                  <c:v>0.99374288964732649</c:v>
                </c:pt>
                <c:pt idx="791">
                  <c:v>0.99431171786120587</c:v>
                </c:pt>
                <c:pt idx="792">
                  <c:v>0.99431171786120587</c:v>
                </c:pt>
                <c:pt idx="793">
                  <c:v>0.99431171786120587</c:v>
                </c:pt>
                <c:pt idx="794">
                  <c:v>0.99431171786120587</c:v>
                </c:pt>
                <c:pt idx="795">
                  <c:v>0.99488054607508536</c:v>
                </c:pt>
                <c:pt idx="796">
                  <c:v>0.99488054607508536</c:v>
                </c:pt>
                <c:pt idx="797">
                  <c:v>0.99544937428896474</c:v>
                </c:pt>
                <c:pt idx="798">
                  <c:v>0.99544937428896474</c:v>
                </c:pt>
                <c:pt idx="799">
                  <c:v>0.99601820250284412</c:v>
                </c:pt>
                <c:pt idx="800">
                  <c:v>0.99601820250284412</c:v>
                </c:pt>
                <c:pt idx="801">
                  <c:v>0.99601820250284412</c:v>
                </c:pt>
                <c:pt idx="802">
                  <c:v>0.99601820250284412</c:v>
                </c:pt>
                <c:pt idx="803">
                  <c:v>0.99601820250284412</c:v>
                </c:pt>
                <c:pt idx="804">
                  <c:v>0.99601820250284412</c:v>
                </c:pt>
                <c:pt idx="805">
                  <c:v>0.99601820250284412</c:v>
                </c:pt>
                <c:pt idx="806">
                  <c:v>0.99601820250284412</c:v>
                </c:pt>
                <c:pt idx="807">
                  <c:v>0.99601820250284412</c:v>
                </c:pt>
                <c:pt idx="808">
                  <c:v>0.99601820250284412</c:v>
                </c:pt>
                <c:pt idx="809">
                  <c:v>0.9965870307167235</c:v>
                </c:pt>
                <c:pt idx="810">
                  <c:v>0.9965870307167235</c:v>
                </c:pt>
                <c:pt idx="811">
                  <c:v>0.9965870307167235</c:v>
                </c:pt>
                <c:pt idx="812">
                  <c:v>0.9965870307167235</c:v>
                </c:pt>
                <c:pt idx="813">
                  <c:v>0.99772468714448237</c:v>
                </c:pt>
                <c:pt idx="814">
                  <c:v>0.99772468714448237</c:v>
                </c:pt>
                <c:pt idx="815">
                  <c:v>0.99772468714448237</c:v>
                </c:pt>
                <c:pt idx="816">
                  <c:v>0.99772468714448237</c:v>
                </c:pt>
                <c:pt idx="817">
                  <c:v>0.99772468714448237</c:v>
                </c:pt>
                <c:pt idx="818">
                  <c:v>0.99829351535836175</c:v>
                </c:pt>
                <c:pt idx="819">
                  <c:v>0.99829351535836175</c:v>
                </c:pt>
                <c:pt idx="820">
                  <c:v>0.99829351535836175</c:v>
                </c:pt>
                <c:pt idx="821">
                  <c:v>0.99829351535836175</c:v>
                </c:pt>
                <c:pt idx="822">
                  <c:v>0.99829351535836175</c:v>
                </c:pt>
                <c:pt idx="823">
                  <c:v>0.99829351535836175</c:v>
                </c:pt>
                <c:pt idx="824">
                  <c:v>0.99829351535836175</c:v>
                </c:pt>
                <c:pt idx="825">
                  <c:v>0.99829351535836175</c:v>
                </c:pt>
                <c:pt idx="826">
                  <c:v>0.99829351535836175</c:v>
                </c:pt>
                <c:pt idx="827">
                  <c:v>0.99829351535836175</c:v>
                </c:pt>
                <c:pt idx="828">
                  <c:v>0.99829351535836175</c:v>
                </c:pt>
                <c:pt idx="829">
                  <c:v>0.99829351535836175</c:v>
                </c:pt>
                <c:pt idx="830">
                  <c:v>0.99829351535836175</c:v>
                </c:pt>
                <c:pt idx="831">
                  <c:v>0.99886234357224113</c:v>
                </c:pt>
                <c:pt idx="832">
                  <c:v>0.99886234357224113</c:v>
                </c:pt>
                <c:pt idx="833">
                  <c:v>0.99886234357224113</c:v>
                </c:pt>
                <c:pt idx="834">
                  <c:v>0.99886234357224113</c:v>
                </c:pt>
                <c:pt idx="835">
                  <c:v>0.99886234357224113</c:v>
                </c:pt>
                <c:pt idx="836">
                  <c:v>0.99886234357224113</c:v>
                </c:pt>
                <c:pt idx="837">
                  <c:v>0.99886234357224113</c:v>
                </c:pt>
                <c:pt idx="838">
                  <c:v>0.99943117178612062</c:v>
                </c:pt>
                <c:pt idx="839">
                  <c:v>0.99943117178612062</c:v>
                </c:pt>
                <c:pt idx="840">
                  <c:v>0.99943117178612062</c:v>
                </c:pt>
                <c:pt idx="841">
                  <c:v>0.99943117178612062</c:v>
                </c:pt>
                <c:pt idx="842">
                  <c:v>1</c:v>
                </c:pt>
                <c:pt idx="843">
                  <c:v>1</c:v>
                </c:pt>
                <c:pt idx="844">
                  <c:v>1</c:v>
                </c:pt>
              </c:numCache>
            </c:numRef>
          </c:val>
          <c:smooth val="0"/>
        </c:ser>
        <c:ser>
          <c:idx val="1"/>
          <c:order val="1"/>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2\[mtiv-dynamic.xlsx]cdf-base-1'!$C$1:$C$845</c:f>
              <c:numCache>
                <c:formatCode>General</c:formatCode>
                <c:ptCount val="845"/>
                <c:pt idx="11">
                  <c:v>1.3956734124214933E-3</c:v>
                </c:pt>
                <c:pt idx="12">
                  <c:v>1.7445917655268667E-3</c:v>
                </c:pt>
                <c:pt idx="13">
                  <c:v>3.1402651779483602E-3</c:v>
                </c:pt>
                <c:pt idx="14">
                  <c:v>4.1870202372644803E-3</c:v>
                </c:pt>
                <c:pt idx="15">
                  <c:v>4.5359385903698535E-3</c:v>
                </c:pt>
                <c:pt idx="16">
                  <c:v>4.8848569434752267E-3</c:v>
                </c:pt>
                <c:pt idx="17">
                  <c:v>5.5826936496859731E-3</c:v>
                </c:pt>
                <c:pt idx="18">
                  <c:v>5.9316120027913472E-3</c:v>
                </c:pt>
                <c:pt idx="19">
                  <c:v>5.9316120027913472E-3</c:v>
                </c:pt>
                <c:pt idx="20">
                  <c:v>5.9316120027913472E-3</c:v>
                </c:pt>
                <c:pt idx="21">
                  <c:v>5.9316120027913472E-3</c:v>
                </c:pt>
                <c:pt idx="22">
                  <c:v>6.6294487090020936E-3</c:v>
                </c:pt>
                <c:pt idx="23">
                  <c:v>6.6294487090020936E-3</c:v>
                </c:pt>
                <c:pt idx="24">
                  <c:v>6.9783670621074668E-3</c:v>
                </c:pt>
                <c:pt idx="25">
                  <c:v>7.32728541521284E-3</c:v>
                </c:pt>
                <c:pt idx="26">
                  <c:v>7.6762037683182132E-3</c:v>
                </c:pt>
                <c:pt idx="27">
                  <c:v>8.3740404745289605E-3</c:v>
                </c:pt>
                <c:pt idx="28">
                  <c:v>8.3740404745289605E-3</c:v>
                </c:pt>
                <c:pt idx="29">
                  <c:v>8.3740404745289605E-3</c:v>
                </c:pt>
                <c:pt idx="30">
                  <c:v>9.0718771807397069E-3</c:v>
                </c:pt>
                <c:pt idx="31">
                  <c:v>9.4207955338450802E-3</c:v>
                </c:pt>
                <c:pt idx="32">
                  <c:v>1.0816468946266573E-2</c:v>
                </c:pt>
                <c:pt idx="33">
                  <c:v>1.3956734124214934E-2</c:v>
                </c:pt>
                <c:pt idx="34">
                  <c:v>1.57013258897418E-2</c:v>
                </c:pt>
                <c:pt idx="35">
                  <c:v>1.8492672714584789E-2</c:v>
                </c:pt>
                <c:pt idx="36">
                  <c:v>1.9190509420795535E-2</c:v>
                </c:pt>
                <c:pt idx="37">
                  <c:v>2.1284019539427775E-2</c:v>
                </c:pt>
                <c:pt idx="38">
                  <c:v>2.3028611304954642E-2</c:v>
                </c:pt>
                <c:pt idx="39">
                  <c:v>2.407536636427076E-2</c:v>
                </c:pt>
                <c:pt idx="40">
                  <c:v>2.4773203070481507E-2</c:v>
                </c:pt>
                <c:pt idx="41">
                  <c:v>2.5819958129797628E-2</c:v>
                </c:pt>
                <c:pt idx="42">
                  <c:v>2.6517794836008374E-2</c:v>
                </c:pt>
                <c:pt idx="43">
                  <c:v>2.7564549895324496E-2</c:v>
                </c:pt>
                <c:pt idx="44">
                  <c:v>2.8262386601535242E-2</c:v>
                </c:pt>
                <c:pt idx="45">
                  <c:v>2.8960223307745989E-2</c:v>
                </c:pt>
                <c:pt idx="46">
                  <c:v>3.0006978367062107E-2</c:v>
                </c:pt>
                <c:pt idx="47">
                  <c:v>3.0704815073272853E-2</c:v>
                </c:pt>
                <c:pt idx="48">
                  <c:v>3.0704815073272853E-2</c:v>
                </c:pt>
                <c:pt idx="49">
                  <c:v>3.1402651779483599E-2</c:v>
                </c:pt>
                <c:pt idx="50">
                  <c:v>3.3147243545010467E-2</c:v>
                </c:pt>
                <c:pt idx="51">
                  <c:v>3.454291695743196E-2</c:v>
                </c:pt>
                <c:pt idx="52">
                  <c:v>3.5589672016748078E-2</c:v>
                </c:pt>
                <c:pt idx="53">
                  <c:v>3.7334263782274946E-2</c:v>
                </c:pt>
                <c:pt idx="54">
                  <c:v>3.8381018841591071E-2</c:v>
                </c:pt>
                <c:pt idx="55">
                  <c:v>4.0125610607117931E-2</c:v>
                </c:pt>
                <c:pt idx="56">
                  <c:v>4.0823447313328681E-2</c:v>
                </c:pt>
                <c:pt idx="57">
                  <c:v>4.1870202372644799E-2</c:v>
                </c:pt>
                <c:pt idx="58">
                  <c:v>4.2219120725750174E-2</c:v>
                </c:pt>
                <c:pt idx="59">
                  <c:v>4.3265875785066292E-2</c:v>
                </c:pt>
                <c:pt idx="60">
                  <c:v>4.5359385903698535E-2</c:v>
                </c:pt>
                <c:pt idx="61">
                  <c:v>4.7452896022330777E-2</c:v>
                </c:pt>
                <c:pt idx="62">
                  <c:v>4.9197487787857638E-2</c:v>
                </c:pt>
                <c:pt idx="63">
                  <c:v>5.2686671318911374E-2</c:v>
                </c:pt>
                <c:pt idx="64">
                  <c:v>5.3384508025122124E-2</c:v>
                </c:pt>
                <c:pt idx="65">
                  <c:v>5.4780181437543617E-2</c:v>
                </c:pt>
                <c:pt idx="66">
                  <c:v>5.6524773203070484E-2</c:v>
                </c:pt>
                <c:pt idx="67">
                  <c:v>5.8269364968597345E-2</c:v>
                </c:pt>
                <c:pt idx="68">
                  <c:v>5.931612002791347E-2</c:v>
                </c:pt>
                <c:pt idx="69">
                  <c:v>6.0362875087229588E-2</c:v>
                </c:pt>
                <c:pt idx="70">
                  <c:v>6.1758548499651081E-2</c:v>
                </c:pt>
                <c:pt idx="71">
                  <c:v>6.3852058618283317E-2</c:v>
                </c:pt>
                <c:pt idx="72">
                  <c:v>6.5247732030704816E-2</c:v>
                </c:pt>
                <c:pt idx="73">
                  <c:v>6.8736915561758552E-2</c:v>
                </c:pt>
                <c:pt idx="74">
                  <c:v>7.1179344033496156E-2</c:v>
                </c:pt>
                <c:pt idx="75">
                  <c:v>7.2226099092812288E-2</c:v>
                </c:pt>
                <c:pt idx="76">
                  <c:v>7.3272854152128405E-2</c:v>
                </c:pt>
                <c:pt idx="77">
                  <c:v>7.7459874389392877E-2</c:v>
                </c:pt>
                <c:pt idx="78">
                  <c:v>8.0949057920446613E-2</c:v>
                </c:pt>
                <c:pt idx="79">
                  <c:v>8.3740404745289598E-2</c:v>
                </c:pt>
                <c:pt idx="80">
                  <c:v>8.7927424982554084E-2</c:v>
                </c:pt>
                <c:pt idx="81">
                  <c:v>8.8974180041870202E-2</c:v>
                </c:pt>
                <c:pt idx="82">
                  <c:v>9.0718771807397069E-2</c:v>
                </c:pt>
                <c:pt idx="83">
                  <c:v>9.1765526866713187E-2</c:v>
                </c:pt>
                <c:pt idx="84">
                  <c:v>9.3510118632240055E-2</c:v>
                </c:pt>
                <c:pt idx="85">
                  <c:v>9.7348220516399159E-2</c:v>
                </c:pt>
                <c:pt idx="86">
                  <c:v>9.9092812281926027E-2</c:v>
                </c:pt>
                <c:pt idx="87">
                  <c:v>0.10258199581297976</c:v>
                </c:pt>
                <c:pt idx="88">
                  <c:v>0.10537334263782275</c:v>
                </c:pt>
                <c:pt idx="89">
                  <c:v>0.10746685275645498</c:v>
                </c:pt>
                <c:pt idx="90">
                  <c:v>0.10956036287508723</c:v>
                </c:pt>
                <c:pt idx="91">
                  <c:v>0.11165387299371947</c:v>
                </c:pt>
                <c:pt idx="92">
                  <c:v>0.11653872993719469</c:v>
                </c:pt>
                <c:pt idx="93">
                  <c:v>0.12142358688066993</c:v>
                </c:pt>
                <c:pt idx="94">
                  <c:v>0.12735519888346128</c:v>
                </c:pt>
                <c:pt idx="95">
                  <c:v>0.13433356594556875</c:v>
                </c:pt>
                <c:pt idx="96">
                  <c:v>0.13921842288904396</c:v>
                </c:pt>
                <c:pt idx="97">
                  <c:v>0.14445219818562458</c:v>
                </c:pt>
                <c:pt idx="98">
                  <c:v>0.14933705512909978</c:v>
                </c:pt>
                <c:pt idx="99">
                  <c:v>0.15352407536636428</c:v>
                </c:pt>
                <c:pt idx="100">
                  <c:v>0.15631542219120725</c:v>
                </c:pt>
                <c:pt idx="101">
                  <c:v>0.15840893230983949</c:v>
                </c:pt>
                <c:pt idx="102">
                  <c:v>0.16538729937194696</c:v>
                </c:pt>
                <c:pt idx="103">
                  <c:v>0.1688764829030007</c:v>
                </c:pt>
                <c:pt idx="104">
                  <c:v>0.17376133984647593</c:v>
                </c:pt>
                <c:pt idx="105">
                  <c:v>0.17690160502442429</c:v>
                </c:pt>
                <c:pt idx="106">
                  <c:v>0.18178646196789952</c:v>
                </c:pt>
                <c:pt idx="107">
                  <c:v>0.18632240055826937</c:v>
                </c:pt>
                <c:pt idx="108">
                  <c:v>0.19085833914863923</c:v>
                </c:pt>
                <c:pt idx="109">
                  <c:v>0.1936496859734822</c:v>
                </c:pt>
                <c:pt idx="110">
                  <c:v>0.1978367062107467</c:v>
                </c:pt>
                <c:pt idx="111">
                  <c:v>0.20202372644801117</c:v>
                </c:pt>
                <c:pt idx="112">
                  <c:v>0.20586182833217026</c:v>
                </c:pt>
                <c:pt idx="113">
                  <c:v>0.21004884856943476</c:v>
                </c:pt>
                <c:pt idx="114">
                  <c:v>0.21284019539427773</c:v>
                </c:pt>
                <c:pt idx="115">
                  <c:v>0.21877180739706908</c:v>
                </c:pt>
                <c:pt idx="116">
                  <c:v>0.22505233775296582</c:v>
                </c:pt>
                <c:pt idx="117">
                  <c:v>0.23203070481507326</c:v>
                </c:pt>
                <c:pt idx="118">
                  <c:v>0.23831123517097</c:v>
                </c:pt>
                <c:pt idx="119">
                  <c:v>0.24284717376133985</c:v>
                </c:pt>
                <c:pt idx="120">
                  <c:v>0.24668527564549894</c:v>
                </c:pt>
                <c:pt idx="121">
                  <c:v>0.25017445917655268</c:v>
                </c:pt>
                <c:pt idx="122">
                  <c:v>0.25819958129797627</c:v>
                </c:pt>
                <c:pt idx="123">
                  <c:v>0.26343335659455686</c:v>
                </c:pt>
                <c:pt idx="124">
                  <c:v>0.26936496859734821</c:v>
                </c:pt>
                <c:pt idx="125">
                  <c:v>0.27320307048150733</c:v>
                </c:pt>
                <c:pt idx="126">
                  <c:v>0.27913468248429868</c:v>
                </c:pt>
                <c:pt idx="127">
                  <c:v>0.28401953942777391</c:v>
                </c:pt>
                <c:pt idx="128">
                  <c:v>0.28785764131193303</c:v>
                </c:pt>
                <c:pt idx="129">
                  <c:v>0.29169574319609209</c:v>
                </c:pt>
                <c:pt idx="130">
                  <c:v>0.29727843684577809</c:v>
                </c:pt>
                <c:pt idx="131">
                  <c:v>0.3007676203768318</c:v>
                </c:pt>
                <c:pt idx="132">
                  <c:v>0.30460572226099092</c:v>
                </c:pt>
                <c:pt idx="133">
                  <c:v>0.31088625261688763</c:v>
                </c:pt>
                <c:pt idx="134">
                  <c:v>0.31507327285415215</c:v>
                </c:pt>
                <c:pt idx="135">
                  <c:v>0.3178646196789951</c:v>
                </c:pt>
                <c:pt idx="136">
                  <c:v>0.3234473133286811</c:v>
                </c:pt>
                <c:pt idx="137">
                  <c:v>0.3269364968597348</c:v>
                </c:pt>
                <c:pt idx="138">
                  <c:v>0.32937892533147245</c:v>
                </c:pt>
                <c:pt idx="139">
                  <c:v>0.33461270062805304</c:v>
                </c:pt>
                <c:pt idx="140">
                  <c:v>0.34019539427773898</c:v>
                </c:pt>
                <c:pt idx="141">
                  <c:v>0.34577808792742498</c:v>
                </c:pt>
                <c:pt idx="142">
                  <c:v>0.34926727145847869</c:v>
                </c:pt>
                <c:pt idx="143">
                  <c:v>0.35519888346127004</c:v>
                </c:pt>
                <c:pt idx="144">
                  <c:v>0.36008374040474528</c:v>
                </c:pt>
                <c:pt idx="145">
                  <c:v>0.36357292393579904</c:v>
                </c:pt>
                <c:pt idx="146">
                  <c:v>0.36845778087927428</c:v>
                </c:pt>
                <c:pt idx="147">
                  <c:v>0.37334263782274946</c:v>
                </c:pt>
                <c:pt idx="148">
                  <c:v>0.37683182135380322</c:v>
                </c:pt>
                <c:pt idx="149">
                  <c:v>0.37962316817864622</c:v>
                </c:pt>
                <c:pt idx="150">
                  <c:v>0.38206559665038381</c:v>
                </c:pt>
                <c:pt idx="151">
                  <c:v>0.38660153524075369</c:v>
                </c:pt>
                <c:pt idx="152">
                  <c:v>0.38974180041870204</c:v>
                </c:pt>
                <c:pt idx="153">
                  <c:v>0.39462665736217722</c:v>
                </c:pt>
                <c:pt idx="154">
                  <c:v>0.40055826936496858</c:v>
                </c:pt>
                <c:pt idx="155">
                  <c:v>0.4047452896022331</c:v>
                </c:pt>
                <c:pt idx="156">
                  <c:v>0.41032798325191905</c:v>
                </c:pt>
                <c:pt idx="157">
                  <c:v>0.41451500348918352</c:v>
                </c:pt>
                <c:pt idx="158">
                  <c:v>0.41939986043265876</c:v>
                </c:pt>
                <c:pt idx="159">
                  <c:v>0.42393579902302864</c:v>
                </c:pt>
                <c:pt idx="160">
                  <c:v>0.4277739009071877</c:v>
                </c:pt>
                <c:pt idx="161">
                  <c:v>0.43230983949755758</c:v>
                </c:pt>
                <c:pt idx="162">
                  <c:v>0.43649685973482205</c:v>
                </c:pt>
                <c:pt idx="163">
                  <c:v>0.44068387997208652</c:v>
                </c:pt>
                <c:pt idx="164">
                  <c:v>0.44312630844382417</c:v>
                </c:pt>
                <c:pt idx="165">
                  <c:v>0.44417306350314029</c:v>
                </c:pt>
                <c:pt idx="166">
                  <c:v>0.44661549197487788</c:v>
                </c:pt>
                <c:pt idx="167">
                  <c:v>0.45045359385903699</c:v>
                </c:pt>
                <c:pt idx="168">
                  <c:v>0.45324494068387999</c:v>
                </c:pt>
                <c:pt idx="169">
                  <c:v>0.45743196092114446</c:v>
                </c:pt>
                <c:pt idx="170">
                  <c:v>0.46022330774598746</c:v>
                </c:pt>
                <c:pt idx="171">
                  <c:v>0.46545708304256805</c:v>
                </c:pt>
                <c:pt idx="172">
                  <c:v>0.46859734822051641</c:v>
                </c:pt>
                <c:pt idx="173">
                  <c:v>0.47069085833914864</c:v>
                </c:pt>
                <c:pt idx="174">
                  <c:v>0.47487787857641311</c:v>
                </c:pt>
                <c:pt idx="175">
                  <c:v>0.479413817166783</c:v>
                </c:pt>
                <c:pt idx="176">
                  <c:v>0.48220516399162594</c:v>
                </c:pt>
                <c:pt idx="177">
                  <c:v>0.48534542916957429</c:v>
                </c:pt>
                <c:pt idx="178">
                  <c:v>0.48674110258199582</c:v>
                </c:pt>
                <c:pt idx="179">
                  <c:v>0.49092812281926029</c:v>
                </c:pt>
                <c:pt idx="180">
                  <c:v>0.49267271458478717</c:v>
                </c:pt>
                <c:pt idx="181">
                  <c:v>0.49685973482205165</c:v>
                </c:pt>
                <c:pt idx="182">
                  <c:v>0.49860432658757853</c:v>
                </c:pt>
                <c:pt idx="183">
                  <c:v>0.50244242847173759</c:v>
                </c:pt>
                <c:pt idx="184">
                  <c:v>0.505582693649686</c:v>
                </c:pt>
                <c:pt idx="185">
                  <c:v>0.50907187718073965</c:v>
                </c:pt>
                <c:pt idx="186">
                  <c:v>0.51256106071179341</c:v>
                </c:pt>
                <c:pt idx="187">
                  <c:v>0.515003489183531</c:v>
                </c:pt>
                <c:pt idx="188">
                  <c:v>0.51744591765526871</c:v>
                </c:pt>
                <c:pt idx="189">
                  <c:v>0.52093510118632236</c:v>
                </c:pt>
                <c:pt idx="190">
                  <c:v>0.52372644801116541</c:v>
                </c:pt>
                <c:pt idx="191">
                  <c:v>0.52651779483600836</c:v>
                </c:pt>
                <c:pt idx="192">
                  <c:v>0.53000697836706212</c:v>
                </c:pt>
                <c:pt idx="193">
                  <c:v>0.53314724354501042</c:v>
                </c:pt>
                <c:pt idx="194">
                  <c:v>0.53698534542916954</c:v>
                </c:pt>
                <c:pt idx="195">
                  <c:v>0.54082344731332865</c:v>
                </c:pt>
                <c:pt idx="196">
                  <c:v>0.54501046755059313</c:v>
                </c:pt>
                <c:pt idx="197">
                  <c:v>0.54640614096301465</c:v>
                </c:pt>
                <c:pt idx="198">
                  <c:v>0.54954640614096306</c:v>
                </c:pt>
                <c:pt idx="199">
                  <c:v>0.55268667131891136</c:v>
                </c:pt>
                <c:pt idx="200">
                  <c:v>0.55617585484996512</c:v>
                </c:pt>
                <c:pt idx="201">
                  <c:v>0.55966503838101889</c:v>
                </c:pt>
                <c:pt idx="202">
                  <c:v>0.56210746685275648</c:v>
                </c:pt>
                <c:pt idx="203">
                  <c:v>0.56559665038381024</c:v>
                </c:pt>
                <c:pt idx="204">
                  <c:v>0.56873691556175854</c:v>
                </c:pt>
                <c:pt idx="205">
                  <c:v>0.57083042568039077</c:v>
                </c:pt>
                <c:pt idx="206">
                  <c:v>0.57362177250523383</c:v>
                </c:pt>
                <c:pt idx="207">
                  <c:v>0.57711095603628748</c:v>
                </c:pt>
                <c:pt idx="208">
                  <c:v>0.5809490579204466</c:v>
                </c:pt>
                <c:pt idx="209">
                  <c:v>0.58408932309839501</c:v>
                </c:pt>
                <c:pt idx="210">
                  <c:v>0.5865317515701326</c:v>
                </c:pt>
                <c:pt idx="211">
                  <c:v>0.58792742498255413</c:v>
                </c:pt>
                <c:pt idx="212">
                  <c:v>0.59002093510118636</c:v>
                </c:pt>
                <c:pt idx="213">
                  <c:v>0.59420795533845083</c:v>
                </c:pt>
                <c:pt idx="214">
                  <c:v>0.59630146545708307</c:v>
                </c:pt>
                <c:pt idx="215">
                  <c:v>0.60083740404745289</c:v>
                </c:pt>
                <c:pt idx="216">
                  <c:v>0.60293091416608513</c:v>
                </c:pt>
                <c:pt idx="217">
                  <c:v>0.60642009769713889</c:v>
                </c:pt>
                <c:pt idx="218">
                  <c:v>0.60886252616887648</c:v>
                </c:pt>
                <c:pt idx="219">
                  <c:v>0.61060711793440337</c:v>
                </c:pt>
                <c:pt idx="220">
                  <c:v>0.6127006280530356</c:v>
                </c:pt>
                <c:pt idx="221">
                  <c:v>0.61723656664340543</c:v>
                </c:pt>
                <c:pt idx="222">
                  <c:v>0.61863224005582695</c:v>
                </c:pt>
                <c:pt idx="223">
                  <c:v>0.62072575017445919</c:v>
                </c:pt>
                <c:pt idx="224">
                  <c:v>0.62281926029309143</c:v>
                </c:pt>
                <c:pt idx="225">
                  <c:v>0.62630844382414519</c:v>
                </c:pt>
                <c:pt idx="226">
                  <c:v>0.62909979064898813</c:v>
                </c:pt>
                <c:pt idx="227">
                  <c:v>0.6325889741800419</c:v>
                </c:pt>
                <c:pt idx="228">
                  <c:v>0.63572923935799019</c:v>
                </c:pt>
                <c:pt idx="229">
                  <c:v>0.63852058618283325</c:v>
                </c:pt>
                <c:pt idx="230">
                  <c:v>0.64131193300767619</c:v>
                </c:pt>
                <c:pt idx="231">
                  <c:v>0.6444521981856246</c:v>
                </c:pt>
                <c:pt idx="232">
                  <c:v>0.64724354501046755</c:v>
                </c:pt>
                <c:pt idx="233">
                  <c:v>0.65177948360083737</c:v>
                </c:pt>
                <c:pt idx="234">
                  <c:v>0.65491974877878578</c:v>
                </c:pt>
                <c:pt idx="235">
                  <c:v>0.65736217725052337</c:v>
                </c:pt>
                <c:pt idx="236">
                  <c:v>0.66050244242847178</c:v>
                </c:pt>
                <c:pt idx="237">
                  <c:v>0.66329378925331473</c:v>
                </c:pt>
                <c:pt idx="238">
                  <c:v>0.66608513607815767</c:v>
                </c:pt>
                <c:pt idx="239">
                  <c:v>0.6681786461967899</c:v>
                </c:pt>
                <c:pt idx="240">
                  <c:v>0.67027215631542214</c:v>
                </c:pt>
                <c:pt idx="241">
                  <c:v>0.67131891137473831</c:v>
                </c:pt>
                <c:pt idx="242">
                  <c:v>0.67236566643405438</c:v>
                </c:pt>
                <c:pt idx="243">
                  <c:v>0.67550593161200279</c:v>
                </c:pt>
                <c:pt idx="244">
                  <c:v>0.67690160502442431</c:v>
                </c:pt>
                <c:pt idx="245">
                  <c:v>0.67794836008374038</c:v>
                </c:pt>
                <c:pt idx="246">
                  <c:v>0.68004187020237261</c:v>
                </c:pt>
                <c:pt idx="247">
                  <c:v>0.68283321702721567</c:v>
                </c:pt>
                <c:pt idx="248">
                  <c:v>0.68457780879274255</c:v>
                </c:pt>
                <c:pt idx="249">
                  <c:v>0.68632240055826932</c:v>
                </c:pt>
                <c:pt idx="250">
                  <c:v>0.68841591067690155</c:v>
                </c:pt>
                <c:pt idx="251">
                  <c:v>0.69120725750174461</c:v>
                </c:pt>
                <c:pt idx="252">
                  <c:v>0.69434752267969291</c:v>
                </c:pt>
                <c:pt idx="253">
                  <c:v>0.69574319609211444</c:v>
                </c:pt>
                <c:pt idx="254">
                  <c:v>0.69748778785764132</c:v>
                </c:pt>
                <c:pt idx="255">
                  <c:v>0.70062805303558973</c:v>
                </c:pt>
                <c:pt idx="256">
                  <c:v>0.70202372644801114</c:v>
                </c:pt>
                <c:pt idx="257">
                  <c:v>0.70307048150732732</c:v>
                </c:pt>
                <c:pt idx="258">
                  <c:v>0.70586182833217026</c:v>
                </c:pt>
                <c:pt idx="259">
                  <c:v>0.70830425680390785</c:v>
                </c:pt>
                <c:pt idx="260">
                  <c:v>0.70969993021632938</c:v>
                </c:pt>
                <c:pt idx="261">
                  <c:v>0.71144452198185626</c:v>
                </c:pt>
                <c:pt idx="262">
                  <c:v>0.71284019539427779</c:v>
                </c:pt>
                <c:pt idx="263">
                  <c:v>0.71528262386601538</c:v>
                </c:pt>
                <c:pt idx="264">
                  <c:v>0.71667829727843679</c:v>
                </c:pt>
                <c:pt idx="265">
                  <c:v>0.71772505233775297</c:v>
                </c:pt>
                <c:pt idx="266">
                  <c:v>0.71877180739706914</c:v>
                </c:pt>
                <c:pt idx="267">
                  <c:v>0.72016748080949056</c:v>
                </c:pt>
                <c:pt idx="268">
                  <c:v>0.72260990928122815</c:v>
                </c:pt>
                <c:pt idx="269">
                  <c:v>0.72400558269364967</c:v>
                </c:pt>
                <c:pt idx="270">
                  <c:v>0.72575017445917656</c:v>
                </c:pt>
                <c:pt idx="271">
                  <c:v>0.72784368457780879</c:v>
                </c:pt>
                <c:pt idx="272">
                  <c:v>0.7285415212840195</c:v>
                </c:pt>
                <c:pt idx="273">
                  <c:v>0.73133286810886255</c:v>
                </c:pt>
                <c:pt idx="274">
                  <c:v>0.73307745987438944</c:v>
                </c:pt>
                <c:pt idx="275">
                  <c:v>0.73586880669923238</c:v>
                </c:pt>
                <c:pt idx="276">
                  <c:v>0.73900907187718079</c:v>
                </c:pt>
                <c:pt idx="277">
                  <c:v>0.74005582693649685</c:v>
                </c:pt>
                <c:pt idx="278">
                  <c:v>0.74319609211444526</c:v>
                </c:pt>
                <c:pt idx="279">
                  <c:v>0.74389392882065597</c:v>
                </c:pt>
                <c:pt idx="280">
                  <c:v>0.74494068387997203</c:v>
                </c:pt>
                <c:pt idx="281">
                  <c:v>0.74563852058618285</c:v>
                </c:pt>
                <c:pt idx="282">
                  <c:v>0.74703419399860438</c:v>
                </c:pt>
                <c:pt idx="283">
                  <c:v>0.74773203070481509</c:v>
                </c:pt>
                <c:pt idx="284">
                  <c:v>0.75052337752965803</c:v>
                </c:pt>
                <c:pt idx="285">
                  <c:v>0.7515701325889742</c:v>
                </c:pt>
                <c:pt idx="286">
                  <c:v>0.75401256106071179</c:v>
                </c:pt>
                <c:pt idx="287">
                  <c:v>0.75645498953244938</c:v>
                </c:pt>
                <c:pt idx="288">
                  <c:v>0.75854849965108162</c:v>
                </c:pt>
                <c:pt idx="289">
                  <c:v>0.75994417306350315</c:v>
                </c:pt>
                <c:pt idx="290">
                  <c:v>0.76133984647592468</c:v>
                </c:pt>
                <c:pt idx="291">
                  <c:v>0.76273551988834609</c:v>
                </c:pt>
                <c:pt idx="292">
                  <c:v>0.76517794836008379</c:v>
                </c:pt>
                <c:pt idx="293">
                  <c:v>0.76657362177250521</c:v>
                </c:pt>
                <c:pt idx="294">
                  <c:v>0.76727145847871603</c:v>
                </c:pt>
                <c:pt idx="295">
                  <c:v>0.7690160502442428</c:v>
                </c:pt>
                <c:pt idx="296">
                  <c:v>0.77076064200976968</c:v>
                </c:pt>
                <c:pt idx="297">
                  <c:v>0.7714584787159805</c:v>
                </c:pt>
                <c:pt idx="298">
                  <c:v>0.77215631542219121</c:v>
                </c:pt>
                <c:pt idx="299">
                  <c:v>0.77320307048150738</c:v>
                </c:pt>
                <c:pt idx="300">
                  <c:v>0.7745987438939288</c:v>
                </c:pt>
                <c:pt idx="301">
                  <c:v>0.77564549895324497</c:v>
                </c:pt>
                <c:pt idx="302">
                  <c:v>0.77669225401256103</c:v>
                </c:pt>
                <c:pt idx="303">
                  <c:v>0.77843684577808792</c:v>
                </c:pt>
                <c:pt idx="304">
                  <c:v>0.77948360083740409</c:v>
                </c:pt>
                <c:pt idx="305">
                  <c:v>0.77983251919050944</c:v>
                </c:pt>
                <c:pt idx="306">
                  <c:v>0.78087927424982551</c:v>
                </c:pt>
                <c:pt idx="307">
                  <c:v>0.78157711095603633</c:v>
                </c:pt>
                <c:pt idx="308">
                  <c:v>0.78192602930914168</c:v>
                </c:pt>
                <c:pt idx="309">
                  <c:v>0.78262386601535239</c:v>
                </c:pt>
                <c:pt idx="310">
                  <c:v>0.78367062107466856</c:v>
                </c:pt>
                <c:pt idx="311">
                  <c:v>0.78506629448708998</c:v>
                </c:pt>
                <c:pt idx="312">
                  <c:v>0.78715980460572221</c:v>
                </c:pt>
                <c:pt idx="313">
                  <c:v>0.78855547801814374</c:v>
                </c:pt>
                <c:pt idx="314">
                  <c:v>0.79099790648988133</c:v>
                </c:pt>
                <c:pt idx="315">
                  <c:v>0.79239357990230286</c:v>
                </c:pt>
                <c:pt idx="316">
                  <c:v>0.79553384508025127</c:v>
                </c:pt>
                <c:pt idx="317">
                  <c:v>0.79658060013956733</c:v>
                </c:pt>
                <c:pt idx="318">
                  <c:v>0.79832519190509421</c:v>
                </c:pt>
                <c:pt idx="319">
                  <c:v>0.79902302861130492</c:v>
                </c:pt>
                <c:pt idx="320">
                  <c:v>0.80006978367062109</c:v>
                </c:pt>
                <c:pt idx="321">
                  <c:v>0.80181437543614797</c:v>
                </c:pt>
                <c:pt idx="322">
                  <c:v>0.80251221214235868</c:v>
                </c:pt>
                <c:pt idx="323">
                  <c:v>0.80355896720167486</c:v>
                </c:pt>
                <c:pt idx="324">
                  <c:v>0.80495464061409627</c:v>
                </c:pt>
                <c:pt idx="325">
                  <c:v>0.80739706908583386</c:v>
                </c:pt>
                <c:pt idx="326">
                  <c:v>0.80949057920446621</c:v>
                </c:pt>
                <c:pt idx="327">
                  <c:v>0.81018841591067692</c:v>
                </c:pt>
                <c:pt idx="328">
                  <c:v>0.81088625261688763</c:v>
                </c:pt>
                <c:pt idx="329">
                  <c:v>0.81123517096999298</c:v>
                </c:pt>
                <c:pt idx="330">
                  <c:v>0.81123517096999298</c:v>
                </c:pt>
                <c:pt idx="331">
                  <c:v>0.81228192602930915</c:v>
                </c:pt>
                <c:pt idx="332">
                  <c:v>0.81402651779483604</c:v>
                </c:pt>
                <c:pt idx="333">
                  <c:v>0.81577110956036292</c:v>
                </c:pt>
                <c:pt idx="334">
                  <c:v>0.81646894626657363</c:v>
                </c:pt>
                <c:pt idx="335">
                  <c:v>0.81716678297278433</c:v>
                </c:pt>
                <c:pt idx="336">
                  <c:v>0.81716678297278433</c:v>
                </c:pt>
                <c:pt idx="337">
                  <c:v>0.81751570132588969</c:v>
                </c:pt>
                <c:pt idx="338">
                  <c:v>0.81786461967899515</c:v>
                </c:pt>
                <c:pt idx="339">
                  <c:v>0.81995812979762739</c:v>
                </c:pt>
                <c:pt idx="340">
                  <c:v>0.82100488485694345</c:v>
                </c:pt>
                <c:pt idx="341">
                  <c:v>0.82205163991625962</c:v>
                </c:pt>
                <c:pt idx="342">
                  <c:v>0.82379623168178651</c:v>
                </c:pt>
                <c:pt idx="343">
                  <c:v>0.82379623168178651</c:v>
                </c:pt>
                <c:pt idx="344">
                  <c:v>0.82484298674110257</c:v>
                </c:pt>
                <c:pt idx="345">
                  <c:v>0.82554082344731328</c:v>
                </c:pt>
                <c:pt idx="346">
                  <c:v>0.82728541521284016</c:v>
                </c:pt>
                <c:pt idx="347">
                  <c:v>0.82798325191905098</c:v>
                </c:pt>
                <c:pt idx="348">
                  <c:v>0.82937892533147239</c:v>
                </c:pt>
                <c:pt idx="349">
                  <c:v>0.83112351709699928</c:v>
                </c:pt>
                <c:pt idx="350">
                  <c:v>0.8325191905094208</c:v>
                </c:pt>
                <c:pt idx="351">
                  <c:v>0.83286810886252616</c:v>
                </c:pt>
                <c:pt idx="352">
                  <c:v>0.83391486392184233</c:v>
                </c:pt>
                <c:pt idx="353">
                  <c:v>0.83391486392184233</c:v>
                </c:pt>
                <c:pt idx="354">
                  <c:v>0.83496161898115839</c:v>
                </c:pt>
                <c:pt idx="355">
                  <c:v>0.83531053733426375</c:v>
                </c:pt>
                <c:pt idx="356">
                  <c:v>0.83670621074668527</c:v>
                </c:pt>
                <c:pt idx="357">
                  <c:v>0.83740404745289598</c:v>
                </c:pt>
                <c:pt idx="358">
                  <c:v>0.8381018841591068</c:v>
                </c:pt>
                <c:pt idx="359">
                  <c:v>0.83949755757152822</c:v>
                </c:pt>
                <c:pt idx="360">
                  <c:v>0.84089323098394975</c:v>
                </c:pt>
                <c:pt idx="361">
                  <c:v>0.84193998604326592</c:v>
                </c:pt>
                <c:pt idx="362">
                  <c:v>0.84368457780879269</c:v>
                </c:pt>
                <c:pt idx="363">
                  <c:v>0.84473133286810886</c:v>
                </c:pt>
                <c:pt idx="364">
                  <c:v>0.84647592463363575</c:v>
                </c:pt>
                <c:pt idx="365">
                  <c:v>0.84752267969295181</c:v>
                </c:pt>
                <c:pt idx="366">
                  <c:v>0.84787159804605727</c:v>
                </c:pt>
                <c:pt idx="367">
                  <c:v>0.84787159804605727</c:v>
                </c:pt>
                <c:pt idx="368">
                  <c:v>0.84926727145847869</c:v>
                </c:pt>
                <c:pt idx="369">
                  <c:v>0.84961618981158404</c:v>
                </c:pt>
                <c:pt idx="370">
                  <c:v>0.85031402651779486</c:v>
                </c:pt>
                <c:pt idx="371">
                  <c:v>0.85136078157711093</c:v>
                </c:pt>
                <c:pt idx="372">
                  <c:v>0.8524075366364271</c:v>
                </c:pt>
                <c:pt idx="373">
                  <c:v>0.85275645498953245</c:v>
                </c:pt>
                <c:pt idx="374">
                  <c:v>0.85345429169574316</c:v>
                </c:pt>
                <c:pt idx="375">
                  <c:v>0.85450104675505933</c:v>
                </c:pt>
                <c:pt idx="376">
                  <c:v>0.85519888346127004</c:v>
                </c:pt>
                <c:pt idx="377">
                  <c:v>0.85624563852058622</c:v>
                </c:pt>
                <c:pt idx="378">
                  <c:v>0.85659455687369157</c:v>
                </c:pt>
                <c:pt idx="379">
                  <c:v>0.85694347522679692</c:v>
                </c:pt>
                <c:pt idx="380">
                  <c:v>0.85833914863921845</c:v>
                </c:pt>
                <c:pt idx="381">
                  <c:v>0.85868806699232381</c:v>
                </c:pt>
                <c:pt idx="382">
                  <c:v>0.85868806699232381</c:v>
                </c:pt>
                <c:pt idx="383">
                  <c:v>0.85938590369853451</c:v>
                </c:pt>
                <c:pt idx="384">
                  <c:v>0.86147941381716675</c:v>
                </c:pt>
                <c:pt idx="385">
                  <c:v>0.86287508722958828</c:v>
                </c:pt>
                <c:pt idx="386">
                  <c:v>0.86357292393579899</c:v>
                </c:pt>
                <c:pt idx="387">
                  <c:v>0.86392184228890445</c:v>
                </c:pt>
                <c:pt idx="388">
                  <c:v>0.86496859734822051</c:v>
                </c:pt>
                <c:pt idx="389">
                  <c:v>0.86601535240753669</c:v>
                </c:pt>
                <c:pt idx="390">
                  <c:v>0.86706210746685275</c:v>
                </c:pt>
                <c:pt idx="391">
                  <c:v>0.8674110258199581</c:v>
                </c:pt>
                <c:pt idx="392">
                  <c:v>0.86775994417306346</c:v>
                </c:pt>
                <c:pt idx="393">
                  <c:v>0.86880669923237963</c:v>
                </c:pt>
                <c:pt idx="394">
                  <c:v>0.86915561758548499</c:v>
                </c:pt>
                <c:pt idx="395">
                  <c:v>0.86915561758548499</c:v>
                </c:pt>
                <c:pt idx="396">
                  <c:v>0.87055129099790651</c:v>
                </c:pt>
                <c:pt idx="397">
                  <c:v>0.87159804605722258</c:v>
                </c:pt>
                <c:pt idx="398">
                  <c:v>0.8729937194696441</c:v>
                </c:pt>
                <c:pt idx="399">
                  <c:v>0.87404047452896028</c:v>
                </c:pt>
                <c:pt idx="400">
                  <c:v>0.87438939288206563</c:v>
                </c:pt>
                <c:pt idx="401">
                  <c:v>0.87578506629448705</c:v>
                </c:pt>
                <c:pt idx="402">
                  <c:v>0.87613398464759251</c:v>
                </c:pt>
                <c:pt idx="403">
                  <c:v>0.87648290300069787</c:v>
                </c:pt>
                <c:pt idx="404">
                  <c:v>0.87752965806001393</c:v>
                </c:pt>
                <c:pt idx="405">
                  <c:v>0.87892533147243546</c:v>
                </c:pt>
                <c:pt idx="406">
                  <c:v>0.88066992323796234</c:v>
                </c:pt>
                <c:pt idx="407">
                  <c:v>0.88101884159106769</c:v>
                </c:pt>
                <c:pt idx="408">
                  <c:v>0.88101884159106769</c:v>
                </c:pt>
                <c:pt idx="409">
                  <c:v>0.88136775994417305</c:v>
                </c:pt>
                <c:pt idx="410">
                  <c:v>0.88206559665038387</c:v>
                </c:pt>
                <c:pt idx="411">
                  <c:v>0.88241451500348922</c:v>
                </c:pt>
                <c:pt idx="412">
                  <c:v>0.88311235170969993</c:v>
                </c:pt>
                <c:pt idx="413">
                  <c:v>0.8841591067690161</c:v>
                </c:pt>
                <c:pt idx="414">
                  <c:v>0.88485694347522681</c:v>
                </c:pt>
                <c:pt idx="415">
                  <c:v>0.88520586182833216</c:v>
                </c:pt>
                <c:pt idx="416">
                  <c:v>0.88590369853454287</c:v>
                </c:pt>
                <c:pt idx="417">
                  <c:v>0.88660153524075369</c:v>
                </c:pt>
                <c:pt idx="418">
                  <c:v>0.8872993719469644</c:v>
                </c:pt>
                <c:pt idx="419">
                  <c:v>0.88799720865317511</c:v>
                </c:pt>
                <c:pt idx="420">
                  <c:v>0.88834612700628057</c:v>
                </c:pt>
                <c:pt idx="421">
                  <c:v>0.88869504535938593</c:v>
                </c:pt>
                <c:pt idx="422">
                  <c:v>0.88869504535938593</c:v>
                </c:pt>
                <c:pt idx="423">
                  <c:v>0.88904396371249128</c:v>
                </c:pt>
                <c:pt idx="424">
                  <c:v>0.88904396371249128</c:v>
                </c:pt>
                <c:pt idx="425">
                  <c:v>0.88904396371249128</c:v>
                </c:pt>
                <c:pt idx="426">
                  <c:v>0.88939288206559663</c:v>
                </c:pt>
                <c:pt idx="427">
                  <c:v>0.88974180041870199</c:v>
                </c:pt>
                <c:pt idx="428">
                  <c:v>0.89113747383112352</c:v>
                </c:pt>
                <c:pt idx="429">
                  <c:v>0.89218422889043969</c:v>
                </c:pt>
                <c:pt idx="430">
                  <c:v>0.89253314724354504</c:v>
                </c:pt>
                <c:pt idx="431">
                  <c:v>0.89357990230286111</c:v>
                </c:pt>
                <c:pt idx="432">
                  <c:v>0.89392882065596646</c:v>
                </c:pt>
                <c:pt idx="433">
                  <c:v>0.89427773900907193</c:v>
                </c:pt>
                <c:pt idx="434">
                  <c:v>0.89462665736217728</c:v>
                </c:pt>
                <c:pt idx="435">
                  <c:v>0.89532449406838799</c:v>
                </c:pt>
                <c:pt idx="436">
                  <c:v>0.89532449406838799</c:v>
                </c:pt>
                <c:pt idx="437">
                  <c:v>0.89532449406838799</c:v>
                </c:pt>
                <c:pt idx="438">
                  <c:v>0.89567341242149334</c:v>
                </c:pt>
                <c:pt idx="439">
                  <c:v>0.89637124912770416</c:v>
                </c:pt>
                <c:pt idx="440">
                  <c:v>0.89706908583391487</c:v>
                </c:pt>
                <c:pt idx="441">
                  <c:v>0.89706908583391487</c:v>
                </c:pt>
                <c:pt idx="442">
                  <c:v>0.89776692254012558</c:v>
                </c:pt>
                <c:pt idx="443">
                  <c:v>0.89811584089323093</c:v>
                </c:pt>
                <c:pt idx="444">
                  <c:v>0.89951151430565246</c:v>
                </c:pt>
                <c:pt idx="445">
                  <c:v>0.89986043265875781</c:v>
                </c:pt>
                <c:pt idx="446">
                  <c:v>0.90125610607117934</c:v>
                </c:pt>
                <c:pt idx="447">
                  <c:v>0.9016050244242847</c:v>
                </c:pt>
                <c:pt idx="448">
                  <c:v>0.90230286113049551</c:v>
                </c:pt>
                <c:pt idx="449">
                  <c:v>0.90230286113049551</c:v>
                </c:pt>
                <c:pt idx="450">
                  <c:v>0.90300069783670622</c:v>
                </c:pt>
                <c:pt idx="451">
                  <c:v>0.90369853454291693</c:v>
                </c:pt>
                <c:pt idx="452">
                  <c:v>0.90369853454291693</c:v>
                </c:pt>
                <c:pt idx="453">
                  <c:v>0.90439637124912775</c:v>
                </c:pt>
                <c:pt idx="454">
                  <c:v>0.90439637124912775</c:v>
                </c:pt>
                <c:pt idx="455">
                  <c:v>0.90509420795533846</c:v>
                </c:pt>
                <c:pt idx="456">
                  <c:v>0.90579204466154917</c:v>
                </c:pt>
                <c:pt idx="457">
                  <c:v>0.90648988136775999</c:v>
                </c:pt>
                <c:pt idx="458">
                  <c:v>0.90683879972086534</c:v>
                </c:pt>
                <c:pt idx="459">
                  <c:v>0.90683879972086534</c:v>
                </c:pt>
                <c:pt idx="460">
                  <c:v>0.90823447313328676</c:v>
                </c:pt>
                <c:pt idx="461">
                  <c:v>0.90823447313328676</c:v>
                </c:pt>
                <c:pt idx="462">
                  <c:v>0.90893230983949758</c:v>
                </c:pt>
                <c:pt idx="463">
                  <c:v>0.90893230983949758</c:v>
                </c:pt>
                <c:pt idx="464">
                  <c:v>0.90893230983949758</c:v>
                </c:pt>
                <c:pt idx="465">
                  <c:v>0.90963014654570828</c:v>
                </c:pt>
                <c:pt idx="466">
                  <c:v>0.90997906489881364</c:v>
                </c:pt>
                <c:pt idx="467">
                  <c:v>0.91067690160502446</c:v>
                </c:pt>
                <c:pt idx="468">
                  <c:v>0.91137473831123517</c:v>
                </c:pt>
                <c:pt idx="469">
                  <c:v>0.91207257501744587</c:v>
                </c:pt>
                <c:pt idx="470">
                  <c:v>0.91207257501744587</c:v>
                </c:pt>
                <c:pt idx="471">
                  <c:v>0.91207257501744587</c:v>
                </c:pt>
                <c:pt idx="472">
                  <c:v>0.91242149337055134</c:v>
                </c:pt>
                <c:pt idx="473">
                  <c:v>0.91242149337055134</c:v>
                </c:pt>
                <c:pt idx="474">
                  <c:v>0.91277041172365669</c:v>
                </c:pt>
                <c:pt idx="475">
                  <c:v>0.91381716678297276</c:v>
                </c:pt>
                <c:pt idx="476">
                  <c:v>0.91486392184228893</c:v>
                </c:pt>
                <c:pt idx="477">
                  <c:v>0.91521284019539428</c:v>
                </c:pt>
                <c:pt idx="478">
                  <c:v>0.91591067690160499</c:v>
                </c:pt>
                <c:pt idx="479">
                  <c:v>0.91695743196092117</c:v>
                </c:pt>
                <c:pt idx="480">
                  <c:v>0.91800418702023723</c:v>
                </c:pt>
                <c:pt idx="481">
                  <c:v>0.91870202372644805</c:v>
                </c:pt>
                <c:pt idx="482">
                  <c:v>0.91974877878576411</c:v>
                </c:pt>
                <c:pt idx="483">
                  <c:v>0.91974877878576411</c:v>
                </c:pt>
                <c:pt idx="484">
                  <c:v>0.92009769713886946</c:v>
                </c:pt>
                <c:pt idx="485">
                  <c:v>0.92009769713886946</c:v>
                </c:pt>
                <c:pt idx="486">
                  <c:v>0.92044661549197493</c:v>
                </c:pt>
                <c:pt idx="487">
                  <c:v>0.92114445219818564</c:v>
                </c:pt>
                <c:pt idx="488">
                  <c:v>0.92114445219818564</c:v>
                </c:pt>
                <c:pt idx="489">
                  <c:v>0.92149337055129099</c:v>
                </c:pt>
                <c:pt idx="490">
                  <c:v>0.9221912072575017</c:v>
                </c:pt>
                <c:pt idx="491">
                  <c:v>0.92323796231681787</c:v>
                </c:pt>
                <c:pt idx="492">
                  <c:v>0.92358688066992323</c:v>
                </c:pt>
                <c:pt idx="493">
                  <c:v>0.9246336357292394</c:v>
                </c:pt>
                <c:pt idx="494">
                  <c:v>0.92498255408234475</c:v>
                </c:pt>
                <c:pt idx="495">
                  <c:v>0.92568039078855546</c:v>
                </c:pt>
                <c:pt idx="496">
                  <c:v>0.92602930914166082</c:v>
                </c:pt>
                <c:pt idx="497">
                  <c:v>0.92637822749476617</c:v>
                </c:pt>
                <c:pt idx="498">
                  <c:v>0.92637822749476617</c:v>
                </c:pt>
                <c:pt idx="499">
                  <c:v>0.92637822749476617</c:v>
                </c:pt>
                <c:pt idx="500">
                  <c:v>0.92742498255408234</c:v>
                </c:pt>
                <c:pt idx="501">
                  <c:v>0.92742498255408234</c:v>
                </c:pt>
                <c:pt idx="502">
                  <c:v>0.92742498255408234</c:v>
                </c:pt>
                <c:pt idx="503">
                  <c:v>0.9277739009071877</c:v>
                </c:pt>
                <c:pt idx="504">
                  <c:v>0.9277739009071877</c:v>
                </c:pt>
                <c:pt idx="505">
                  <c:v>0.92812281926029305</c:v>
                </c:pt>
                <c:pt idx="506">
                  <c:v>0.92847173761339852</c:v>
                </c:pt>
                <c:pt idx="507">
                  <c:v>0.92916957431960923</c:v>
                </c:pt>
                <c:pt idx="508">
                  <c:v>0.93021632937892529</c:v>
                </c:pt>
                <c:pt idx="509">
                  <c:v>0.93091416608513611</c:v>
                </c:pt>
                <c:pt idx="510">
                  <c:v>0.93126308443824146</c:v>
                </c:pt>
                <c:pt idx="511">
                  <c:v>0.93196092114445217</c:v>
                </c:pt>
                <c:pt idx="512">
                  <c:v>0.9333565945568737</c:v>
                </c:pt>
                <c:pt idx="513">
                  <c:v>0.93405443126308441</c:v>
                </c:pt>
                <c:pt idx="514">
                  <c:v>0.93405443126308441</c:v>
                </c:pt>
                <c:pt idx="515">
                  <c:v>0.93440334961618976</c:v>
                </c:pt>
                <c:pt idx="516">
                  <c:v>0.93440334961618976</c:v>
                </c:pt>
                <c:pt idx="517">
                  <c:v>0.93475226796929523</c:v>
                </c:pt>
                <c:pt idx="518">
                  <c:v>0.93475226796929523</c:v>
                </c:pt>
                <c:pt idx="519">
                  <c:v>0.93510118632240058</c:v>
                </c:pt>
                <c:pt idx="520">
                  <c:v>0.93579902302861129</c:v>
                </c:pt>
                <c:pt idx="521">
                  <c:v>0.93579902302861129</c:v>
                </c:pt>
                <c:pt idx="522">
                  <c:v>0.93649685973482211</c:v>
                </c:pt>
                <c:pt idx="523">
                  <c:v>0.93649685973482211</c:v>
                </c:pt>
                <c:pt idx="524">
                  <c:v>0.93684577808792746</c:v>
                </c:pt>
                <c:pt idx="525">
                  <c:v>0.93754361479413817</c:v>
                </c:pt>
                <c:pt idx="526">
                  <c:v>0.93754361479413817</c:v>
                </c:pt>
                <c:pt idx="527">
                  <c:v>0.93754361479413817</c:v>
                </c:pt>
                <c:pt idx="528">
                  <c:v>0.93824145150034888</c:v>
                </c:pt>
                <c:pt idx="529">
                  <c:v>0.93859036985345434</c:v>
                </c:pt>
                <c:pt idx="530">
                  <c:v>0.9389392882065597</c:v>
                </c:pt>
                <c:pt idx="531">
                  <c:v>0.93963712491277041</c:v>
                </c:pt>
                <c:pt idx="532">
                  <c:v>0.93998604326587576</c:v>
                </c:pt>
                <c:pt idx="533">
                  <c:v>0.93998604326587576</c:v>
                </c:pt>
                <c:pt idx="534">
                  <c:v>0.94068387997208658</c:v>
                </c:pt>
                <c:pt idx="535">
                  <c:v>0.94138171667829729</c:v>
                </c:pt>
                <c:pt idx="536">
                  <c:v>0.94173063503140264</c:v>
                </c:pt>
                <c:pt idx="537">
                  <c:v>0.94207955338450799</c:v>
                </c:pt>
                <c:pt idx="538">
                  <c:v>0.94207955338450799</c:v>
                </c:pt>
                <c:pt idx="539">
                  <c:v>0.94242847173761335</c:v>
                </c:pt>
                <c:pt idx="540">
                  <c:v>0.94242847173761335</c:v>
                </c:pt>
                <c:pt idx="541">
                  <c:v>0.94312630844382417</c:v>
                </c:pt>
                <c:pt idx="542">
                  <c:v>0.94312630844382417</c:v>
                </c:pt>
                <c:pt idx="543">
                  <c:v>0.94312630844382417</c:v>
                </c:pt>
                <c:pt idx="544">
                  <c:v>0.94347522679692952</c:v>
                </c:pt>
                <c:pt idx="545">
                  <c:v>0.94452198185624558</c:v>
                </c:pt>
                <c:pt idx="546">
                  <c:v>0.94452198185624558</c:v>
                </c:pt>
                <c:pt idx="547">
                  <c:v>0.94452198185624558</c:v>
                </c:pt>
                <c:pt idx="548">
                  <c:v>0.94452198185624558</c:v>
                </c:pt>
                <c:pt idx="549">
                  <c:v>0.94452198185624558</c:v>
                </c:pt>
                <c:pt idx="550">
                  <c:v>0.94487090020935105</c:v>
                </c:pt>
                <c:pt idx="551">
                  <c:v>0.9452198185624564</c:v>
                </c:pt>
                <c:pt idx="552">
                  <c:v>0.94661549197487793</c:v>
                </c:pt>
                <c:pt idx="553">
                  <c:v>0.94731332868108864</c:v>
                </c:pt>
                <c:pt idx="554">
                  <c:v>0.94731332868108864</c:v>
                </c:pt>
                <c:pt idx="555">
                  <c:v>0.94766224703419399</c:v>
                </c:pt>
                <c:pt idx="556">
                  <c:v>0.94766224703419399</c:v>
                </c:pt>
                <c:pt idx="557">
                  <c:v>0.94766224703419399</c:v>
                </c:pt>
                <c:pt idx="558">
                  <c:v>0.94766224703419399</c:v>
                </c:pt>
                <c:pt idx="559">
                  <c:v>0.94801116538729935</c:v>
                </c:pt>
                <c:pt idx="560">
                  <c:v>0.9483600837404047</c:v>
                </c:pt>
                <c:pt idx="561">
                  <c:v>0.9483600837404047</c:v>
                </c:pt>
                <c:pt idx="562">
                  <c:v>0.94905792044661552</c:v>
                </c:pt>
                <c:pt idx="563">
                  <c:v>0.94940683879972088</c:v>
                </c:pt>
                <c:pt idx="564">
                  <c:v>0.94940683879972088</c:v>
                </c:pt>
                <c:pt idx="565">
                  <c:v>0.94940683879972088</c:v>
                </c:pt>
                <c:pt idx="566">
                  <c:v>0.94940683879972088</c:v>
                </c:pt>
                <c:pt idx="567">
                  <c:v>0.94975575715282623</c:v>
                </c:pt>
                <c:pt idx="568">
                  <c:v>0.95045359385903694</c:v>
                </c:pt>
                <c:pt idx="569">
                  <c:v>0.95045359385903694</c:v>
                </c:pt>
                <c:pt idx="570">
                  <c:v>0.95045359385903694</c:v>
                </c:pt>
                <c:pt idx="571">
                  <c:v>0.95045359385903694</c:v>
                </c:pt>
                <c:pt idx="572">
                  <c:v>0.95045359385903694</c:v>
                </c:pt>
                <c:pt idx="573">
                  <c:v>0.95115143056524776</c:v>
                </c:pt>
                <c:pt idx="574">
                  <c:v>0.95115143056524776</c:v>
                </c:pt>
                <c:pt idx="575">
                  <c:v>0.95115143056524776</c:v>
                </c:pt>
                <c:pt idx="576">
                  <c:v>0.95115143056524776</c:v>
                </c:pt>
                <c:pt idx="577">
                  <c:v>0.95184926727145847</c:v>
                </c:pt>
                <c:pt idx="578">
                  <c:v>0.95219818562456382</c:v>
                </c:pt>
                <c:pt idx="579">
                  <c:v>0.95254710397766917</c:v>
                </c:pt>
                <c:pt idx="580">
                  <c:v>0.95324494068387999</c:v>
                </c:pt>
                <c:pt idx="581">
                  <c:v>0.9539427773900907</c:v>
                </c:pt>
                <c:pt idx="582">
                  <c:v>0.95498953244940687</c:v>
                </c:pt>
                <c:pt idx="583">
                  <c:v>0.95498953244940687</c:v>
                </c:pt>
                <c:pt idx="584">
                  <c:v>0.95533845080251223</c:v>
                </c:pt>
                <c:pt idx="585">
                  <c:v>0.95568736915561758</c:v>
                </c:pt>
                <c:pt idx="586">
                  <c:v>0.95603628750872294</c:v>
                </c:pt>
                <c:pt idx="587">
                  <c:v>0.95638520586182829</c:v>
                </c:pt>
                <c:pt idx="588">
                  <c:v>0.95673412421493376</c:v>
                </c:pt>
                <c:pt idx="589">
                  <c:v>0.95708304256803911</c:v>
                </c:pt>
                <c:pt idx="590">
                  <c:v>0.95708304256803911</c:v>
                </c:pt>
                <c:pt idx="591">
                  <c:v>0.95743196092114446</c:v>
                </c:pt>
                <c:pt idx="592">
                  <c:v>0.95812979762735517</c:v>
                </c:pt>
                <c:pt idx="593">
                  <c:v>0.95882763433356599</c:v>
                </c:pt>
                <c:pt idx="594">
                  <c:v>0.95917655268667135</c:v>
                </c:pt>
                <c:pt idx="595">
                  <c:v>0.95917655268667135</c:v>
                </c:pt>
                <c:pt idx="596">
                  <c:v>0.95917655268667135</c:v>
                </c:pt>
                <c:pt idx="597">
                  <c:v>0.95917655268667135</c:v>
                </c:pt>
                <c:pt idx="598">
                  <c:v>0.95917655268667135</c:v>
                </c:pt>
                <c:pt idx="599">
                  <c:v>0.95917655268667135</c:v>
                </c:pt>
                <c:pt idx="600">
                  <c:v>0.95917655268667135</c:v>
                </c:pt>
                <c:pt idx="601">
                  <c:v>0.9595254710397767</c:v>
                </c:pt>
                <c:pt idx="602">
                  <c:v>0.96022330774598741</c:v>
                </c:pt>
                <c:pt idx="603">
                  <c:v>0.96057222609909276</c:v>
                </c:pt>
                <c:pt idx="604">
                  <c:v>0.96057222609909276</c:v>
                </c:pt>
                <c:pt idx="605">
                  <c:v>0.96127006280530358</c:v>
                </c:pt>
                <c:pt idx="606">
                  <c:v>0.96161898115840894</c:v>
                </c:pt>
                <c:pt idx="607">
                  <c:v>0.96161898115840894</c:v>
                </c:pt>
                <c:pt idx="608">
                  <c:v>0.96231681786461964</c:v>
                </c:pt>
                <c:pt idx="609">
                  <c:v>0.962665736217725</c:v>
                </c:pt>
                <c:pt idx="610">
                  <c:v>0.962665736217725</c:v>
                </c:pt>
                <c:pt idx="611">
                  <c:v>0.962665736217725</c:v>
                </c:pt>
                <c:pt idx="612">
                  <c:v>0.96301465457083046</c:v>
                </c:pt>
                <c:pt idx="613">
                  <c:v>0.96301465457083046</c:v>
                </c:pt>
                <c:pt idx="614">
                  <c:v>0.96301465457083046</c:v>
                </c:pt>
                <c:pt idx="615">
                  <c:v>0.96301465457083046</c:v>
                </c:pt>
                <c:pt idx="616">
                  <c:v>0.96336357292393582</c:v>
                </c:pt>
                <c:pt idx="617">
                  <c:v>0.96371249127704117</c:v>
                </c:pt>
                <c:pt idx="618">
                  <c:v>0.96371249127704117</c:v>
                </c:pt>
                <c:pt idx="619">
                  <c:v>0.96371249127704117</c:v>
                </c:pt>
                <c:pt idx="620">
                  <c:v>0.96406140963014653</c:v>
                </c:pt>
                <c:pt idx="621">
                  <c:v>0.96406140963014653</c:v>
                </c:pt>
                <c:pt idx="622">
                  <c:v>0.96406140963014653</c:v>
                </c:pt>
                <c:pt idx="623">
                  <c:v>0.96406140963014653</c:v>
                </c:pt>
                <c:pt idx="624">
                  <c:v>0.96441032798325188</c:v>
                </c:pt>
                <c:pt idx="625">
                  <c:v>0.96441032798325188</c:v>
                </c:pt>
                <c:pt idx="626">
                  <c:v>0.96475924633635735</c:v>
                </c:pt>
                <c:pt idx="627">
                  <c:v>0.9651081646894627</c:v>
                </c:pt>
                <c:pt idx="628">
                  <c:v>0.9651081646894627</c:v>
                </c:pt>
                <c:pt idx="629">
                  <c:v>0.9651081646894627</c:v>
                </c:pt>
                <c:pt idx="630">
                  <c:v>0.9651081646894627</c:v>
                </c:pt>
                <c:pt idx="631">
                  <c:v>0.9651081646894627</c:v>
                </c:pt>
                <c:pt idx="632">
                  <c:v>0.96580600139567341</c:v>
                </c:pt>
                <c:pt idx="633">
                  <c:v>0.96615491974877876</c:v>
                </c:pt>
                <c:pt idx="634">
                  <c:v>0.96650383810188412</c:v>
                </c:pt>
                <c:pt idx="635">
                  <c:v>0.96685275645498958</c:v>
                </c:pt>
                <c:pt idx="636">
                  <c:v>0.96755059316120029</c:v>
                </c:pt>
                <c:pt idx="637">
                  <c:v>0.968248429867411</c:v>
                </c:pt>
                <c:pt idx="638">
                  <c:v>0.96859734822051635</c:v>
                </c:pt>
                <c:pt idx="639">
                  <c:v>0.96894626657362182</c:v>
                </c:pt>
                <c:pt idx="640">
                  <c:v>0.96929518492672717</c:v>
                </c:pt>
                <c:pt idx="641">
                  <c:v>0.96964410327983253</c:v>
                </c:pt>
                <c:pt idx="642">
                  <c:v>0.96964410327983253</c:v>
                </c:pt>
                <c:pt idx="643">
                  <c:v>0.96999302163293788</c:v>
                </c:pt>
                <c:pt idx="644">
                  <c:v>0.96999302163293788</c:v>
                </c:pt>
                <c:pt idx="645">
                  <c:v>0.96999302163293788</c:v>
                </c:pt>
                <c:pt idx="646">
                  <c:v>0.97034193998604323</c:v>
                </c:pt>
                <c:pt idx="647">
                  <c:v>0.97034193998604323</c:v>
                </c:pt>
                <c:pt idx="648">
                  <c:v>0.97069085833914859</c:v>
                </c:pt>
                <c:pt idx="649">
                  <c:v>0.97103977669225405</c:v>
                </c:pt>
                <c:pt idx="650">
                  <c:v>0.97173761339846476</c:v>
                </c:pt>
                <c:pt idx="651">
                  <c:v>0.97243545010467547</c:v>
                </c:pt>
                <c:pt idx="652">
                  <c:v>0.97243545010467547</c:v>
                </c:pt>
                <c:pt idx="653">
                  <c:v>0.97243545010467547</c:v>
                </c:pt>
                <c:pt idx="654">
                  <c:v>0.97278436845778093</c:v>
                </c:pt>
                <c:pt idx="655">
                  <c:v>0.97278436845778093</c:v>
                </c:pt>
                <c:pt idx="656">
                  <c:v>0.97278436845778093</c:v>
                </c:pt>
                <c:pt idx="657">
                  <c:v>0.97278436845778093</c:v>
                </c:pt>
                <c:pt idx="658">
                  <c:v>0.97278436845778093</c:v>
                </c:pt>
                <c:pt idx="659">
                  <c:v>0.97278436845778093</c:v>
                </c:pt>
                <c:pt idx="660">
                  <c:v>0.97313328681088629</c:v>
                </c:pt>
                <c:pt idx="661">
                  <c:v>0.97313328681088629</c:v>
                </c:pt>
                <c:pt idx="662">
                  <c:v>0.97313328681088629</c:v>
                </c:pt>
                <c:pt idx="663">
                  <c:v>0.97313328681088629</c:v>
                </c:pt>
                <c:pt idx="664">
                  <c:v>0.97313328681088629</c:v>
                </c:pt>
                <c:pt idx="665">
                  <c:v>0.97452896022330771</c:v>
                </c:pt>
                <c:pt idx="666">
                  <c:v>0.97487787857641317</c:v>
                </c:pt>
                <c:pt idx="667">
                  <c:v>0.97487787857641317</c:v>
                </c:pt>
                <c:pt idx="668">
                  <c:v>0.97487787857641317</c:v>
                </c:pt>
                <c:pt idx="669">
                  <c:v>0.97487787857641317</c:v>
                </c:pt>
                <c:pt idx="670">
                  <c:v>0.97487787857641317</c:v>
                </c:pt>
                <c:pt idx="671">
                  <c:v>0.97522679692951852</c:v>
                </c:pt>
                <c:pt idx="672">
                  <c:v>0.97557571528262388</c:v>
                </c:pt>
                <c:pt idx="673">
                  <c:v>0.97557571528262388</c:v>
                </c:pt>
                <c:pt idx="674">
                  <c:v>0.97592463363572923</c:v>
                </c:pt>
                <c:pt idx="675">
                  <c:v>0.97627355198883459</c:v>
                </c:pt>
                <c:pt idx="676">
                  <c:v>0.97627355198883459</c:v>
                </c:pt>
                <c:pt idx="677">
                  <c:v>0.97627355198883459</c:v>
                </c:pt>
                <c:pt idx="678">
                  <c:v>0.97627355198883459</c:v>
                </c:pt>
                <c:pt idx="679">
                  <c:v>0.97627355198883459</c:v>
                </c:pt>
                <c:pt idx="680">
                  <c:v>0.97662247034193994</c:v>
                </c:pt>
                <c:pt idx="681">
                  <c:v>0.97697138869504541</c:v>
                </c:pt>
                <c:pt idx="682">
                  <c:v>0.97732030704815076</c:v>
                </c:pt>
                <c:pt idx="683">
                  <c:v>0.97732030704815076</c:v>
                </c:pt>
                <c:pt idx="684">
                  <c:v>0.97732030704815076</c:v>
                </c:pt>
                <c:pt idx="685">
                  <c:v>0.97766922540125611</c:v>
                </c:pt>
                <c:pt idx="686">
                  <c:v>0.97801814375436147</c:v>
                </c:pt>
                <c:pt idx="687">
                  <c:v>0.97836706210746682</c:v>
                </c:pt>
                <c:pt idx="688">
                  <c:v>0.97836706210746682</c:v>
                </c:pt>
                <c:pt idx="689">
                  <c:v>0.97871598046057218</c:v>
                </c:pt>
                <c:pt idx="690">
                  <c:v>0.97906489881367764</c:v>
                </c:pt>
                <c:pt idx="691">
                  <c:v>0.97906489881367764</c:v>
                </c:pt>
                <c:pt idx="692">
                  <c:v>0.97976273551988835</c:v>
                </c:pt>
                <c:pt idx="693">
                  <c:v>0.97976273551988835</c:v>
                </c:pt>
                <c:pt idx="694">
                  <c:v>0.97976273551988835</c:v>
                </c:pt>
                <c:pt idx="695">
                  <c:v>0.97976273551988835</c:v>
                </c:pt>
                <c:pt idx="696">
                  <c:v>0.9801116538729937</c:v>
                </c:pt>
                <c:pt idx="697">
                  <c:v>0.9801116538729937</c:v>
                </c:pt>
                <c:pt idx="698">
                  <c:v>0.98046057222609906</c:v>
                </c:pt>
                <c:pt idx="699">
                  <c:v>0.98080949057920441</c:v>
                </c:pt>
                <c:pt idx="700">
                  <c:v>0.98080949057920441</c:v>
                </c:pt>
                <c:pt idx="701">
                  <c:v>0.98080949057920441</c:v>
                </c:pt>
                <c:pt idx="702">
                  <c:v>0.98080949057920441</c:v>
                </c:pt>
                <c:pt idx="703">
                  <c:v>0.98080949057920441</c:v>
                </c:pt>
                <c:pt idx="704">
                  <c:v>0.98080949057920441</c:v>
                </c:pt>
                <c:pt idx="705">
                  <c:v>0.98080949057920441</c:v>
                </c:pt>
                <c:pt idx="706">
                  <c:v>0.98080949057920441</c:v>
                </c:pt>
                <c:pt idx="707">
                  <c:v>0.98080949057920441</c:v>
                </c:pt>
                <c:pt idx="708">
                  <c:v>0.98080949057920441</c:v>
                </c:pt>
                <c:pt idx="709">
                  <c:v>0.98080949057920441</c:v>
                </c:pt>
                <c:pt idx="710">
                  <c:v>0.98080949057920441</c:v>
                </c:pt>
                <c:pt idx="711">
                  <c:v>0.98150732728541523</c:v>
                </c:pt>
                <c:pt idx="712">
                  <c:v>0.98185624563852059</c:v>
                </c:pt>
                <c:pt idx="713">
                  <c:v>0.98185624563852059</c:v>
                </c:pt>
                <c:pt idx="714">
                  <c:v>0.98185624563852059</c:v>
                </c:pt>
                <c:pt idx="715">
                  <c:v>0.98185624563852059</c:v>
                </c:pt>
                <c:pt idx="716">
                  <c:v>0.98220516399162594</c:v>
                </c:pt>
                <c:pt idx="717">
                  <c:v>0.98255408234473129</c:v>
                </c:pt>
                <c:pt idx="718">
                  <c:v>0.98255408234473129</c:v>
                </c:pt>
                <c:pt idx="719">
                  <c:v>0.98325191905094211</c:v>
                </c:pt>
                <c:pt idx="720">
                  <c:v>0.98325191905094211</c:v>
                </c:pt>
                <c:pt idx="721">
                  <c:v>0.98360083740404747</c:v>
                </c:pt>
                <c:pt idx="722">
                  <c:v>0.98360083740404747</c:v>
                </c:pt>
                <c:pt idx="723">
                  <c:v>0.98360083740404747</c:v>
                </c:pt>
                <c:pt idx="724">
                  <c:v>0.98360083740404747</c:v>
                </c:pt>
                <c:pt idx="725">
                  <c:v>0.98360083740404747</c:v>
                </c:pt>
                <c:pt idx="726">
                  <c:v>0.98360083740404747</c:v>
                </c:pt>
                <c:pt idx="727">
                  <c:v>0.98360083740404747</c:v>
                </c:pt>
                <c:pt idx="728">
                  <c:v>0.98394975575715282</c:v>
                </c:pt>
                <c:pt idx="729">
                  <c:v>0.98429867411025818</c:v>
                </c:pt>
                <c:pt idx="730">
                  <c:v>0.98429867411025818</c:v>
                </c:pt>
                <c:pt idx="731">
                  <c:v>0.98429867411025818</c:v>
                </c:pt>
                <c:pt idx="732">
                  <c:v>0.98429867411025818</c:v>
                </c:pt>
                <c:pt idx="733">
                  <c:v>0.98464759246336353</c:v>
                </c:pt>
                <c:pt idx="734">
                  <c:v>0.98464759246336353</c:v>
                </c:pt>
                <c:pt idx="735">
                  <c:v>0.98464759246336353</c:v>
                </c:pt>
                <c:pt idx="736">
                  <c:v>0.98464759246336353</c:v>
                </c:pt>
                <c:pt idx="737">
                  <c:v>0.98464759246336353</c:v>
                </c:pt>
                <c:pt idx="738">
                  <c:v>0.98464759246336353</c:v>
                </c:pt>
                <c:pt idx="739">
                  <c:v>0.98464759246336353</c:v>
                </c:pt>
                <c:pt idx="740">
                  <c:v>0.98464759246336353</c:v>
                </c:pt>
                <c:pt idx="741">
                  <c:v>0.984996510816469</c:v>
                </c:pt>
                <c:pt idx="742">
                  <c:v>0.98534542916957435</c:v>
                </c:pt>
                <c:pt idx="743">
                  <c:v>0.9856943475226797</c:v>
                </c:pt>
                <c:pt idx="744">
                  <c:v>0.98639218422889041</c:v>
                </c:pt>
                <c:pt idx="745">
                  <c:v>0.98639218422889041</c:v>
                </c:pt>
                <c:pt idx="746">
                  <c:v>0.98639218422889041</c:v>
                </c:pt>
                <c:pt idx="747">
                  <c:v>0.98674110258199577</c:v>
                </c:pt>
                <c:pt idx="748">
                  <c:v>0.98743893928820659</c:v>
                </c:pt>
                <c:pt idx="749">
                  <c:v>0.98813677599441729</c:v>
                </c:pt>
                <c:pt idx="750">
                  <c:v>0.988834612700628</c:v>
                </c:pt>
                <c:pt idx="751">
                  <c:v>0.988834612700628</c:v>
                </c:pt>
                <c:pt idx="752">
                  <c:v>0.98918353105373347</c:v>
                </c:pt>
                <c:pt idx="753">
                  <c:v>0.98918353105373347</c:v>
                </c:pt>
                <c:pt idx="754">
                  <c:v>0.98918353105373347</c:v>
                </c:pt>
                <c:pt idx="755">
                  <c:v>0.98918353105373347</c:v>
                </c:pt>
                <c:pt idx="756">
                  <c:v>0.98918353105373347</c:v>
                </c:pt>
                <c:pt idx="757">
                  <c:v>0.98988136775994418</c:v>
                </c:pt>
                <c:pt idx="758">
                  <c:v>0.98988136775994418</c:v>
                </c:pt>
                <c:pt idx="759">
                  <c:v>0.98988136775994418</c:v>
                </c:pt>
                <c:pt idx="760">
                  <c:v>0.98988136775994418</c:v>
                </c:pt>
                <c:pt idx="761">
                  <c:v>0.98988136775994418</c:v>
                </c:pt>
                <c:pt idx="762">
                  <c:v>0.99057920446615488</c:v>
                </c:pt>
                <c:pt idx="763">
                  <c:v>0.99057920446615488</c:v>
                </c:pt>
                <c:pt idx="764">
                  <c:v>0.99057920446615488</c:v>
                </c:pt>
                <c:pt idx="765">
                  <c:v>0.99057920446615488</c:v>
                </c:pt>
                <c:pt idx="766">
                  <c:v>0.99057920446615488</c:v>
                </c:pt>
                <c:pt idx="767">
                  <c:v>0.99057920446615488</c:v>
                </c:pt>
                <c:pt idx="768">
                  <c:v>0.99092812281926035</c:v>
                </c:pt>
                <c:pt idx="769">
                  <c:v>0.99092812281926035</c:v>
                </c:pt>
                <c:pt idx="770">
                  <c:v>0.99092812281926035</c:v>
                </c:pt>
                <c:pt idx="771">
                  <c:v>0.9912770411723657</c:v>
                </c:pt>
                <c:pt idx="772">
                  <c:v>0.9912770411723657</c:v>
                </c:pt>
                <c:pt idx="773">
                  <c:v>0.9912770411723657</c:v>
                </c:pt>
                <c:pt idx="774">
                  <c:v>0.99162595952547106</c:v>
                </c:pt>
                <c:pt idx="775">
                  <c:v>0.99162595952547106</c:v>
                </c:pt>
                <c:pt idx="776">
                  <c:v>0.99232379623168177</c:v>
                </c:pt>
                <c:pt idx="777">
                  <c:v>0.99267271458478712</c:v>
                </c:pt>
                <c:pt idx="778">
                  <c:v>0.99267271458478712</c:v>
                </c:pt>
                <c:pt idx="779">
                  <c:v>0.99267271458478712</c:v>
                </c:pt>
                <c:pt idx="780">
                  <c:v>0.99267271458478712</c:v>
                </c:pt>
                <c:pt idx="781">
                  <c:v>0.99267271458478712</c:v>
                </c:pt>
                <c:pt idx="782">
                  <c:v>0.99267271458478712</c:v>
                </c:pt>
                <c:pt idx="783">
                  <c:v>0.99267271458478712</c:v>
                </c:pt>
                <c:pt idx="784">
                  <c:v>0.99267271458478712</c:v>
                </c:pt>
                <c:pt idx="785">
                  <c:v>0.99267271458478712</c:v>
                </c:pt>
                <c:pt idx="786">
                  <c:v>0.99267271458478712</c:v>
                </c:pt>
                <c:pt idx="787">
                  <c:v>0.99267271458478712</c:v>
                </c:pt>
                <c:pt idx="788">
                  <c:v>0.99267271458478712</c:v>
                </c:pt>
                <c:pt idx="789">
                  <c:v>0.99302163293789258</c:v>
                </c:pt>
                <c:pt idx="790">
                  <c:v>0.99302163293789258</c:v>
                </c:pt>
                <c:pt idx="791">
                  <c:v>0.99302163293789258</c:v>
                </c:pt>
                <c:pt idx="792">
                  <c:v>0.99337055129099794</c:v>
                </c:pt>
                <c:pt idx="793">
                  <c:v>0.99337055129099794</c:v>
                </c:pt>
                <c:pt idx="794">
                  <c:v>0.99371946964410329</c:v>
                </c:pt>
                <c:pt idx="795">
                  <c:v>0.99371946964410329</c:v>
                </c:pt>
                <c:pt idx="796">
                  <c:v>0.99406838799720865</c:v>
                </c:pt>
                <c:pt idx="797">
                  <c:v>0.994417306350314</c:v>
                </c:pt>
                <c:pt idx="798">
                  <c:v>0.994417306350314</c:v>
                </c:pt>
                <c:pt idx="799">
                  <c:v>0.994417306350314</c:v>
                </c:pt>
                <c:pt idx="800">
                  <c:v>0.994417306350314</c:v>
                </c:pt>
                <c:pt idx="801">
                  <c:v>0.994417306350314</c:v>
                </c:pt>
                <c:pt idx="802">
                  <c:v>0.99476622470341936</c:v>
                </c:pt>
                <c:pt idx="803">
                  <c:v>0.99546406140963017</c:v>
                </c:pt>
                <c:pt idx="804">
                  <c:v>0.99581297976273553</c:v>
                </c:pt>
                <c:pt idx="805">
                  <c:v>0.99616189811584088</c:v>
                </c:pt>
                <c:pt idx="806">
                  <c:v>0.99616189811584088</c:v>
                </c:pt>
                <c:pt idx="807">
                  <c:v>0.99616189811584088</c:v>
                </c:pt>
                <c:pt idx="808">
                  <c:v>0.99616189811584088</c:v>
                </c:pt>
                <c:pt idx="809">
                  <c:v>0.99616189811584088</c:v>
                </c:pt>
                <c:pt idx="810">
                  <c:v>0.99616189811584088</c:v>
                </c:pt>
                <c:pt idx="811">
                  <c:v>0.99616189811584088</c:v>
                </c:pt>
                <c:pt idx="812">
                  <c:v>0.99616189811584088</c:v>
                </c:pt>
                <c:pt idx="813">
                  <c:v>0.99651081646894624</c:v>
                </c:pt>
                <c:pt idx="814">
                  <c:v>0.99651081646894624</c:v>
                </c:pt>
                <c:pt idx="815">
                  <c:v>0.99651081646894624</c:v>
                </c:pt>
                <c:pt idx="816">
                  <c:v>0.99651081646894624</c:v>
                </c:pt>
                <c:pt idx="817">
                  <c:v>0.99651081646894624</c:v>
                </c:pt>
                <c:pt idx="818">
                  <c:v>0.99685973482205159</c:v>
                </c:pt>
                <c:pt idx="819">
                  <c:v>0.99720865317515706</c:v>
                </c:pt>
                <c:pt idx="820">
                  <c:v>0.99720865317515706</c:v>
                </c:pt>
                <c:pt idx="821">
                  <c:v>0.99720865317515706</c:v>
                </c:pt>
                <c:pt idx="822">
                  <c:v>0.99720865317515706</c:v>
                </c:pt>
                <c:pt idx="823">
                  <c:v>0.99720865317515706</c:v>
                </c:pt>
                <c:pt idx="824">
                  <c:v>0.99720865317515706</c:v>
                </c:pt>
                <c:pt idx="825">
                  <c:v>0.99720865317515706</c:v>
                </c:pt>
                <c:pt idx="826">
                  <c:v>0.99720865317515706</c:v>
                </c:pt>
                <c:pt idx="827">
                  <c:v>0.99720865317515706</c:v>
                </c:pt>
                <c:pt idx="828">
                  <c:v>0.99755757152826241</c:v>
                </c:pt>
                <c:pt idx="829">
                  <c:v>0.99755757152826241</c:v>
                </c:pt>
                <c:pt idx="830">
                  <c:v>0.99790648988136776</c:v>
                </c:pt>
                <c:pt idx="831">
                  <c:v>0.99790648988136776</c:v>
                </c:pt>
                <c:pt idx="832">
                  <c:v>0.99790648988136776</c:v>
                </c:pt>
                <c:pt idx="833">
                  <c:v>0.99790648988136776</c:v>
                </c:pt>
                <c:pt idx="834">
                  <c:v>0.99790648988136776</c:v>
                </c:pt>
                <c:pt idx="835">
                  <c:v>0.99790648988136776</c:v>
                </c:pt>
                <c:pt idx="836">
                  <c:v>0.99790648988136776</c:v>
                </c:pt>
                <c:pt idx="837">
                  <c:v>0.99790648988136776</c:v>
                </c:pt>
                <c:pt idx="838">
                  <c:v>0.99790648988136776</c:v>
                </c:pt>
                <c:pt idx="839">
                  <c:v>0.99790648988136776</c:v>
                </c:pt>
                <c:pt idx="840">
                  <c:v>0.99790648988136776</c:v>
                </c:pt>
                <c:pt idx="841">
                  <c:v>0.99790648988136776</c:v>
                </c:pt>
                <c:pt idx="842">
                  <c:v>0.99790648988136776</c:v>
                </c:pt>
                <c:pt idx="843">
                  <c:v>0.99825540823447312</c:v>
                </c:pt>
                <c:pt idx="844">
                  <c:v>0.99895324494068383</c:v>
                </c:pt>
              </c:numCache>
            </c:numRef>
          </c:val>
          <c:smooth val="0"/>
        </c:ser>
        <c:ser>
          <c:idx val="2"/>
          <c:order val="2"/>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2\[mtiv-dynamic.xlsx]cdf-base-1'!$D$1:$D$845</c:f>
              <c:numCache>
                <c:formatCode>General</c:formatCode>
                <c:ptCount val="845"/>
                <c:pt idx="23">
                  <c:v>1.1494252873563218E-3</c:v>
                </c:pt>
                <c:pt idx="24">
                  <c:v>1.1494252873563218E-3</c:v>
                </c:pt>
                <c:pt idx="25">
                  <c:v>1.1494252873563218E-3</c:v>
                </c:pt>
                <c:pt idx="26">
                  <c:v>1.1494252873563218E-3</c:v>
                </c:pt>
                <c:pt idx="27">
                  <c:v>1.1494252873563218E-3</c:v>
                </c:pt>
                <c:pt idx="28">
                  <c:v>1.1494252873563218E-3</c:v>
                </c:pt>
                <c:pt idx="29">
                  <c:v>1.1494252873563218E-3</c:v>
                </c:pt>
                <c:pt idx="30">
                  <c:v>2.2988505747126436E-3</c:v>
                </c:pt>
                <c:pt idx="31">
                  <c:v>2.2988505747126436E-3</c:v>
                </c:pt>
                <c:pt idx="32">
                  <c:v>2.2988505747126436E-3</c:v>
                </c:pt>
                <c:pt idx="33">
                  <c:v>2.2988505747126436E-3</c:v>
                </c:pt>
                <c:pt idx="34">
                  <c:v>2.2988505747126436E-3</c:v>
                </c:pt>
                <c:pt idx="35">
                  <c:v>2.2988505747126436E-3</c:v>
                </c:pt>
                <c:pt idx="36">
                  <c:v>2.2988505747126436E-3</c:v>
                </c:pt>
                <c:pt idx="37">
                  <c:v>2.2988505747126436E-3</c:v>
                </c:pt>
                <c:pt idx="38">
                  <c:v>2.2988505747126436E-3</c:v>
                </c:pt>
                <c:pt idx="39">
                  <c:v>2.2988505747126436E-3</c:v>
                </c:pt>
                <c:pt idx="40">
                  <c:v>3.4482758620689655E-3</c:v>
                </c:pt>
                <c:pt idx="41">
                  <c:v>3.4482758620689655E-3</c:v>
                </c:pt>
                <c:pt idx="42">
                  <c:v>4.5977011494252873E-3</c:v>
                </c:pt>
                <c:pt idx="43">
                  <c:v>6.8965517241379309E-3</c:v>
                </c:pt>
                <c:pt idx="44">
                  <c:v>8.0459770114942528E-3</c:v>
                </c:pt>
                <c:pt idx="45">
                  <c:v>8.0459770114942528E-3</c:v>
                </c:pt>
                <c:pt idx="46">
                  <c:v>8.0459770114942528E-3</c:v>
                </c:pt>
                <c:pt idx="47">
                  <c:v>8.0459770114942528E-3</c:v>
                </c:pt>
                <c:pt idx="48">
                  <c:v>9.1954022988505746E-3</c:v>
                </c:pt>
                <c:pt idx="49">
                  <c:v>1.1494252873563218E-2</c:v>
                </c:pt>
                <c:pt idx="50">
                  <c:v>1.1494252873563218E-2</c:v>
                </c:pt>
                <c:pt idx="51">
                  <c:v>1.264367816091954E-2</c:v>
                </c:pt>
                <c:pt idx="52">
                  <c:v>1.264367816091954E-2</c:v>
                </c:pt>
                <c:pt idx="53">
                  <c:v>1.264367816091954E-2</c:v>
                </c:pt>
                <c:pt idx="54">
                  <c:v>1.3793103448275862E-2</c:v>
                </c:pt>
                <c:pt idx="55">
                  <c:v>1.3793103448275862E-2</c:v>
                </c:pt>
                <c:pt idx="56">
                  <c:v>1.3793103448275862E-2</c:v>
                </c:pt>
                <c:pt idx="57">
                  <c:v>1.3793103448275862E-2</c:v>
                </c:pt>
                <c:pt idx="58">
                  <c:v>1.3793103448275862E-2</c:v>
                </c:pt>
                <c:pt idx="59">
                  <c:v>1.3793103448275862E-2</c:v>
                </c:pt>
                <c:pt idx="60">
                  <c:v>1.3793103448275862E-2</c:v>
                </c:pt>
                <c:pt idx="61">
                  <c:v>1.3793103448275862E-2</c:v>
                </c:pt>
                <c:pt idx="62">
                  <c:v>1.3793103448275862E-2</c:v>
                </c:pt>
                <c:pt idx="63">
                  <c:v>1.6091954022988506E-2</c:v>
                </c:pt>
                <c:pt idx="64">
                  <c:v>1.6091954022988506E-2</c:v>
                </c:pt>
                <c:pt idx="65">
                  <c:v>1.7241379310344827E-2</c:v>
                </c:pt>
                <c:pt idx="66">
                  <c:v>1.8390804597701149E-2</c:v>
                </c:pt>
                <c:pt idx="67">
                  <c:v>1.9540229885057471E-2</c:v>
                </c:pt>
                <c:pt idx="68">
                  <c:v>1.9540229885057471E-2</c:v>
                </c:pt>
                <c:pt idx="69">
                  <c:v>2.0689655172413793E-2</c:v>
                </c:pt>
                <c:pt idx="70">
                  <c:v>2.1839080459770115E-2</c:v>
                </c:pt>
                <c:pt idx="71">
                  <c:v>2.1839080459770115E-2</c:v>
                </c:pt>
                <c:pt idx="72">
                  <c:v>2.1839080459770115E-2</c:v>
                </c:pt>
                <c:pt idx="73">
                  <c:v>2.2988505747126436E-2</c:v>
                </c:pt>
                <c:pt idx="74">
                  <c:v>2.528735632183908E-2</c:v>
                </c:pt>
                <c:pt idx="75">
                  <c:v>2.528735632183908E-2</c:v>
                </c:pt>
                <c:pt idx="76">
                  <c:v>2.528735632183908E-2</c:v>
                </c:pt>
                <c:pt idx="77">
                  <c:v>2.6436781609195402E-2</c:v>
                </c:pt>
                <c:pt idx="78">
                  <c:v>2.6436781609195402E-2</c:v>
                </c:pt>
                <c:pt idx="79">
                  <c:v>2.6436781609195402E-2</c:v>
                </c:pt>
                <c:pt idx="80">
                  <c:v>2.7586206896551724E-2</c:v>
                </c:pt>
                <c:pt idx="81">
                  <c:v>3.1034482758620689E-2</c:v>
                </c:pt>
                <c:pt idx="82">
                  <c:v>3.4482758620689655E-2</c:v>
                </c:pt>
                <c:pt idx="83">
                  <c:v>3.6781609195402298E-2</c:v>
                </c:pt>
                <c:pt idx="84">
                  <c:v>4.0229885057471264E-2</c:v>
                </c:pt>
                <c:pt idx="85">
                  <c:v>4.7126436781609195E-2</c:v>
                </c:pt>
                <c:pt idx="86">
                  <c:v>4.7126436781609195E-2</c:v>
                </c:pt>
                <c:pt idx="87">
                  <c:v>5.057471264367816E-2</c:v>
                </c:pt>
                <c:pt idx="88">
                  <c:v>5.5172413793103448E-2</c:v>
                </c:pt>
                <c:pt idx="89">
                  <c:v>6.3218390804597707E-2</c:v>
                </c:pt>
                <c:pt idx="90">
                  <c:v>6.6666666666666666E-2</c:v>
                </c:pt>
                <c:pt idx="91">
                  <c:v>6.8965517241379309E-2</c:v>
                </c:pt>
                <c:pt idx="92">
                  <c:v>7.1264367816091953E-2</c:v>
                </c:pt>
                <c:pt idx="93">
                  <c:v>7.3563218390804597E-2</c:v>
                </c:pt>
                <c:pt idx="94">
                  <c:v>7.7011494252873569E-2</c:v>
                </c:pt>
                <c:pt idx="95">
                  <c:v>8.5057471264367815E-2</c:v>
                </c:pt>
                <c:pt idx="96">
                  <c:v>8.9655172413793102E-2</c:v>
                </c:pt>
                <c:pt idx="97">
                  <c:v>9.0804597701149431E-2</c:v>
                </c:pt>
                <c:pt idx="98">
                  <c:v>9.3103448275862075E-2</c:v>
                </c:pt>
                <c:pt idx="99">
                  <c:v>9.3103448275862075E-2</c:v>
                </c:pt>
                <c:pt idx="100">
                  <c:v>9.4252873563218389E-2</c:v>
                </c:pt>
                <c:pt idx="101">
                  <c:v>0.1</c:v>
                </c:pt>
                <c:pt idx="102">
                  <c:v>0.1</c:v>
                </c:pt>
                <c:pt idx="103">
                  <c:v>0.10459770114942529</c:v>
                </c:pt>
                <c:pt idx="104">
                  <c:v>0.1103448275862069</c:v>
                </c:pt>
                <c:pt idx="105">
                  <c:v>0.11954022988505747</c:v>
                </c:pt>
                <c:pt idx="106">
                  <c:v>0.12643678160919541</c:v>
                </c:pt>
                <c:pt idx="107">
                  <c:v>0.12873563218390804</c:v>
                </c:pt>
                <c:pt idx="108">
                  <c:v>0.1367816091954023</c:v>
                </c:pt>
                <c:pt idx="109">
                  <c:v>0.14137931034482759</c:v>
                </c:pt>
                <c:pt idx="110">
                  <c:v>0.14597701149425288</c:v>
                </c:pt>
                <c:pt idx="111">
                  <c:v>0.15057471264367817</c:v>
                </c:pt>
                <c:pt idx="112">
                  <c:v>0.15632183908045977</c:v>
                </c:pt>
                <c:pt idx="113">
                  <c:v>0.16206896551724137</c:v>
                </c:pt>
                <c:pt idx="114">
                  <c:v>0.16666666666666666</c:v>
                </c:pt>
                <c:pt idx="115">
                  <c:v>0.16896551724137931</c:v>
                </c:pt>
                <c:pt idx="116">
                  <c:v>0.16896551724137931</c:v>
                </c:pt>
                <c:pt idx="117">
                  <c:v>0.17126436781609194</c:v>
                </c:pt>
                <c:pt idx="118">
                  <c:v>0.17241379310344829</c:v>
                </c:pt>
                <c:pt idx="119">
                  <c:v>0.17816091954022989</c:v>
                </c:pt>
                <c:pt idx="120">
                  <c:v>0.18160919540229886</c:v>
                </c:pt>
                <c:pt idx="121">
                  <c:v>0.18275862068965518</c:v>
                </c:pt>
                <c:pt idx="122">
                  <c:v>0.18965517241379309</c:v>
                </c:pt>
                <c:pt idx="123">
                  <c:v>0.19425287356321838</c:v>
                </c:pt>
                <c:pt idx="124">
                  <c:v>0.19770114942528735</c:v>
                </c:pt>
                <c:pt idx="125">
                  <c:v>0.2</c:v>
                </c:pt>
                <c:pt idx="126">
                  <c:v>0.20689655172413793</c:v>
                </c:pt>
                <c:pt idx="127">
                  <c:v>0.20804597701149424</c:v>
                </c:pt>
                <c:pt idx="128">
                  <c:v>0.21264367816091953</c:v>
                </c:pt>
                <c:pt idx="129">
                  <c:v>0.2160919540229885</c:v>
                </c:pt>
                <c:pt idx="130">
                  <c:v>0.2218390804597701</c:v>
                </c:pt>
                <c:pt idx="131">
                  <c:v>0.22298850574712645</c:v>
                </c:pt>
                <c:pt idx="132">
                  <c:v>0.22758620689655173</c:v>
                </c:pt>
                <c:pt idx="133">
                  <c:v>0.23103448275862068</c:v>
                </c:pt>
                <c:pt idx="134">
                  <c:v>0.23448275862068965</c:v>
                </c:pt>
                <c:pt idx="135">
                  <c:v>0.2413793103448276</c:v>
                </c:pt>
                <c:pt idx="136">
                  <c:v>0.2413793103448276</c:v>
                </c:pt>
                <c:pt idx="137">
                  <c:v>0.24827586206896551</c:v>
                </c:pt>
                <c:pt idx="138">
                  <c:v>0.25402298850574712</c:v>
                </c:pt>
                <c:pt idx="139">
                  <c:v>0.25632183908045975</c:v>
                </c:pt>
                <c:pt idx="140">
                  <c:v>0.25862068965517243</c:v>
                </c:pt>
                <c:pt idx="141">
                  <c:v>0.26091954022988506</c:v>
                </c:pt>
                <c:pt idx="142">
                  <c:v>0.26551724137931032</c:v>
                </c:pt>
                <c:pt idx="143">
                  <c:v>0.27241379310344827</c:v>
                </c:pt>
                <c:pt idx="144">
                  <c:v>0.27586206896551724</c:v>
                </c:pt>
                <c:pt idx="145">
                  <c:v>0.28045977011494255</c:v>
                </c:pt>
                <c:pt idx="146">
                  <c:v>0.28390804597701147</c:v>
                </c:pt>
                <c:pt idx="147">
                  <c:v>0.28620689655172415</c:v>
                </c:pt>
                <c:pt idx="148">
                  <c:v>0.29080459770114941</c:v>
                </c:pt>
                <c:pt idx="149">
                  <c:v>0.29540229885057473</c:v>
                </c:pt>
                <c:pt idx="150">
                  <c:v>0.3</c:v>
                </c:pt>
                <c:pt idx="151">
                  <c:v>0.30344827586206896</c:v>
                </c:pt>
                <c:pt idx="152">
                  <c:v>0.30804597701149428</c:v>
                </c:pt>
                <c:pt idx="153">
                  <c:v>0.31264367816091954</c:v>
                </c:pt>
                <c:pt idx="154">
                  <c:v>0.31839080459770114</c:v>
                </c:pt>
                <c:pt idx="155">
                  <c:v>0.32183908045977011</c:v>
                </c:pt>
                <c:pt idx="156">
                  <c:v>0.32413793103448274</c:v>
                </c:pt>
                <c:pt idx="157">
                  <c:v>0.32528735632183908</c:v>
                </c:pt>
                <c:pt idx="158">
                  <c:v>0.32988505747126434</c:v>
                </c:pt>
                <c:pt idx="159">
                  <c:v>0.33333333333333331</c:v>
                </c:pt>
                <c:pt idx="160">
                  <c:v>0.34022988505747126</c:v>
                </c:pt>
                <c:pt idx="161">
                  <c:v>0.34597701149425286</c:v>
                </c:pt>
                <c:pt idx="162">
                  <c:v>0.35057471264367818</c:v>
                </c:pt>
                <c:pt idx="163">
                  <c:v>0.35287356321839081</c:v>
                </c:pt>
                <c:pt idx="164">
                  <c:v>0.35747126436781607</c:v>
                </c:pt>
                <c:pt idx="165">
                  <c:v>0.36436781609195401</c:v>
                </c:pt>
                <c:pt idx="166">
                  <c:v>0.37471264367816093</c:v>
                </c:pt>
                <c:pt idx="167">
                  <c:v>0.3781609195402299</c:v>
                </c:pt>
                <c:pt idx="168">
                  <c:v>0.38160919540229887</c:v>
                </c:pt>
                <c:pt idx="169">
                  <c:v>0.38505747126436779</c:v>
                </c:pt>
                <c:pt idx="170">
                  <c:v>0.39195402298850573</c:v>
                </c:pt>
                <c:pt idx="171">
                  <c:v>0.39655172413793105</c:v>
                </c:pt>
                <c:pt idx="172">
                  <c:v>0.4</c:v>
                </c:pt>
                <c:pt idx="173">
                  <c:v>0.40574712643678162</c:v>
                </c:pt>
                <c:pt idx="174">
                  <c:v>0.4091954022988506</c:v>
                </c:pt>
                <c:pt idx="175">
                  <c:v>0.41264367816091951</c:v>
                </c:pt>
                <c:pt idx="176">
                  <c:v>0.4206896551724138</c:v>
                </c:pt>
                <c:pt idx="177">
                  <c:v>0.4264367816091954</c:v>
                </c:pt>
                <c:pt idx="178">
                  <c:v>0.4264367816091954</c:v>
                </c:pt>
                <c:pt idx="179">
                  <c:v>0.43333333333333335</c:v>
                </c:pt>
                <c:pt idx="180">
                  <c:v>0.44022988505747124</c:v>
                </c:pt>
                <c:pt idx="181">
                  <c:v>0.4459770114942529</c:v>
                </c:pt>
                <c:pt idx="182">
                  <c:v>0.44827586206896552</c:v>
                </c:pt>
                <c:pt idx="183">
                  <c:v>0.45057471264367815</c:v>
                </c:pt>
                <c:pt idx="184">
                  <c:v>0.45287356321839078</c:v>
                </c:pt>
                <c:pt idx="185">
                  <c:v>0.45287356321839078</c:v>
                </c:pt>
                <c:pt idx="186">
                  <c:v>0.45632183908045976</c:v>
                </c:pt>
                <c:pt idx="187">
                  <c:v>0.45862068965517239</c:v>
                </c:pt>
                <c:pt idx="188">
                  <c:v>0.45977011494252873</c:v>
                </c:pt>
                <c:pt idx="189">
                  <c:v>0.46091954022988507</c:v>
                </c:pt>
                <c:pt idx="190">
                  <c:v>0.46666666666666667</c:v>
                </c:pt>
                <c:pt idx="191">
                  <c:v>0.47011494252873565</c:v>
                </c:pt>
                <c:pt idx="192">
                  <c:v>0.47126436781609193</c:v>
                </c:pt>
                <c:pt idx="193">
                  <c:v>0.47701149425287354</c:v>
                </c:pt>
                <c:pt idx="194">
                  <c:v>0.48275862068965519</c:v>
                </c:pt>
                <c:pt idx="195">
                  <c:v>0.48620689655172411</c:v>
                </c:pt>
                <c:pt idx="196">
                  <c:v>0.49195402298850577</c:v>
                </c:pt>
                <c:pt idx="197">
                  <c:v>0.49885057471264366</c:v>
                </c:pt>
                <c:pt idx="198">
                  <c:v>0.50229885057471269</c:v>
                </c:pt>
                <c:pt idx="199">
                  <c:v>0.50919540229885063</c:v>
                </c:pt>
                <c:pt idx="200">
                  <c:v>0.51379310344827589</c:v>
                </c:pt>
                <c:pt idx="201">
                  <c:v>0.51724137931034486</c:v>
                </c:pt>
                <c:pt idx="202">
                  <c:v>0.51839080459770115</c:v>
                </c:pt>
                <c:pt idx="203">
                  <c:v>0.52068965517241383</c:v>
                </c:pt>
                <c:pt idx="204">
                  <c:v>0.52183908045977012</c:v>
                </c:pt>
                <c:pt idx="205">
                  <c:v>0.52528735632183909</c:v>
                </c:pt>
                <c:pt idx="206">
                  <c:v>0.52873563218390807</c:v>
                </c:pt>
                <c:pt idx="207">
                  <c:v>0.53218390804597704</c:v>
                </c:pt>
                <c:pt idx="208">
                  <c:v>0.53448275862068961</c:v>
                </c:pt>
                <c:pt idx="209">
                  <c:v>0.5367816091954023</c:v>
                </c:pt>
                <c:pt idx="210">
                  <c:v>0.5367816091954023</c:v>
                </c:pt>
                <c:pt idx="211">
                  <c:v>0.54022988505747127</c:v>
                </c:pt>
                <c:pt idx="212">
                  <c:v>0.54252873563218396</c:v>
                </c:pt>
                <c:pt idx="213">
                  <c:v>0.54482758620689653</c:v>
                </c:pt>
                <c:pt idx="214">
                  <c:v>0.5482758620689655</c:v>
                </c:pt>
                <c:pt idx="215">
                  <c:v>0.54942528735632179</c:v>
                </c:pt>
                <c:pt idx="216">
                  <c:v>0.55402298850574716</c:v>
                </c:pt>
                <c:pt idx="217">
                  <c:v>0.55517241379310345</c:v>
                </c:pt>
                <c:pt idx="218">
                  <c:v>0.55747126436781613</c:v>
                </c:pt>
                <c:pt idx="219">
                  <c:v>0.56551724137931036</c:v>
                </c:pt>
                <c:pt idx="220">
                  <c:v>0.56781609195402294</c:v>
                </c:pt>
                <c:pt idx="221">
                  <c:v>0.57011494252873562</c:v>
                </c:pt>
                <c:pt idx="222">
                  <c:v>0.57241379310344831</c:v>
                </c:pt>
                <c:pt idx="223">
                  <c:v>0.57471264367816088</c:v>
                </c:pt>
                <c:pt idx="224">
                  <c:v>0.57471264367816088</c:v>
                </c:pt>
                <c:pt idx="225">
                  <c:v>0.58045977011494254</c:v>
                </c:pt>
                <c:pt idx="226">
                  <c:v>0.58390804597701151</c:v>
                </c:pt>
                <c:pt idx="227">
                  <c:v>0.58735632183908049</c:v>
                </c:pt>
                <c:pt idx="228">
                  <c:v>0.58735632183908049</c:v>
                </c:pt>
                <c:pt idx="229">
                  <c:v>0.58850574712643677</c:v>
                </c:pt>
                <c:pt idx="230">
                  <c:v>0.59080459770114946</c:v>
                </c:pt>
                <c:pt idx="231">
                  <c:v>0.59195402298850575</c:v>
                </c:pt>
                <c:pt idx="232">
                  <c:v>0.59540229885057472</c:v>
                </c:pt>
                <c:pt idx="233">
                  <c:v>0.59655172413793101</c:v>
                </c:pt>
                <c:pt idx="234">
                  <c:v>0.59655172413793101</c:v>
                </c:pt>
                <c:pt idx="235">
                  <c:v>0.59885057471264369</c:v>
                </c:pt>
                <c:pt idx="236">
                  <c:v>0.59885057471264369</c:v>
                </c:pt>
                <c:pt idx="237">
                  <c:v>0.6</c:v>
                </c:pt>
                <c:pt idx="238">
                  <c:v>0.60459770114942524</c:v>
                </c:pt>
                <c:pt idx="239">
                  <c:v>0.61264367816091958</c:v>
                </c:pt>
                <c:pt idx="240">
                  <c:v>0.61724137931034484</c:v>
                </c:pt>
                <c:pt idx="241">
                  <c:v>0.61954022988505753</c:v>
                </c:pt>
                <c:pt idx="242">
                  <c:v>0.61954022988505753</c:v>
                </c:pt>
                <c:pt idx="243">
                  <c:v>0.62643678160919536</c:v>
                </c:pt>
                <c:pt idx="244">
                  <c:v>0.6333333333333333</c:v>
                </c:pt>
                <c:pt idx="245">
                  <c:v>0.63563218390804599</c:v>
                </c:pt>
                <c:pt idx="246">
                  <c:v>0.63908045977011496</c:v>
                </c:pt>
                <c:pt idx="247">
                  <c:v>0.64252873563218393</c:v>
                </c:pt>
                <c:pt idx="248">
                  <c:v>0.64367816091954022</c:v>
                </c:pt>
                <c:pt idx="249">
                  <c:v>0.64482758620689651</c:v>
                </c:pt>
                <c:pt idx="250">
                  <c:v>0.64597701149425291</c:v>
                </c:pt>
                <c:pt idx="251">
                  <c:v>0.65057471264367817</c:v>
                </c:pt>
                <c:pt idx="252">
                  <c:v>0.65287356321839085</c:v>
                </c:pt>
                <c:pt idx="253">
                  <c:v>0.65747126436781611</c:v>
                </c:pt>
                <c:pt idx="254">
                  <c:v>0.6586206896551724</c:v>
                </c:pt>
                <c:pt idx="255">
                  <c:v>0.66436781609195406</c:v>
                </c:pt>
                <c:pt idx="256">
                  <c:v>0.66781609195402303</c:v>
                </c:pt>
                <c:pt idx="257">
                  <c:v>0.6701149425287356</c:v>
                </c:pt>
                <c:pt idx="258">
                  <c:v>0.67586206896551726</c:v>
                </c:pt>
                <c:pt idx="259">
                  <c:v>0.67931034482758623</c:v>
                </c:pt>
                <c:pt idx="260">
                  <c:v>0.67931034482758623</c:v>
                </c:pt>
                <c:pt idx="261">
                  <c:v>0.6827586206896552</c:v>
                </c:pt>
                <c:pt idx="262">
                  <c:v>0.6827586206896552</c:v>
                </c:pt>
                <c:pt idx="263">
                  <c:v>0.68505747126436778</c:v>
                </c:pt>
                <c:pt idx="264">
                  <c:v>0.68620689655172418</c:v>
                </c:pt>
                <c:pt idx="265">
                  <c:v>0.68965517241379315</c:v>
                </c:pt>
                <c:pt idx="266">
                  <c:v>0.69310344827586212</c:v>
                </c:pt>
                <c:pt idx="267">
                  <c:v>0.6954022988505747</c:v>
                </c:pt>
                <c:pt idx="268">
                  <c:v>0.6954022988505747</c:v>
                </c:pt>
                <c:pt idx="269">
                  <c:v>0.6954022988505747</c:v>
                </c:pt>
                <c:pt idx="270">
                  <c:v>0.6954022988505747</c:v>
                </c:pt>
                <c:pt idx="271">
                  <c:v>0.69655172413793098</c:v>
                </c:pt>
                <c:pt idx="272">
                  <c:v>0.7</c:v>
                </c:pt>
                <c:pt idx="273">
                  <c:v>0.70344827586206893</c:v>
                </c:pt>
                <c:pt idx="274">
                  <c:v>0.7080459770114943</c:v>
                </c:pt>
                <c:pt idx="275">
                  <c:v>0.71494252873563213</c:v>
                </c:pt>
                <c:pt idx="276">
                  <c:v>0.71609195402298853</c:v>
                </c:pt>
                <c:pt idx="277">
                  <c:v>0.7195402298850575</c:v>
                </c:pt>
                <c:pt idx="278">
                  <c:v>0.7195402298850575</c:v>
                </c:pt>
                <c:pt idx="279">
                  <c:v>0.72298850574712648</c:v>
                </c:pt>
                <c:pt idx="280">
                  <c:v>0.72413793103448276</c:v>
                </c:pt>
                <c:pt idx="281">
                  <c:v>0.72758620689655173</c:v>
                </c:pt>
                <c:pt idx="282">
                  <c:v>0.72873563218390802</c:v>
                </c:pt>
                <c:pt idx="283">
                  <c:v>0.72873563218390802</c:v>
                </c:pt>
                <c:pt idx="284">
                  <c:v>0.72988505747126442</c:v>
                </c:pt>
                <c:pt idx="285">
                  <c:v>0.73103448275862071</c:v>
                </c:pt>
                <c:pt idx="286">
                  <c:v>0.73103448275862071</c:v>
                </c:pt>
                <c:pt idx="287">
                  <c:v>0.73333333333333328</c:v>
                </c:pt>
                <c:pt idx="288">
                  <c:v>0.73333333333333328</c:v>
                </c:pt>
                <c:pt idx="289">
                  <c:v>0.73563218390804597</c:v>
                </c:pt>
                <c:pt idx="290">
                  <c:v>0.73908045977011494</c:v>
                </c:pt>
                <c:pt idx="291">
                  <c:v>0.74137931034482762</c:v>
                </c:pt>
                <c:pt idx="292">
                  <c:v>0.7436781609195402</c:v>
                </c:pt>
                <c:pt idx="293">
                  <c:v>0.74712643678160917</c:v>
                </c:pt>
                <c:pt idx="294">
                  <c:v>0.74712643678160917</c:v>
                </c:pt>
                <c:pt idx="295">
                  <c:v>0.74942528735632186</c:v>
                </c:pt>
                <c:pt idx="296">
                  <c:v>0.75057471264367814</c:v>
                </c:pt>
                <c:pt idx="297">
                  <c:v>0.75057471264367814</c:v>
                </c:pt>
                <c:pt idx="298">
                  <c:v>0.75287356321839083</c:v>
                </c:pt>
                <c:pt idx="299">
                  <c:v>0.7551724137931034</c:v>
                </c:pt>
                <c:pt idx="300">
                  <c:v>0.7563218390804598</c:v>
                </c:pt>
                <c:pt idx="301">
                  <c:v>0.75747126436781609</c:v>
                </c:pt>
                <c:pt idx="302">
                  <c:v>0.75747126436781609</c:v>
                </c:pt>
                <c:pt idx="303">
                  <c:v>0.75862068965517238</c:v>
                </c:pt>
                <c:pt idx="304">
                  <c:v>0.75977011494252877</c:v>
                </c:pt>
                <c:pt idx="305">
                  <c:v>0.75977011494252877</c:v>
                </c:pt>
                <c:pt idx="306">
                  <c:v>0.75977011494252877</c:v>
                </c:pt>
                <c:pt idx="307">
                  <c:v>0.76091954022988506</c:v>
                </c:pt>
                <c:pt idx="308">
                  <c:v>0.76091954022988506</c:v>
                </c:pt>
                <c:pt idx="309">
                  <c:v>0.76091954022988506</c:v>
                </c:pt>
                <c:pt idx="310">
                  <c:v>0.76091954022988506</c:v>
                </c:pt>
                <c:pt idx="311">
                  <c:v>0.76206896551724135</c:v>
                </c:pt>
                <c:pt idx="312">
                  <c:v>0.76436781609195403</c:v>
                </c:pt>
                <c:pt idx="313">
                  <c:v>0.76551724137931032</c:v>
                </c:pt>
                <c:pt idx="314">
                  <c:v>0.76781609195402301</c:v>
                </c:pt>
                <c:pt idx="315">
                  <c:v>0.76781609195402301</c:v>
                </c:pt>
                <c:pt idx="316">
                  <c:v>0.76896551724137929</c:v>
                </c:pt>
                <c:pt idx="317">
                  <c:v>0.77011494252873558</c:v>
                </c:pt>
                <c:pt idx="318">
                  <c:v>0.77126436781609198</c:v>
                </c:pt>
                <c:pt idx="319">
                  <c:v>0.77356321839080455</c:v>
                </c:pt>
                <c:pt idx="320">
                  <c:v>0.77471264367816095</c:v>
                </c:pt>
                <c:pt idx="321">
                  <c:v>0.77701149425287352</c:v>
                </c:pt>
                <c:pt idx="322">
                  <c:v>0.77816091954022992</c:v>
                </c:pt>
                <c:pt idx="323">
                  <c:v>0.7804597701149425</c:v>
                </c:pt>
                <c:pt idx="324">
                  <c:v>0.7816091954022989</c:v>
                </c:pt>
                <c:pt idx="325">
                  <c:v>0.7816091954022989</c:v>
                </c:pt>
                <c:pt idx="326">
                  <c:v>0.78505747126436787</c:v>
                </c:pt>
                <c:pt idx="327">
                  <c:v>0.78735632183908044</c:v>
                </c:pt>
                <c:pt idx="328">
                  <c:v>0.78850574712643673</c:v>
                </c:pt>
                <c:pt idx="329">
                  <c:v>0.78850574712643673</c:v>
                </c:pt>
                <c:pt idx="330">
                  <c:v>0.7919540229885057</c:v>
                </c:pt>
                <c:pt idx="331">
                  <c:v>0.7919540229885057</c:v>
                </c:pt>
                <c:pt idx="332">
                  <c:v>0.7919540229885057</c:v>
                </c:pt>
                <c:pt idx="333">
                  <c:v>0.7919540229885057</c:v>
                </c:pt>
                <c:pt idx="334">
                  <c:v>0.7919540229885057</c:v>
                </c:pt>
                <c:pt idx="335">
                  <c:v>0.79540229885057467</c:v>
                </c:pt>
                <c:pt idx="336">
                  <c:v>0.79655172413793107</c:v>
                </c:pt>
                <c:pt idx="337">
                  <c:v>0.79885057471264365</c:v>
                </c:pt>
                <c:pt idx="338">
                  <c:v>0.79885057471264365</c:v>
                </c:pt>
                <c:pt idx="339">
                  <c:v>0.8</c:v>
                </c:pt>
                <c:pt idx="340">
                  <c:v>0.8</c:v>
                </c:pt>
                <c:pt idx="341">
                  <c:v>0.80229885057471262</c:v>
                </c:pt>
                <c:pt idx="342">
                  <c:v>0.80344827586206902</c:v>
                </c:pt>
                <c:pt idx="343">
                  <c:v>0.80344827586206902</c:v>
                </c:pt>
                <c:pt idx="344">
                  <c:v>0.80574712643678159</c:v>
                </c:pt>
                <c:pt idx="345">
                  <c:v>0.80689655172413788</c:v>
                </c:pt>
                <c:pt idx="346">
                  <c:v>0.80689655172413788</c:v>
                </c:pt>
                <c:pt idx="347">
                  <c:v>0.81034482758620685</c:v>
                </c:pt>
                <c:pt idx="348">
                  <c:v>0.81034482758620685</c:v>
                </c:pt>
                <c:pt idx="349">
                  <c:v>0.81034482758620685</c:v>
                </c:pt>
                <c:pt idx="350">
                  <c:v>0.81149425287356325</c:v>
                </c:pt>
                <c:pt idx="351">
                  <c:v>0.81149425287356325</c:v>
                </c:pt>
                <c:pt idx="352">
                  <c:v>0.81149425287356325</c:v>
                </c:pt>
                <c:pt idx="353">
                  <c:v>0.81264367816091954</c:v>
                </c:pt>
                <c:pt idx="354">
                  <c:v>0.81379310344827582</c:v>
                </c:pt>
                <c:pt idx="355">
                  <c:v>0.81609195402298851</c:v>
                </c:pt>
                <c:pt idx="356">
                  <c:v>0.81839080459770119</c:v>
                </c:pt>
                <c:pt idx="357">
                  <c:v>0.81954022988505748</c:v>
                </c:pt>
                <c:pt idx="358">
                  <c:v>0.82183908045977017</c:v>
                </c:pt>
                <c:pt idx="359">
                  <c:v>0.82298850574712645</c:v>
                </c:pt>
                <c:pt idx="360">
                  <c:v>0.82413793103448274</c:v>
                </c:pt>
                <c:pt idx="361">
                  <c:v>0.82643678160919543</c:v>
                </c:pt>
                <c:pt idx="362">
                  <c:v>0.82758620689655171</c:v>
                </c:pt>
                <c:pt idx="363">
                  <c:v>0.83218390804597697</c:v>
                </c:pt>
                <c:pt idx="364">
                  <c:v>0.83218390804597697</c:v>
                </c:pt>
                <c:pt idx="365">
                  <c:v>0.83563218390804594</c:v>
                </c:pt>
                <c:pt idx="366">
                  <c:v>0.83793103448275863</c:v>
                </c:pt>
                <c:pt idx="367">
                  <c:v>0.83793103448275863</c:v>
                </c:pt>
                <c:pt idx="368">
                  <c:v>0.83793103448275863</c:v>
                </c:pt>
                <c:pt idx="369">
                  <c:v>0.83793103448275863</c:v>
                </c:pt>
                <c:pt idx="370">
                  <c:v>0.83908045977011492</c:v>
                </c:pt>
                <c:pt idx="371">
                  <c:v>0.84252873563218389</c:v>
                </c:pt>
                <c:pt idx="372">
                  <c:v>0.84252873563218389</c:v>
                </c:pt>
                <c:pt idx="373">
                  <c:v>0.84367816091954018</c:v>
                </c:pt>
                <c:pt idx="374">
                  <c:v>0.84482758620689657</c:v>
                </c:pt>
                <c:pt idx="375">
                  <c:v>0.84597701149425286</c:v>
                </c:pt>
                <c:pt idx="376">
                  <c:v>0.84597701149425286</c:v>
                </c:pt>
                <c:pt idx="377">
                  <c:v>0.84712643678160915</c:v>
                </c:pt>
                <c:pt idx="378">
                  <c:v>0.84827586206896555</c:v>
                </c:pt>
                <c:pt idx="379">
                  <c:v>0.84827586206896555</c:v>
                </c:pt>
                <c:pt idx="380">
                  <c:v>0.84942528735632183</c:v>
                </c:pt>
                <c:pt idx="381">
                  <c:v>0.85287356321839081</c:v>
                </c:pt>
                <c:pt idx="382">
                  <c:v>0.85632183908045978</c:v>
                </c:pt>
                <c:pt idx="383">
                  <c:v>0.85977011494252875</c:v>
                </c:pt>
                <c:pt idx="384">
                  <c:v>0.86091954022988504</c:v>
                </c:pt>
                <c:pt idx="385">
                  <c:v>0.86091954022988504</c:v>
                </c:pt>
                <c:pt idx="386">
                  <c:v>0.86091954022988504</c:v>
                </c:pt>
                <c:pt idx="387">
                  <c:v>0.86321839080459772</c:v>
                </c:pt>
                <c:pt idx="388">
                  <c:v>0.8655172413793103</c:v>
                </c:pt>
                <c:pt idx="389">
                  <c:v>0.86781609195402298</c:v>
                </c:pt>
                <c:pt idx="390">
                  <c:v>0.86781609195402298</c:v>
                </c:pt>
                <c:pt idx="391">
                  <c:v>0.86896551724137927</c:v>
                </c:pt>
                <c:pt idx="392">
                  <c:v>0.86896551724137927</c:v>
                </c:pt>
                <c:pt idx="393">
                  <c:v>0.87011494252873567</c:v>
                </c:pt>
                <c:pt idx="394">
                  <c:v>0.87011494252873567</c:v>
                </c:pt>
                <c:pt idx="395">
                  <c:v>0.87011494252873567</c:v>
                </c:pt>
                <c:pt idx="396">
                  <c:v>0.87126436781609196</c:v>
                </c:pt>
                <c:pt idx="397">
                  <c:v>0.87126436781609196</c:v>
                </c:pt>
                <c:pt idx="398">
                  <c:v>0.87241379310344824</c:v>
                </c:pt>
                <c:pt idx="399">
                  <c:v>0.87356321839080464</c:v>
                </c:pt>
                <c:pt idx="400">
                  <c:v>0.87471264367816093</c:v>
                </c:pt>
                <c:pt idx="401">
                  <c:v>0.87586206896551722</c:v>
                </c:pt>
                <c:pt idx="402">
                  <c:v>0.87586206896551722</c:v>
                </c:pt>
                <c:pt idx="403">
                  <c:v>0.87586206896551722</c:v>
                </c:pt>
                <c:pt idx="404">
                  <c:v>0.87586206896551722</c:v>
                </c:pt>
                <c:pt idx="405">
                  <c:v>0.8781609195402299</c:v>
                </c:pt>
                <c:pt idx="406">
                  <c:v>0.88045977011494247</c:v>
                </c:pt>
                <c:pt idx="407">
                  <c:v>0.88275862068965516</c:v>
                </c:pt>
                <c:pt idx="408">
                  <c:v>0.88505747126436785</c:v>
                </c:pt>
                <c:pt idx="409">
                  <c:v>0.88505747126436785</c:v>
                </c:pt>
                <c:pt idx="410">
                  <c:v>0.88505747126436785</c:v>
                </c:pt>
                <c:pt idx="411">
                  <c:v>0.88505747126436785</c:v>
                </c:pt>
                <c:pt idx="412">
                  <c:v>0.88505747126436785</c:v>
                </c:pt>
                <c:pt idx="413">
                  <c:v>0.88505747126436785</c:v>
                </c:pt>
                <c:pt idx="414">
                  <c:v>0.88735632183908042</c:v>
                </c:pt>
                <c:pt idx="415">
                  <c:v>0.88850574712643682</c:v>
                </c:pt>
                <c:pt idx="416">
                  <c:v>0.8896551724137931</c:v>
                </c:pt>
                <c:pt idx="417">
                  <c:v>0.89080459770114939</c:v>
                </c:pt>
                <c:pt idx="418">
                  <c:v>0.89080459770114939</c:v>
                </c:pt>
                <c:pt idx="419">
                  <c:v>0.89080459770114939</c:v>
                </c:pt>
                <c:pt idx="420">
                  <c:v>0.89080459770114939</c:v>
                </c:pt>
                <c:pt idx="421">
                  <c:v>0.89080459770114939</c:v>
                </c:pt>
                <c:pt idx="422">
                  <c:v>0.89080459770114939</c:v>
                </c:pt>
                <c:pt idx="423">
                  <c:v>0.89080459770114939</c:v>
                </c:pt>
                <c:pt idx="424">
                  <c:v>0.89080459770114939</c:v>
                </c:pt>
                <c:pt idx="425">
                  <c:v>0.89080459770114939</c:v>
                </c:pt>
                <c:pt idx="426">
                  <c:v>0.89080459770114939</c:v>
                </c:pt>
                <c:pt idx="427">
                  <c:v>0.89195402298850579</c:v>
                </c:pt>
                <c:pt idx="428">
                  <c:v>0.89310344827586208</c:v>
                </c:pt>
                <c:pt idx="429">
                  <c:v>0.89425287356321836</c:v>
                </c:pt>
                <c:pt idx="430">
                  <c:v>0.89425287356321836</c:v>
                </c:pt>
                <c:pt idx="431">
                  <c:v>0.89425287356321836</c:v>
                </c:pt>
                <c:pt idx="432">
                  <c:v>0.89425287356321836</c:v>
                </c:pt>
                <c:pt idx="433">
                  <c:v>0.89425287356321836</c:v>
                </c:pt>
                <c:pt idx="434">
                  <c:v>0.89425287356321836</c:v>
                </c:pt>
                <c:pt idx="435">
                  <c:v>0.89540229885057476</c:v>
                </c:pt>
                <c:pt idx="436">
                  <c:v>0.89655172413793105</c:v>
                </c:pt>
                <c:pt idx="437">
                  <c:v>0.89885057471264362</c:v>
                </c:pt>
                <c:pt idx="438">
                  <c:v>0.89885057471264362</c:v>
                </c:pt>
                <c:pt idx="439">
                  <c:v>0.9</c:v>
                </c:pt>
                <c:pt idx="440">
                  <c:v>0.9022988505747126</c:v>
                </c:pt>
                <c:pt idx="441">
                  <c:v>0.9022988505747126</c:v>
                </c:pt>
                <c:pt idx="442">
                  <c:v>0.9022988505747126</c:v>
                </c:pt>
                <c:pt idx="443">
                  <c:v>0.90459770114942528</c:v>
                </c:pt>
                <c:pt idx="444">
                  <c:v>0.90459770114942528</c:v>
                </c:pt>
                <c:pt idx="445">
                  <c:v>0.90459770114942528</c:v>
                </c:pt>
                <c:pt idx="446">
                  <c:v>0.90574712643678157</c:v>
                </c:pt>
                <c:pt idx="447">
                  <c:v>0.90574712643678157</c:v>
                </c:pt>
                <c:pt idx="448">
                  <c:v>0.90804597701149425</c:v>
                </c:pt>
                <c:pt idx="449">
                  <c:v>0.90919540229885054</c:v>
                </c:pt>
                <c:pt idx="450">
                  <c:v>0.90919540229885054</c:v>
                </c:pt>
                <c:pt idx="451">
                  <c:v>0.90919540229885054</c:v>
                </c:pt>
                <c:pt idx="452">
                  <c:v>0.91034482758620694</c:v>
                </c:pt>
                <c:pt idx="453">
                  <c:v>0.91034482758620694</c:v>
                </c:pt>
                <c:pt idx="454">
                  <c:v>0.91034482758620694</c:v>
                </c:pt>
                <c:pt idx="455">
                  <c:v>0.91034482758620694</c:v>
                </c:pt>
                <c:pt idx="456">
                  <c:v>0.91034482758620694</c:v>
                </c:pt>
                <c:pt idx="457">
                  <c:v>0.91149425287356323</c:v>
                </c:pt>
                <c:pt idx="458">
                  <c:v>0.91149425287356323</c:v>
                </c:pt>
                <c:pt idx="459">
                  <c:v>0.91379310344827591</c:v>
                </c:pt>
                <c:pt idx="460">
                  <c:v>0.91379310344827591</c:v>
                </c:pt>
                <c:pt idx="461">
                  <c:v>0.91609195402298849</c:v>
                </c:pt>
                <c:pt idx="462">
                  <c:v>0.91724137931034477</c:v>
                </c:pt>
                <c:pt idx="463">
                  <c:v>0.91724137931034477</c:v>
                </c:pt>
                <c:pt idx="464">
                  <c:v>0.91724137931034477</c:v>
                </c:pt>
                <c:pt idx="465">
                  <c:v>0.91724137931034477</c:v>
                </c:pt>
                <c:pt idx="466">
                  <c:v>0.91724137931034477</c:v>
                </c:pt>
                <c:pt idx="467">
                  <c:v>0.91839080459770117</c:v>
                </c:pt>
                <c:pt idx="468">
                  <c:v>0.91954022988505746</c:v>
                </c:pt>
                <c:pt idx="469">
                  <c:v>0.91954022988505746</c:v>
                </c:pt>
                <c:pt idx="470">
                  <c:v>0.91954022988505746</c:v>
                </c:pt>
                <c:pt idx="471">
                  <c:v>0.92068965517241375</c:v>
                </c:pt>
                <c:pt idx="472">
                  <c:v>0.92298850574712643</c:v>
                </c:pt>
                <c:pt idx="473">
                  <c:v>0.92298850574712643</c:v>
                </c:pt>
                <c:pt idx="474">
                  <c:v>0.92413793103448272</c:v>
                </c:pt>
                <c:pt idx="475">
                  <c:v>0.92413793103448272</c:v>
                </c:pt>
                <c:pt idx="476">
                  <c:v>0.92528735632183912</c:v>
                </c:pt>
                <c:pt idx="477">
                  <c:v>0.92528735632183912</c:v>
                </c:pt>
                <c:pt idx="478">
                  <c:v>0.92528735632183912</c:v>
                </c:pt>
                <c:pt idx="479">
                  <c:v>0.9264367816091954</c:v>
                </c:pt>
                <c:pt idx="480">
                  <c:v>0.9264367816091954</c:v>
                </c:pt>
                <c:pt idx="481">
                  <c:v>0.9264367816091954</c:v>
                </c:pt>
                <c:pt idx="482">
                  <c:v>0.92758620689655169</c:v>
                </c:pt>
                <c:pt idx="483">
                  <c:v>0.92873563218390809</c:v>
                </c:pt>
                <c:pt idx="484">
                  <c:v>0.92988505747126438</c:v>
                </c:pt>
                <c:pt idx="485">
                  <c:v>0.92988505747126438</c:v>
                </c:pt>
                <c:pt idx="486">
                  <c:v>0.93103448275862066</c:v>
                </c:pt>
                <c:pt idx="487">
                  <c:v>0.93218390804597706</c:v>
                </c:pt>
                <c:pt idx="488">
                  <c:v>0.93333333333333335</c:v>
                </c:pt>
                <c:pt idx="489">
                  <c:v>0.93333333333333335</c:v>
                </c:pt>
                <c:pt idx="490">
                  <c:v>0.93333333333333335</c:v>
                </c:pt>
                <c:pt idx="491">
                  <c:v>0.93333333333333335</c:v>
                </c:pt>
                <c:pt idx="492">
                  <c:v>0.93333333333333335</c:v>
                </c:pt>
                <c:pt idx="493">
                  <c:v>0.93448275862068964</c:v>
                </c:pt>
                <c:pt idx="494">
                  <c:v>0.93448275862068964</c:v>
                </c:pt>
                <c:pt idx="495">
                  <c:v>0.93448275862068964</c:v>
                </c:pt>
                <c:pt idx="496">
                  <c:v>0.93448275862068964</c:v>
                </c:pt>
                <c:pt idx="497">
                  <c:v>0.93448275862068964</c:v>
                </c:pt>
                <c:pt idx="498">
                  <c:v>0.93563218390804592</c:v>
                </c:pt>
                <c:pt idx="499">
                  <c:v>0.93678160919540232</c:v>
                </c:pt>
                <c:pt idx="500">
                  <c:v>0.93678160919540232</c:v>
                </c:pt>
                <c:pt idx="501">
                  <c:v>0.93678160919540232</c:v>
                </c:pt>
                <c:pt idx="502">
                  <c:v>0.93678160919540232</c:v>
                </c:pt>
                <c:pt idx="503">
                  <c:v>0.93793103448275861</c:v>
                </c:pt>
                <c:pt idx="504">
                  <c:v>0.93793103448275861</c:v>
                </c:pt>
                <c:pt idx="505">
                  <c:v>0.94137931034482758</c:v>
                </c:pt>
                <c:pt idx="506">
                  <c:v>0.94137931034482758</c:v>
                </c:pt>
                <c:pt idx="507">
                  <c:v>0.94137931034482758</c:v>
                </c:pt>
                <c:pt idx="508">
                  <c:v>0.94252873563218387</c:v>
                </c:pt>
                <c:pt idx="509">
                  <c:v>0.94367816091954027</c:v>
                </c:pt>
                <c:pt idx="510">
                  <c:v>0.94367816091954027</c:v>
                </c:pt>
                <c:pt idx="511">
                  <c:v>0.94367816091954027</c:v>
                </c:pt>
                <c:pt idx="512">
                  <c:v>0.94367816091954027</c:v>
                </c:pt>
                <c:pt idx="513">
                  <c:v>0.94367816091954027</c:v>
                </c:pt>
                <c:pt idx="514">
                  <c:v>0.94367816091954027</c:v>
                </c:pt>
                <c:pt idx="515">
                  <c:v>0.94597701149425284</c:v>
                </c:pt>
                <c:pt idx="516">
                  <c:v>0.94597701149425284</c:v>
                </c:pt>
                <c:pt idx="517">
                  <c:v>0.94597701149425284</c:v>
                </c:pt>
                <c:pt idx="518">
                  <c:v>0.94712643678160924</c:v>
                </c:pt>
                <c:pt idx="519">
                  <c:v>0.94712643678160924</c:v>
                </c:pt>
                <c:pt idx="520">
                  <c:v>0.94712643678160924</c:v>
                </c:pt>
                <c:pt idx="521">
                  <c:v>0.94712643678160924</c:v>
                </c:pt>
                <c:pt idx="522">
                  <c:v>0.94712643678160924</c:v>
                </c:pt>
                <c:pt idx="523">
                  <c:v>0.94712643678160924</c:v>
                </c:pt>
                <c:pt idx="524">
                  <c:v>0.94712643678160924</c:v>
                </c:pt>
                <c:pt idx="525">
                  <c:v>0.94712643678160924</c:v>
                </c:pt>
                <c:pt idx="526">
                  <c:v>0.94712643678160924</c:v>
                </c:pt>
                <c:pt idx="527">
                  <c:v>0.94712643678160924</c:v>
                </c:pt>
                <c:pt idx="528">
                  <c:v>0.94712643678160924</c:v>
                </c:pt>
                <c:pt idx="529">
                  <c:v>0.94712643678160924</c:v>
                </c:pt>
                <c:pt idx="530">
                  <c:v>0.94712643678160924</c:v>
                </c:pt>
                <c:pt idx="531">
                  <c:v>0.94827586206896552</c:v>
                </c:pt>
                <c:pt idx="532">
                  <c:v>0.94827586206896552</c:v>
                </c:pt>
                <c:pt idx="533">
                  <c:v>0.94827586206896552</c:v>
                </c:pt>
                <c:pt idx="534">
                  <c:v>0.94827586206896552</c:v>
                </c:pt>
                <c:pt idx="535">
                  <c:v>0.94827586206896552</c:v>
                </c:pt>
                <c:pt idx="536">
                  <c:v>0.94942528735632181</c:v>
                </c:pt>
                <c:pt idx="537">
                  <c:v>0.94942528735632181</c:v>
                </c:pt>
                <c:pt idx="538">
                  <c:v>0.94942528735632181</c:v>
                </c:pt>
                <c:pt idx="539">
                  <c:v>0.94942528735632181</c:v>
                </c:pt>
                <c:pt idx="540">
                  <c:v>0.94942528735632181</c:v>
                </c:pt>
                <c:pt idx="541">
                  <c:v>0.94942528735632181</c:v>
                </c:pt>
                <c:pt idx="542">
                  <c:v>0.94942528735632181</c:v>
                </c:pt>
                <c:pt idx="543">
                  <c:v>0.95057471264367821</c:v>
                </c:pt>
                <c:pt idx="544">
                  <c:v>0.95057471264367821</c:v>
                </c:pt>
                <c:pt idx="545">
                  <c:v>0.95057471264367821</c:v>
                </c:pt>
                <c:pt idx="546">
                  <c:v>0.95057471264367821</c:v>
                </c:pt>
                <c:pt idx="547">
                  <c:v>0.9517241379310345</c:v>
                </c:pt>
                <c:pt idx="548">
                  <c:v>0.9517241379310345</c:v>
                </c:pt>
                <c:pt idx="549">
                  <c:v>0.95287356321839078</c:v>
                </c:pt>
                <c:pt idx="550">
                  <c:v>0.95287356321839078</c:v>
                </c:pt>
                <c:pt idx="551">
                  <c:v>0.95287356321839078</c:v>
                </c:pt>
                <c:pt idx="552">
                  <c:v>0.95287356321839078</c:v>
                </c:pt>
                <c:pt idx="553">
                  <c:v>0.95402298850574707</c:v>
                </c:pt>
                <c:pt idx="554">
                  <c:v>0.95402298850574707</c:v>
                </c:pt>
                <c:pt idx="555">
                  <c:v>0.95402298850574707</c:v>
                </c:pt>
                <c:pt idx="556">
                  <c:v>0.95402298850574707</c:v>
                </c:pt>
                <c:pt idx="557">
                  <c:v>0.95402298850574707</c:v>
                </c:pt>
                <c:pt idx="558">
                  <c:v>0.95402298850574707</c:v>
                </c:pt>
                <c:pt idx="559">
                  <c:v>0.95402298850574707</c:v>
                </c:pt>
                <c:pt idx="560">
                  <c:v>0.95402298850574707</c:v>
                </c:pt>
                <c:pt idx="561">
                  <c:v>0.95402298850574707</c:v>
                </c:pt>
                <c:pt idx="562">
                  <c:v>0.95402298850574707</c:v>
                </c:pt>
                <c:pt idx="563">
                  <c:v>0.95402298850574707</c:v>
                </c:pt>
                <c:pt idx="564">
                  <c:v>0.95402298850574707</c:v>
                </c:pt>
                <c:pt idx="565">
                  <c:v>0.95517241379310347</c:v>
                </c:pt>
                <c:pt idx="566">
                  <c:v>0.95517241379310347</c:v>
                </c:pt>
                <c:pt idx="567">
                  <c:v>0.95517241379310347</c:v>
                </c:pt>
                <c:pt idx="568">
                  <c:v>0.95517241379310347</c:v>
                </c:pt>
                <c:pt idx="569">
                  <c:v>0.95517241379310347</c:v>
                </c:pt>
                <c:pt idx="570">
                  <c:v>0.95517241379310347</c:v>
                </c:pt>
                <c:pt idx="571">
                  <c:v>0.95517241379310347</c:v>
                </c:pt>
                <c:pt idx="572">
                  <c:v>0.95517241379310347</c:v>
                </c:pt>
                <c:pt idx="573">
                  <c:v>0.95517241379310347</c:v>
                </c:pt>
                <c:pt idx="574">
                  <c:v>0.95517241379310347</c:v>
                </c:pt>
                <c:pt idx="575">
                  <c:v>0.95517241379310347</c:v>
                </c:pt>
                <c:pt idx="576">
                  <c:v>0.95747126436781604</c:v>
                </c:pt>
                <c:pt idx="577">
                  <c:v>0.95747126436781604</c:v>
                </c:pt>
                <c:pt idx="578">
                  <c:v>0.95747126436781604</c:v>
                </c:pt>
                <c:pt idx="579">
                  <c:v>0.95747126436781604</c:v>
                </c:pt>
                <c:pt idx="580">
                  <c:v>0.95862068965517244</c:v>
                </c:pt>
                <c:pt idx="581">
                  <c:v>0.95862068965517244</c:v>
                </c:pt>
                <c:pt idx="582">
                  <c:v>0.95862068965517244</c:v>
                </c:pt>
                <c:pt idx="583">
                  <c:v>0.95977011494252873</c:v>
                </c:pt>
                <c:pt idx="584">
                  <c:v>0.95977011494252873</c:v>
                </c:pt>
                <c:pt idx="585">
                  <c:v>0.95977011494252873</c:v>
                </c:pt>
                <c:pt idx="586">
                  <c:v>0.96091954022988502</c:v>
                </c:pt>
                <c:pt idx="587">
                  <c:v>0.96091954022988502</c:v>
                </c:pt>
                <c:pt idx="588">
                  <c:v>0.96206896551724141</c:v>
                </c:pt>
                <c:pt idx="589">
                  <c:v>0.96206896551724141</c:v>
                </c:pt>
                <c:pt idx="590">
                  <c:v>0.9632183908045977</c:v>
                </c:pt>
                <c:pt idx="591">
                  <c:v>0.9632183908045977</c:v>
                </c:pt>
                <c:pt idx="592">
                  <c:v>0.9632183908045977</c:v>
                </c:pt>
                <c:pt idx="593">
                  <c:v>0.9632183908045977</c:v>
                </c:pt>
                <c:pt idx="594">
                  <c:v>0.96551724137931039</c:v>
                </c:pt>
                <c:pt idx="595">
                  <c:v>0.96551724137931039</c:v>
                </c:pt>
                <c:pt idx="596">
                  <c:v>0.96666666666666667</c:v>
                </c:pt>
                <c:pt idx="597">
                  <c:v>0.96666666666666667</c:v>
                </c:pt>
                <c:pt idx="598">
                  <c:v>0.96666666666666667</c:v>
                </c:pt>
                <c:pt idx="599">
                  <c:v>0.96666666666666667</c:v>
                </c:pt>
                <c:pt idx="600">
                  <c:v>0.96666666666666667</c:v>
                </c:pt>
                <c:pt idx="601">
                  <c:v>0.96666666666666667</c:v>
                </c:pt>
                <c:pt idx="602">
                  <c:v>0.96666666666666667</c:v>
                </c:pt>
                <c:pt idx="603">
                  <c:v>0.96666666666666667</c:v>
                </c:pt>
                <c:pt idx="604">
                  <c:v>0.96666666666666667</c:v>
                </c:pt>
                <c:pt idx="605">
                  <c:v>0.96666666666666667</c:v>
                </c:pt>
                <c:pt idx="606">
                  <c:v>0.96666666666666667</c:v>
                </c:pt>
                <c:pt idx="607">
                  <c:v>0.96781609195402296</c:v>
                </c:pt>
                <c:pt idx="608">
                  <c:v>0.96781609195402296</c:v>
                </c:pt>
                <c:pt idx="609">
                  <c:v>0.96781609195402296</c:v>
                </c:pt>
                <c:pt idx="610">
                  <c:v>0.96896551724137936</c:v>
                </c:pt>
                <c:pt idx="611">
                  <c:v>0.96896551724137936</c:v>
                </c:pt>
                <c:pt idx="612">
                  <c:v>0.97126436781609193</c:v>
                </c:pt>
                <c:pt idx="613">
                  <c:v>0.97126436781609193</c:v>
                </c:pt>
                <c:pt idx="614">
                  <c:v>0.97126436781609193</c:v>
                </c:pt>
                <c:pt idx="615">
                  <c:v>0.97126436781609193</c:v>
                </c:pt>
                <c:pt idx="616">
                  <c:v>0.97126436781609193</c:v>
                </c:pt>
                <c:pt idx="617">
                  <c:v>0.97126436781609193</c:v>
                </c:pt>
                <c:pt idx="618">
                  <c:v>0.97241379310344822</c:v>
                </c:pt>
                <c:pt idx="619">
                  <c:v>0.97241379310344822</c:v>
                </c:pt>
                <c:pt idx="620">
                  <c:v>0.97241379310344822</c:v>
                </c:pt>
                <c:pt idx="621">
                  <c:v>0.97241379310344822</c:v>
                </c:pt>
                <c:pt idx="622">
                  <c:v>0.97241379310344822</c:v>
                </c:pt>
                <c:pt idx="623">
                  <c:v>0.97241379310344822</c:v>
                </c:pt>
                <c:pt idx="624">
                  <c:v>0.97241379310344822</c:v>
                </c:pt>
                <c:pt idx="625">
                  <c:v>0.97241379310344822</c:v>
                </c:pt>
                <c:pt idx="626">
                  <c:v>0.97356321839080462</c:v>
                </c:pt>
                <c:pt idx="627">
                  <c:v>0.97356321839080462</c:v>
                </c:pt>
                <c:pt idx="628">
                  <c:v>0.97356321839080462</c:v>
                </c:pt>
                <c:pt idx="629">
                  <c:v>0.97356321839080462</c:v>
                </c:pt>
                <c:pt idx="630">
                  <c:v>0.97356321839080462</c:v>
                </c:pt>
                <c:pt idx="631">
                  <c:v>0.97356321839080462</c:v>
                </c:pt>
                <c:pt idx="632">
                  <c:v>0.97356321839080462</c:v>
                </c:pt>
                <c:pt idx="633">
                  <c:v>0.97356321839080462</c:v>
                </c:pt>
                <c:pt idx="634">
                  <c:v>0.97356321839080462</c:v>
                </c:pt>
                <c:pt idx="635">
                  <c:v>0.97356321839080462</c:v>
                </c:pt>
                <c:pt idx="636">
                  <c:v>0.97356321839080462</c:v>
                </c:pt>
                <c:pt idx="637">
                  <c:v>0.97356321839080462</c:v>
                </c:pt>
                <c:pt idx="638">
                  <c:v>0.97356321839080462</c:v>
                </c:pt>
                <c:pt idx="639">
                  <c:v>0.97356321839080462</c:v>
                </c:pt>
                <c:pt idx="640">
                  <c:v>0.97356321839080462</c:v>
                </c:pt>
                <c:pt idx="641">
                  <c:v>0.97356321839080462</c:v>
                </c:pt>
                <c:pt idx="642">
                  <c:v>0.97356321839080462</c:v>
                </c:pt>
                <c:pt idx="643">
                  <c:v>0.97471264367816091</c:v>
                </c:pt>
                <c:pt idx="644">
                  <c:v>0.97471264367816091</c:v>
                </c:pt>
                <c:pt idx="645">
                  <c:v>0.97586206896551719</c:v>
                </c:pt>
                <c:pt idx="646">
                  <c:v>0.97586206896551719</c:v>
                </c:pt>
                <c:pt idx="647">
                  <c:v>0.97586206896551719</c:v>
                </c:pt>
                <c:pt idx="648">
                  <c:v>0.97586206896551719</c:v>
                </c:pt>
                <c:pt idx="649">
                  <c:v>0.97701149425287359</c:v>
                </c:pt>
                <c:pt idx="650">
                  <c:v>0.97701149425287359</c:v>
                </c:pt>
                <c:pt idx="651">
                  <c:v>0.97816091954022988</c:v>
                </c:pt>
                <c:pt idx="652">
                  <c:v>0.97816091954022988</c:v>
                </c:pt>
                <c:pt idx="653">
                  <c:v>0.97931034482758617</c:v>
                </c:pt>
                <c:pt idx="654">
                  <c:v>0.97931034482758617</c:v>
                </c:pt>
                <c:pt idx="655">
                  <c:v>0.97931034482758617</c:v>
                </c:pt>
                <c:pt idx="656">
                  <c:v>0.97931034482758617</c:v>
                </c:pt>
                <c:pt idx="657">
                  <c:v>0.97931034482758617</c:v>
                </c:pt>
                <c:pt idx="658">
                  <c:v>0.97931034482758617</c:v>
                </c:pt>
                <c:pt idx="659">
                  <c:v>0.97931034482758617</c:v>
                </c:pt>
                <c:pt idx="660">
                  <c:v>0.97931034482758617</c:v>
                </c:pt>
                <c:pt idx="661">
                  <c:v>0.97931034482758617</c:v>
                </c:pt>
                <c:pt idx="662">
                  <c:v>0.97931034482758617</c:v>
                </c:pt>
                <c:pt idx="663">
                  <c:v>0.97931034482758617</c:v>
                </c:pt>
                <c:pt idx="664">
                  <c:v>0.97931034482758617</c:v>
                </c:pt>
                <c:pt idx="665">
                  <c:v>0.97931034482758617</c:v>
                </c:pt>
                <c:pt idx="666">
                  <c:v>0.97931034482758617</c:v>
                </c:pt>
                <c:pt idx="667">
                  <c:v>0.97931034482758617</c:v>
                </c:pt>
                <c:pt idx="668">
                  <c:v>0.98045977011494256</c:v>
                </c:pt>
                <c:pt idx="669">
                  <c:v>0.98045977011494256</c:v>
                </c:pt>
                <c:pt idx="670">
                  <c:v>0.98045977011494256</c:v>
                </c:pt>
                <c:pt idx="671">
                  <c:v>0.98045977011494256</c:v>
                </c:pt>
                <c:pt idx="672">
                  <c:v>0.98045977011494256</c:v>
                </c:pt>
                <c:pt idx="673">
                  <c:v>0.98045977011494256</c:v>
                </c:pt>
                <c:pt idx="674">
                  <c:v>0.98160919540229885</c:v>
                </c:pt>
                <c:pt idx="675">
                  <c:v>0.98275862068965514</c:v>
                </c:pt>
                <c:pt idx="676">
                  <c:v>0.98275862068965514</c:v>
                </c:pt>
                <c:pt idx="677">
                  <c:v>0.98275862068965514</c:v>
                </c:pt>
                <c:pt idx="678">
                  <c:v>0.98275862068965514</c:v>
                </c:pt>
                <c:pt idx="679">
                  <c:v>0.98275862068965514</c:v>
                </c:pt>
                <c:pt idx="680">
                  <c:v>0.98275862068965514</c:v>
                </c:pt>
                <c:pt idx="681">
                  <c:v>0.98275862068965514</c:v>
                </c:pt>
                <c:pt idx="682">
                  <c:v>0.98275862068965514</c:v>
                </c:pt>
                <c:pt idx="683">
                  <c:v>0.98275862068965514</c:v>
                </c:pt>
                <c:pt idx="684">
                  <c:v>0.98275862068965514</c:v>
                </c:pt>
                <c:pt idx="685">
                  <c:v>0.98390804597701154</c:v>
                </c:pt>
                <c:pt idx="686">
                  <c:v>0.98390804597701154</c:v>
                </c:pt>
                <c:pt idx="687">
                  <c:v>0.98390804597701154</c:v>
                </c:pt>
                <c:pt idx="688">
                  <c:v>0.98390804597701154</c:v>
                </c:pt>
                <c:pt idx="689">
                  <c:v>0.98505747126436782</c:v>
                </c:pt>
                <c:pt idx="690">
                  <c:v>0.98620689655172411</c:v>
                </c:pt>
                <c:pt idx="691">
                  <c:v>0.98735632183908051</c:v>
                </c:pt>
                <c:pt idx="692">
                  <c:v>0.98735632183908051</c:v>
                </c:pt>
                <c:pt idx="693">
                  <c:v>0.9885057471264368</c:v>
                </c:pt>
                <c:pt idx="694">
                  <c:v>0.9885057471264368</c:v>
                </c:pt>
                <c:pt idx="695">
                  <c:v>0.9885057471264368</c:v>
                </c:pt>
                <c:pt idx="696">
                  <c:v>0.9885057471264368</c:v>
                </c:pt>
                <c:pt idx="697">
                  <c:v>0.9885057471264368</c:v>
                </c:pt>
                <c:pt idx="698">
                  <c:v>0.9885057471264368</c:v>
                </c:pt>
                <c:pt idx="699">
                  <c:v>0.9885057471264368</c:v>
                </c:pt>
                <c:pt idx="700">
                  <c:v>0.9885057471264368</c:v>
                </c:pt>
                <c:pt idx="701">
                  <c:v>0.9885057471264368</c:v>
                </c:pt>
                <c:pt idx="702">
                  <c:v>0.9885057471264368</c:v>
                </c:pt>
                <c:pt idx="703">
                  <c:v>0.9885057471264368</c:v>
                </c:pt>
                <c:pt idx="704">
                  <c:v>0.9885057471264368</c:v>
                </c:pt>
                <c:pt idx="705">
                  <c:v>0.9885057471264368</c:v>
                </c:pt>
                <c:pt idx="706">
                  <c:v>0.9885057471264368</c:v>
                </c:pt>
                <c:pt idx="707">
                  <c:v>0.9885057471264368</c:v>
                </c:pt>
                <c:pt idx="708">
                  <c:v>0.9885057471264368</c:v>
                </c:pt>
                <c:pt idx="709">
                  <c:v>0.9885057471264368</c:v>
                </c:pt>
                <c:pt idx="710">
                  <c:v>0.9885057471264368</c:v>
                </c:pt>
                <c:pt idx="711">
                  <c:v>0.9885057471264368</c:v>
                </c:pt>
                <c:pt idx="712">
                  <c:v>0.9885057471264368</c:v>
                </c:pt>
                <c:pt idx="713">
                  <c:v>0.9885057471264368</c:v>
                </c:pt>
                <c:pt idx="714">
                  <c:v>0.9885057471264368</c:v>
                </c:pt>
                <c:pt idx="715">
                  <c:v>0.9885057471264368</c:v>
                </c:pt>
                <c:pt idx="716">
                  <c:v>0.9885057471264368</c:v>
                </c:pt>
                <c:pt idx="717">
                  <c:v>0.9885057471264368</c:v>
                </c:pt>
                <c:pt idx="718">
                  <c:v>0.9885057471264368</c:v>
                </c:pt>
                <c:pt idx="719">
                  <c:v>0.9885057471264368</c:v>
                </c:pt>
                <c:pt idx="720">
                  <c:v>0.9885057471264368</c:v>
                </c:pt>
                <c:pt idx="721">
                  <c:v>0.9885057471264368</c:v>
                </c:pt>
                <c:pt idx="722">
                  <c:v>0.9885057471264368</c:v>
                </c:pt>
                <c:pt idx="723">
                  <c:v>0.9885057471264368</c:v>
                </c:pt>
                <c:pt idx="724">
                  <c:v>0.9885057471264368</c:v>
                </c:pt>
                <c:pt idx="725">
                  <c:v>0.9885057471264368</c:v>
                </c:pt>
                <c:pt idx="726">
                  <c:v>0.9885057471264368</c:v>
                </c:pt>
                <c:pt idx="727">
                  <c:v>0.9885057471264368</c:v>
                </c:pt>
                <c:pt idx="728">
                  <c:v>0.9885057471264368</c:v>
                </c:pt>
                <c:pt idx="729">
                  <c:v>0.9885057471264368</c:v>
                </c:pt>
                <c:pt idx="730">
                  <c:v>0.9885057471264368</c:v>
                </c:pt>
                <c:pt idx="731">
                  <c:v>0.9885057471264368</c:v>
                </c:pt>
                <c:pt idx="732">
                  <c:v>0.9885057471264368</c:v>
                </c:pt>
                <c:pt idx="733">
                  <c:v>0.9885057471264368</c:v>
                </c:pt>
                <c:pt idx="734">
                  <c:v>0.9885057471264368</c:v>
                </c:pt>
                <c:pt idx="735">
                  <c:v>0.9885057471264368</c:v>
                </c:pt>
                <c:pt idx="736">
                  <c:v>0.9885057471264368</c:v>
                </c:pt>
                <c:pt idx="737">
                  <c:v>0.98965517241379308</c:v>
                </c:pt>
                <c:pt idx="738">
                  <c:v>0.98965517241379308</c:v>
                </c:pt>
                <c:pt idx="739">
                  <c:v>0.98965517241379308</c:v>
                </c:pt>
                <c:pt idx="740">
                  <c:v>0.98965517241379308</c:v>
                </c:pt>
                <c:pt idx="741">
                  <c:v>0.98965517241379308</c:v>
                </c:pt>
                <c:pt idx="742">
                  <c:v>0.98965517241379308</c:v>
                </c:pt>
                <c:pt idx="743">
                  <c:v>0.98965517241379308</c:v>
                </c:pt>
                <c:pt idx="744">
                  <c:v>0.98965517241379308</c:v>
                </c:pt>
                <c:pt idx="745">
                  <c:v>0.98965517241379308</c:v>
                </c:pt>
                <c:pt idx="746">
                  <c:v>0.98965517241379308</c:v>
                </c:pt>
                <c:pt idx="747">
                  <c:v>0.98965517241379308</c:v>
                </c:pt>
                <c:pt idx="748">
                  <c:v>0.98965517241379308</c:v>
                </c:pt>
                <c:pt idx="749">
                  <c:v>0.98965517241379308</c:v>
                </c:pt>
                <c:pt idx="750">
                  <c:v>0.98965517241379308</c:v>
                </c:pt>
                <c:pt idx="751">
                  <c:v>0.98965517241379308</c:v>
                </c:pt>
                <c:pt idx="752">
                  <c:v>0.98965517241379308</c:v>
                </c:pt>
                <c:pt idx="753">
                  <c:v>0.98965517241379308</c:v>
                </c:pt>
                <c:pt idx="754">
                  <c:v>0.98965517241379308</c:v>
                </c:pt>
                <c:pt idx="755">
                  <c:v>0.98965517241379308</c:v>
                </c:pt>
                <c:pt idx="756">
                  <c:v>0.98965517241379308</c:v>
                </c:pt>
                <c:pt idx="757">
                  <c:v>0.98965517241379308</c:v>
                </c:pt>
                <c:pt idx="758">
                  <c:v>0.98965517241379308</c:v>
                </c:pt>
                <c:pt idx="759">
                  <c:v>0.98965517241379308</c:v>
                </c:pt>
                <c:pt idx="760">
                  <c:v>0.98965517241379308</c:v>
                </c:pt>
                <c:pt idx="761">
                  <c:v>0.99080459770114937</c:v>
                </c:pt>
                <c:pt idx="762">
                  <c:v>0.99080459770114937</c:v>
                </c:pt>
                <c:pt idx="763">
                  <c:v>0.99080459770114937</c:v>
                </c:pt>
                <c:pt idx="764">
                  <c:v>0.99080459770114937</c:v>
                </c:pt>
                <c:pt idx="765">
                  <c:v>0.99080459770114937</c:v>
                </c:pt>
                <c:pt idx="766">
                  <c:v>0.99195402298850577</c:v>
                </c:pt>
                <c:pt idx="767">
                  <c:v>0.99195402298850577</c:v>
                </c:pt>
                <c:pt idx="768">
                  <c:v>0.99195402298850577</c:v>
                </c:pt>
                <c:pt idx="769">
                  <c:v>0.99195402298850577</c:v>
                </c:pt>
                <c:pt idx="770">
                  <c:v>0.99195402298850577</c:v>
                </c:pt>
                <c:pt idx="771">
                  <c:v>0.99195402298850577</c:v>
                </c:pt>
                <c:pt idx="772">
                  <c:v>0.99195402298850577</c:v>
                </c:pt>
                <c:pt idx="773">
                  <c:v>0.99195402298850577</c:v>
                </c:pt>
                <c:pt idx="774">
                  <c:v>0.99310344827586206</c:v>
                </c:pt>
                <c:pt idx="775">
                  <c:v>0.99310344827586206</c:v>
                </c:pt>
                <c:pt idx="776">
                  <c:v>0.99310344827586206</c:v>
                </c:pt>
                <c:pt idx="777">
                  <c:v>0.99310344827586206</c:v>
                </c:pt>
                <c:pt idx="778">
                  <c:v>0.99310344827586206</c:v>
                </c:pt>
                <c:pt idx="779">
                  <c:v>0.99310344827586206</c:v>
                </c:pt>
                <c:pt idx="780">
                  <c:v>0.99310344827586206</c:v>
                </c:pt>
                <c:pt idx="781">
                  <c:v>0.99310344827586206</c:v>
                </c:pt>
                <c:pt idx="782">
                  <c:v>0.99310344827586206</c:v>
                </c:pt>
                <c:pt idx="783">
                  <c:v>0.99310344827586206</c:v>
                </c:pt>
                <c:pt idx="784">
                  <c:v>0.99310344827586206</c:v>
                </c:pt>
                <c:pt idx="785">
                  <c:v>0.99310344827586206</c:v>
                </c:pt>
                <c:pt idx="786">
                  <c:v>0.99425287356321834</c:v>
                </c:pt>
                <c:pt idx="787">
                  <c:v>0.99425287356321834</c:v>
                </c:pt>
                <c:pt idx="788">
                  <c:v>0.99425287356321834</c:v>
                </c:pt>
                <c:pt idx="789">
                  <c:v>0.99425287356321834</c:v>
                </c:pt>
                <c:pt idx="790">
                  <c:v>0.99425287356321834</c:v>
                </c:pt>
                <c:pt idx="791">
                  <c:v>0.99425287356321834</c:v>
                </c:pt>
                <c:pt idx="792">
                  <c:v>0.99425287356321834</c:v>
                </c:pt>
                <c:pt idx="793">
                  <c:v>0.99425287356321834</c:v>
                </c:pt>
                <c:pt idx="794">
                  <c:v>0.99425287356321834</c:v>
                </c:pt>
                <c:pt idx="795">
                  <c:v>0.99425287356321834</c:v>
                </c:pt>
                <c:pt idx="796">
                  <c:v>0.99425287356321834</c:v>
                </c:pt>
                <c:pt idx="797">
                  <c:v>0.99425287356321834</c:v>
                </c:pt>
                <c:pt idx="798">
                  <c:v>0.99425287356321834</c:v>
                </c:pt>
                <c:pt idx="799">
                  <c:v>0.99425287356321834</c:v>
                </c:pt>
                <c:pt idx="800">
                  <c:v>0.99425287356321834</c:v>
                </c:pt>
                <c:pt idx="801">
                  <c:v>0.99425287356321834</c:v>
                </c:pt>
                <c:pt idx="802">
                  <c:v>0.99425287356321834</c:v>
                </c:pt>
                <c:pt idx="803">
                  <c:v>0.99425287356321834</c:v>
                </c:pt>
                <c:pt idx="804">
                  <c:v>0.99425287356321834</c:v>
                </c:pt>
                <c:pt idx="805">
                  <c:v>0.99425287356321834</c:v>
                </c:pt>
                <c:pt idx="806">
                  <c:v>0.99425287356321834</c:v>
                </c:pt>
                <c:pt idx="807">
                  <c:v>0.99425287356321834</c:v>
                </c:pt>
                <c:pt idx="808">
                  <c:v>0.99425287356321834</c:v>
                </c:pt>
                <c:pt idx="809">
                  <c:v>0.99425287356321834</c:v>
                </c:pt>
                <c:pt idx="810">
                  <c:v>0.99425287356321834</c:v>
                </c:pt>
                <c:pt idx="811">
                  <c:v>0.99425287356321834</c:v>
                </c:pt>
                <c:pt idx="812">
                  <c:v>0.99425287356321834</c:v>
                </c:pt>
                <c:pt idx="813">
                  <c:v>0.99425287356321834</c:v>
                </c:pt>
                <c:pt idx="814">
                  <c:v>0.99425287356321834</c:v>
                </c:pt>
                <c:pt idx="815">
                  <c:v>0.99425287356321834</c:v>
                </c:pt>
                <c:pt idx="816">
                  <c:v>0.99425287356321834</c:v>
                </c:pt>
                <c:pt idx="817">
                  <c:v>0.99425287356321834</c:v>
                </c:pt>
                <c:pt idx="818">
                  <c:v>0.99425287356321834</c:v>
                </c:pt>
                <c:pt idx="819">
                  <c:v>0.99425287356321834</c:v>
                </c:pt>
                <c:pt idx="820">
                  <c:v>0.99425287356321834</c:v>
                </c:pt>
                <c:pt idx="821">
                  <c:v>0.99425287356321834</c:v>
                </c:pt>
                <c:pt idx="822">
                  <c:v>0.99425287356321834</c:v>
                </c:pt>
                <c:pt idx="823">
                  <c:v>0.99425287356321834</c:v>
                </c:pt>
                <c:pt idx="824">
                  <c:v>0.99540229885057474</c:v>
                </c:pt>
                <c:pt idx="825">
                  <c:v>0.99540229885057474</c:v>
                </c:pt>
                <c:pt idx="826">
                  <c:v>0.99540229885057474</c:v>
                </c:pt>
                <c:pt idx="827">
                  <c:v>0.99540229885057474</c:v>
                </c:pt>
                <c:pt idx="828">
                  <c:v>0.99540229885057474</c:v>
                </c:pt>
                <c:pt idx="829">
                  <c:v>0.99655172413793103</c:v>
                </c:pt>
                <c:pt idx="830">
                  <c:v>0.99655172413793103</c:v>
                </c:pt>
                <c:pt idx="831">
                  <c:v>0.99655172413793103</c:v>
                </c:pt>
                <c:pt idx="832">
                  <c:v>0.99770114942528731</c:v>
                </c:pt>
                <c:pt idx="833">
                  <c:v>0.99885057471264371</c:v>
                </c:pt>
                <c:pt idx="834">
                  <c:v>0.99885057471264371</c:v>
                </c:pt>
                <c:pt idx="835">
                  <c:v>0.99885057471264371</c:v>
                </c:pt>
                <c:pt idx="836">
                  <c:v>0.99885057471264371</c:v>
                </c:pt>
                <c:pt idx="837">
                  <c:v>0.99885057471264371</c:v>
                </c:pt>
                <c:pt idx="838">
                  <c:v>0.99885057471264371</c:v>
                </c:pt>
                <c:pt idx="839">
                  <c:v>1</c:v>
                </c:pt>
                <c:pt idx="840">
                  <c:v>1</c:v>
                </c:pt>
                <c:pt idx="841">
                  <c:v>1</c:v>
                </c:pt>
                <c:pt idx="842">
                  <c:v>1</c:v>
                </c:pt>
                <c:pt idx="843">
                  <c:v>1</c:v>
                </c:pt>
                <c:pt idx="844">
                  <c:v>1</c:v>
                </c:pt>
              </c:numCache>
            </c:numRef>
          </c:val>
          <c:smooth val="0"/>
        </c:ser>
        <c:ser>
          <c:idx val="3"/>
          <c:order val="3"/>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2\[mtiv-dynamic.xlsx]cdf-base-1'!$E$1:$E$845</c:f>
              <c:numCache>
                <c:formatCode>General</c:formatCode>
                <c:ptCount val="845"/>
                <c:pt idx="11">
                  <c:v>3.3795201081446432E-4</c:v>
                </c:pt>
                <c:pt idx="12">
                  <c:v>5.0692801622169653E-4</c:v>
                </c:pt>
                <c:pt idx="13">
                  <c:v>6.7590402162892864E-4</c:v>
                </c:pt>
                <c:pt idx="14">
                  <c:v>1.5207840486650896E-3</c:v>
                </c:pt>
                <c:pt idx="15">
                  <c:v>2.0277120648867861E-3</c:v>
                </c:pt>
                <c:pt idx="16">
                  <c:v>2.3656640757012504E-3</c:v>
                </c:pt>
                <c:pt idx="17">
                  <c:v>2.7036160865157146E-3</c:v>
                </c:pt>
                <c:pt idx="18">
                  <c:v>2.8725920919229469E-3</c:v>
                </c:pt>
                <c:pt idx="19">
                  <c:v>3.0415680973301792E-3</c:v>
                </c:pt>
                <c:pt idx="20">
                  <c:v>3.88644812436634E-3</c:v>
                </c:pt>
                <c:pt idx="21">
                  <c:v>3.88644812436634E-3</c:v>
                </c:pt>
                <c:pt idx="22">
                  <c:v>3.88644812436634E-3</c:v>
                </c:pt>
                <c:pt idx="23">
                  <c:v>3.88644812436634E-3</c:v>
                </c:pt>
                <c:pt idx="24">
                  <c:v>3.88644812436634E-3</c:v>
                </c:pt>
                <c:pt idx="25">
                  <c:v>4.3933761405880369E-3</c:v>
                </c:pt>
                <c:pt idx="26">
                  <c:v>4.3933761405880369E-3</c:v>
                </c:pt>
                <c:pt idx="27">
                  <c:v>4.3933761405880369E-3</c:v>
                </c:pt>
                <c:pt idx="28">
                  <c:v>4.3933761405880369E-3</c:v>
                </c:pt>
                <c:pt idx="29">
                  <c:v>4.3933761405880369E-3</c:v>
                </c:pt>
                <c:pt idx="30">
                  <c:v>4.5623521459952684E-3</c:v>
                </c:pt>
                <c:pt idx="31">
                  <c:v>5.0692801622169653E-3</c:v>
                </c:pt>
                <c:pt idx="32">
                  <c:v>5.2382561676241977E-3</c:v>
                </c:pt>
                <c:pt idx="33">
                  <c:v>5.2382561676241977E-3</c:v>
                </c:pt>
                <c:pt idx="34">
                  <c:v>6.0831361946603584E-3</c:v>
                </c:pt>
                <c:pt idx="35">
                  <c:v>6.0831361946603584E-3</c:v>
                </c:pt>
                <c:pt idx="36">
                  <c:v>6.0831361946603584E-3</c:v>
                </c:pt>
                <c:pt idx="37">
                  <c:v>6.0831361946603584E-3</c:v>
                </c:pt>
                <c:pt idx="38">
                  <c:v>6.4210882054748222E-3</c:v>
                </c:pt>
                <c:pt idx="39">
                  <c:v>6.4210882054748222E-3</c:v>
                </c:pt>
                <c:pt idx="40">
                  <c:v>7.0969922271037515E-3</c:v>
                </c:pt>
                <c:pt idx="41">
                  <c:v>7.2659682325109838E-3</c:v>
                </c:pt>
                <c:pt idx="42">
                  <c:v>7.2659682325109838E-3</c:v>
                </c:pt>
                <c:pt idx="43">
                  <c:v>7.6039202433254476E-3</c:v>
                </c:pt>
                <c:pt idx="44">
                  <c:v>7.9418722541399114E-3</c:v>
                </c:pt>
                <c:pt idx="45">
                  <c:v>8.1108482595471446E-3</c:v>
                </c:pt>
                <c:pt idx="46">
                  <c:v>8.279824264954376E-3</c:v>
                </c:pt>
                <c:pt idx="47">
                  <c:v>8.6177762757688407E-3</c:v>
                </c:pt>
                <c:pt idx="48">
                  <c:v>8.6177762757688407E-3</c:v>
                </c:pt>
                <c:pt idx="49">
                  <c:v>8.9557282865833053E-3</c:v>
                </c:pt>
                <c:pt idx="50">
                  <c:v>8.9557282865833053E-3</c:v>
                </c:pt>
                <c:pt idx="51">
                  <c:v>9.2936802973977699E-3</c:v>
                </c:pt>
                <c:pt idx="52">
                  <c:v>9.6316323082122346E-3</c:v>
                </c:pt>
                <c:pt idx="53">
                  <c:v>9.9695843190266975E-3</c:v>
                </c:pt>
                <c:pt idx="54">
                  <c:v>1.0645488340655627E-2</c:v>
                </c:pt>
                <c:pt idx="55">
                  <c:v>1.1659344373099021E-2</c:v>
                </c:pt>
                <c:pt idx="56">
                  <c:v>1.2166272389320717E-2</c:v>
                </c:pt>
                <c:pt idx="57">
                  <c:v>1.2504224400135181E-2</c:v>
                </c:pt>
                <c:pt idx="58">
                  <c:v>1.3180128421764109E-2</c:v>
                </c:pt>
                <c:pt idx="59">
                  <c:v>1.3349104427171342E-2</c:v>
                </c:pt>
                <c:pt idx="60">
                  <c:v>1.402500844880027E-2</c:v>
                </c:pt>
                <c:pt idx="61">
                  <c:v>1.4362960459614734E-2</c:v>
                </c:pt>
                <c:pt idx="62">
                  <c:v>1.554579249746536E-2</c:v>
                </c:pt>
                <c:pt idx="63">
                  <c:v>1.6221696519094289E-2</c:v>
                </c:pt>
                <c:pt idx="64">
                  <c:v>1.6390672524501521E-2</c:v>
                </c:pt>
                <c:pt idx="65">
                  <c:v>1.6897600540723218E-2</c:v>
                </c:pt>
                <c:pt idx="66">
                  <c:v>1.7573504562352148E-2</c:v>
                </c:pt>
                <c:pt idx="67">
                  <c:v>1.7573504562352148E-2</c:v>
                </c:pt>
                <c:pt idx="68">
                  <c:v>1.7742480567759379E-2</c:v>
                </c:pt>
                <c:pt idx="69">
                  <c:v>1.8249408583981074E-2</c:v>
                </c:pt>
                <c:pt idx="70">
                  <c:v>1.9094288611017234E-2</c:v>
                </c:pt>
                <c:pt idx="71">
                  <c:v>2.010814464346063E-2</c:v>
                </c:pt>
                <c:pt idx="72">
                  <c:v>2.0615072659682324E-2</c:v>
                </c:pt>
                <c:pt idx="73">
                  <c:v>2.1122000675904022E-2</c:v>
                </c:pt>
                <c:pt idx="74">
                  <c:v>2.1966880702940183E-2</c:v>
                </c:pt>
                <c:pt idx="75">
                  <c:v>2.2811760729976344E-2</c:v>
                </c:pt>
                <c:pt idx="76">
                  <c:v>2.3994592767826967E-2</c:v>
                </c:pt>
                <c:pt idx="77">
                  <c:v>2.5177424805677594E-2</c:v>
                </c:pt>
                <c:pt idx="78">
                  <c:v>2.5853328827306524E-2</c:v>
                </c:pt>
                <c:pt idx="79">
                  <c:v>2.7036160865157147E-2</c:v>
                </c:pt>
                <c:pt idx="80">
                  <c:v>2.7543088881378845E-2</c:v>
                </c:pt>
                <c:pt idx="81">
                  <c:v>2.8387968908415006E-2</c:v>
                </c:pt>
                <c:pt idx="82">
                  <c:v>3.0246704967894559E-2</c:v>
                </c:pt>
                <c:pt idx="83">
                  <c:v>3.109158499493072E-2</c:v>
                </c:pt>
                <c:pt idx="84">
                  <c:v>3.2274417032781347E-2</c:v>
                </c:pt>
                <c:pt idx="85">
                  <c:v>3.2781345049003041E-2</c:v>
                </c:pt>
                <c:pt idx="86">
                  <c:v>3.3964177086853668E-2</c:v>
                </c:pt>
                <c:pt idx="87">
                  <c:v>3.4302129097668131E-2</c:v>
                </c:pt>
                <c:pt idx="88">
                  <c:v>3.4809057113889826E-2</c:v>
                </c:pt>
                <c:pt idx="89">
                  <c:v>3.5484961135518758E-2</c:v>
                </c:pt>
                <c:pt idx="90">
                  <c:v>3.5991889151740453E-2</c:v>
                </c:pt>
                <c:pt idx="91">
                  <c:v>3.6329841162554916E-2</c:v>
                </c:pt>
                <c:pt idx="92">
                  <c:v>3.7850625211220006E-2</c:v>
                </c:pt>
                <c:pt idx="93">
                  <c:v>4.173707333558635E-2</c:v>
                </c:pt>
                <c:pt idx="94">
                  <c:v>4.3595809395065903E-2</c:v>
                </c:pt>
                <c:pt idx="95">
                  <c:v>4.596147347076715E-2</c:v>
                </c:pt>
                <c:pt idx="96">
                  <c:v>4.8665089557282867E-2</c:v>
                </c:pt>
                <c:pt idx="97">
                  <c:v>5.2382561676241973E-2</c:v>
                </c:pt>
                <c:pt idx="98">
                  <c:v>5.4410273741128758E-2</c:v>
                </c:pt>
                <c:pt idx="99">
                  <c:v>6.0155457924974655E-2</c:v>
                </c:pt>
                <c:pt idx="100">
                  <c:v>6.3534978033119291E-2</c:v>
                </c:pt>
                <c:pt idx="101">
                  <c:v>6.8773234200743494E-2</c:v>
                </c:pt>
                <c:pt idx="102">
                  <c:v>7.2321730314295368E-2</c:v>
                </c:pt>
                <c:pt idx="103">
                  <c:v>7.7222034471105108E-2</c:v>
                </c:pt>
                <c:pt idx="104">
                  <c:v>8.0770530584656983E-2</c:v>
                </c:pt>
                <c:pt idx="105">
                  <c:v>8.5670834741466709E-2</c:v>
                </c:pt>
                <c:pt idx="106">
                  <c:v>8.9895234876647523E-2</c:v>
                </c:pt>
                <c:pt idx="107">
                  <c:v>9.378168300101386E-2</c:v>
                </c:pt>
                <c:pt idx="108">
                  <c:v>9.7499155119972966E-2</c:v>
                </c:pt>
                <c:pt idx="109">
                  <c:v>0.10087867522811761</c:v>
                </c:pt>
                <c:pt idx="110">
                  <c:v>0.10510307536329841</c:v>
                </c:pt>
                <c:pt idx="111">
                  <c:v>0.11084825954714431</c:v>
                </c:pt>
                <c:pt idx="112">
                  <c:v>0.11574856370395403</c:v>
                </c:pt>
                <c:pt idx="113">
                  <c:v>0.12047989185535654</c:v>
                </c:pt>
                <c:pt idx="114">
                  <c:v>0.12470429199053734</c:v>
                </c:pt>
                <c:pt idx="115">
                  <c:v>0.12943562014193985</c:v>
                </c:pt>
                <c:pt idx="116">
                  <c:v>0.13670158837445082</c:v>
                </c:pt>
                <c:pt idx="117">
                  <c:v>0.14295370057451842</c:v>
                </c:pt>
                <c:pt idx="118">
                  <c:v>0.14836093274754986</c:v>
                </c:pt>
                <c:pt idx="119">
                  <c:v>0.15393714092598851</c:v>
                </c:pt>
                <c:pt idx="120">
                  <c:v>0.15816154106116931</c:v>
                </c:pt>
                <c:pt idx="121">
                  <c:v>0.16289286921257182</c:v>
                </c:pt>
                <c:pt idx="122">
                  <c:v>0.16931395741804664</c:v>
                </c:pt>
                <c:pt idx="123">
                  <c:v>0.17438323758026361</c:v>
                </c:pt>
                <c:pt idx="124">
                  <c:v>0.18029739776951673</c:v>
                </c:pt>
                <c:pt idx="125">
                  <c:v>0.18452179790469753</c:v>
                </c:pt>
                <c:pt idx="126">
                  <c:v>0.19094288611017235</c:v>
                </c:pt>
                <c:pt idx="127">
                  <c:v>0.1953362622507604</c:v>
                </c:pt>
                <c:pt idx="128">
                  <c:v>0.20192632646164244</c:v>
                </c:pt>
                <c:pt idx="129">
                  <c:v>0.20665765461304494</c:v>
                </c:pt>
                <c:pt idx="130">
                  <c:v>0.21105103075363299</c:v>
                </c:pt>
                <c:pt idx="131">
                  <c:v>0.21459952686718486</c:v>
                </c:pt>
                <c:pt idx="132">
                  <c:v>0.21662723893207164</c:v>
                </c:pt>
                <c:pt idx="133">
                  <c:v>0.22102061507265969</c:v>
                </c:pt>
                <c:pt idx="134">
                  <c:v>0.2257519432240622</c:v>
                </c:pt>
                <c:pt idx="135">
                  <c:v>0.22963839134842853</c:v>
                </c:pt>
                <c:pt idx="136">
                  <c:v>0.23301791145657316</c:v>
                </c:pt>
                <c:pt idx="137">
                  <c:v>0.23791821561338289</c:v>
                </c:pt>
                <c:pt idx="138">
                  <c:v>0.24197363974315647</c:v>
                </c:pt>
                <c:pt idx="139">
                  <c:v>0.24704291990537344</c:v>
                </c:pt>
                <c:pt idx="140">
                  <c:v>0.25194322406218317</c:v>
                </c:pt>
                <c:pt idx="141">
                  <c:v>0.25633660020277121</c:v>
                </c:pt>
                <c:pt idx="142">
                  <c:v>0.26191280838120989</c:v>
                </c:pt>
                <c:pt idx="143">
                  <c:v>0.26715106454883408</c:v>
                </c:pt>
                <c:pt idx="144">
                  <c:v>0.27137546468401486</c:v>
                </c:pt>
                <c:pt idx="145">
                  <c:v>0.27424805677593783</c:v>
                </c:pt>
                <c:pt idx="146">
                  <c:v>0.27830348090571139</c:v>
                </c:pt>
                <c:pt idx="147">
                  <c:v>0.28320378506252114</c:v>
                </c:pt>
                <c:pt idx="148">
                  <c:v>0.2877661372085164</c:v>
                </c:pt>
                <c:pt idx="149">
                  <c:v>0.29063872930043932</c:v>
                </c:pt>
                <c:pt idx="150">
                  <c:v>0.29553903345724908</c:v>
                </c:pt>
                <c:pt idx="151">
                  <c:v>0.29942548158161542</c:v>
                </c:pt>
                <c:pt idx="152">
                  <c:v>0.30517066576546131</c:v>
                </c:pt>
                <c:pt idx="153">
                  <c:v>0.30973301791145658</c:v>
                </c:pt>
                <c:pt idx="154">
                  <c:v>0.31361946603582291</c:v>
                </c:pt>
                <c:pt idx="155">
                  <c:v>0.31835079418722539</c:v>
                </c:pt>
                <c:pt idx="156">
                  <c:v>0.32274417032781344</c:v>
                </c:pt>
                <c:pt idx="157">
                  <c:v>0.3273065224738087</c:v>
                </c:pt>
                <c:pt idx="158">
                  <c:v>0.33068604258195339</c:v>
                </c:pt>
                <c:pt idx="159">
                  <c:v>0.33524839472794865</c:v>
                </c:pt>
                <c:pt idx="160">
                  <c:v>0.33997972287935113</c:v>
                </c:pt>
                <c:pt idx="161">
                  <c:v>0.34454207502534639</c:v>
                </c:pt>
                <c:pt idx="162">
                  <c:v>0.34927340317674888</c:v>
                </c:pt>
                <c:pt idx="163">
                  <c:v>0.35366677931733692</c:v>
                </c:pt>
                <c:pt idx="164">
                  <c:v>0.35873605947955389</c:v>
                </c:pt>
                <c:pt idx="165">
                  <c:v>0.36127069956066238</c:v>
                </c:pt>
                <c:pt idx="166">
                  <c:v>0.36363636363636365</c:v>
                </c:pt>
                <c:pt idx="167">
                  <c:v>0.36819871578235891</c:v>
                </c:pt>
                <c:pt idx="168">
                  <c:v>0.37242311591753968</c:v>
                </c:pt>
                <c:pt idx="169">
                  <c:v>0.37799932409597836</c:v>
                </c:pt>
                <c:pt idx="170">
                  <c:v>0.38239270023656641</c:v>
                </c:pt>
                <c:pt idx="171">
                  <c:v>0.38475836431226768</c:v>
                </c:pt>
                <c:pt idx="172">
                  <c:v>0.38948969246367016</c:v>
                </c:pt>
                <c:pt idx="173">
                  <c:v>0.3938830686042582</c:v>
                </c:pt>
                <c:pt idx="174">
                  <c:v>0.39760054072321732</c:v>
                </c:pt>
                <c:pt idx="175">
                  <c:v>0.40283879689084151</c:v>
                </c:pt>
                <c:pt idx="176">
                  <c:v>0.40604934099357892</c:v>
                </c:pt>
                <c:pt idx="177">
                  <c:v>0.41061169313957419</c:v>
                </c:pt>
                <c:pt idx="178">
                  <c:v>0.4138222372423116</c:v>
                </c:pt>
                <c:pt idx="179">
                  <c:v>0.41703278134504901</c:v>
                </c:pt>
                <c:pt idx="180">
                  <c:v>0.42058127745860086</c:v>
                </c:pt>
                <c:pt idx="181">
                  <c:v>0.42548158161541061</c:v>
                </c:pt>
                <c:pt idx="182">
                  <c:v>0.42886110172355524</c:v>
                </c:pt>
                <c:pt idx="183">
                  <c:v>0.43393038188577221</c:v>
                </c:pt>
                <c:pt idx="184">
                  <c:v>0.4369719499831024</c:v>
                </c:pt>
                <c:pt idx="185">
                  <c:v>0.44170327813450488</c:v>
                </c:pt>
                <c:pt idx="186">
                  <c:v>0.44525177424805679</c:v>
                </c:pt>
                <c:pt idx="187">
                  <c:v>0.44913822237242312</c:v>
                </c:pt>
                <c:pt idx="188">
                  <c:v>0.45201081446434604</c:v>
                </c:pt>
                <c:pt idx="189">
                  <c:v>0.45539033457249073</c:v>
                </c:pt>
                <c:pt idx="190">
                  <c:v>0.45927678269685707</c:v>
                </c:pt>
                <c:pt idx="191">
                  <c:v>0.46333220682663062</c:v>
                </c:pt>
                <c:pt idx="192">
                  <c:v>0.46620479891855354</c:v>
                </c:pt>
                <c:pt idx="193">
                  <c:v>0.46958431902669823</c:v>
                </c:pt>
                <c:pt idx="194">
                  <c:v>0.47448462318350793</c:v>
                </c:pt>
                <c:pt idx="195">
                  <c:v>0.47820209530246705</c:v>
                </c:pt>
                <c:pt idx="196">
                  <c:v>0.48175059141601895</c:v>
                </c:pt>
                <c:pt idx="197">
                  <c:v>0.4858060155457925</c:v>
                </c:pt>
                <c:pt idx="198">
                  <c:v>0.49003041568097327</c:v>
                </c:pt>
                <c:pt idx="199">
                  <c:v>0.49459276782696859</c:v>
                </c:pt>
                <c:pt idx="200">
                  <c:v>0.49831023994592766</c:v>
                </c:pt>
                <c:pt idx="201">
                  <c:v>0.50236566407570127</c:v>
                </c:pt>
                <c:pt idx="202">
                  <c:v>0.50557620817843862</c:v>
                </c:pt>
                <c:pt idx="203">
                  <c:v>0.50760392024332546</c:v>
                </c:pt>
                <c:pt idx="204">
                  <c:v>0.51132139236228458</c:v>
                </c:pt>
                <c:pt idx="205">
                  <c:v>0.51554579249746535</c:v>
                </c:pt>
                <c:pt idx="206">
                  <c:v>0.51892531260561003</c:v>
                </c:pt>
                <c:pt idx="207">
                  <c:v>0.52179790469753295</c:v>
                </c:pt>
                <c:pt idx="208">
                  <c:v>0.52602230483271373</c:v>
                </c:pt>
                <c:pt idx="209">
                  <c:v>0.52805001689760056</c:v>
                </c:pt>
                <c:pt idx="210">
                  <c:v>0.53126056100033792</c:v>
                </c:pt>
                <c:pt idx="211">
                  <c:v>0.53311929705981753</c:v>
                </c:pt>
                <c:pt idx="212">
                  <c:v>0.5373436971949983</c:v>
                </c:pt>
                <c:pt idx="213">
                  <c:v>0.54089219330855021</c:v>
                </c:pt>
                <c:pt idx="214">
                  <c:v>0.54427171341669478</c:v>
                </c:pt>
                <c:pt idx="215">
                  <c:v>0.54697532950321059</c:v>
                </c:pt>
                <c:pt idx="216">
                  <c:v>0.55086177762757693</c:v>
                </c:pt>
                <c:pt idx="217">
                  <c:v>0.55390334572490707</c:v>
                </c:pt>
                <c:pt idx="218">
                  <c:v>0.55677593781682999</c:v>
                </c:pt>
                <c:pt idx="219">
                  <c:v>0.56100033795201076</c:v>
                </c:pt>
                <c:pt idx="220">
                  <c:v>0.56471781007096988</c:v>
                </c:pt>
                <c:pt idx="221">
                  <c:v>0.56809733017911457</c:v>
                </c:pt>
                <c:pt idx="222">
                  <c:v>0.57096992227103749</c:v>
                </c:pt>
                <c:pt idx="223">
                  <c:v>0.57316661034133154</c:v>
                </c:pt>
                <c:pt idx="224">
                  <c:v>0.57536329841162559</c:v>
                </c:pt>
                <c:pt idx="225">
                  <c:v>0.57840486650895573</c:v>
                </c:pt>
                <c:pt idx="226">
                  <c:v>0.580770530584657</c:v>
                </c:pt>
                <c:pt idx="227">
                  <c:v>0.58330517066576548</c:v>
                </c:pt>
                <c:pt idx="228">
                  <c:v>0.5861777627576884</c:v>
                </c:pt>
                <c:pt idx="229">
                  <c:v>0.58871240283879689</c:v>
                </c:pt>
                <c:pt idx="230">
                  <c:v>0.59209192294694157</c:v>
                </c:pt>
                <c:pt idx="231">
                  <c:v>0.59479553903345728</c:v>
                </c:pt>
                <c:pt idx="232">
                  <c:v>0.59885096316323083</c:v>
                </c:pt>
                <c:pt idx="233">
                  <c:v>0.60155457924974653</c:v>
                </c:pt>
                <c:pt idx="234">
                  <c:v>0.60425819533626224</c:v>
                </c:pt>
                <c:pt idx="235">
                  <c:v>0.60577897938492731</c:v>
                </c:pt>
                <c:pt idx="236">
                  <c:v>0.60814464346062858</c:v>
                </c:pt>
                <c:pt idx="237">
                  <c:v>0.61000337952010819</c:v>
                </c:pt>
                <c:pt idx="238">
                  <c:v>0.61304494761743833</c:v>
                </c:pt>
                <c:pt idx="239">
                  <c:v>0.61473470767151062</c:v>
                </c:pt>
                <c:pt idx="240">
                  <c:v>0.6172693477526191</c:v>
                </c:pt>
                <c:pt idx="241">
                  <c:v>0.62031091584994935</c:v>
                </c:pt>
                <c:pt idx="242">
                  <c:v>0.62352145995268671</c:v>
                </c:pt>
                <c:pt idx="243">
                  <c:v>0.62588712402838798</c:v>
                </c:pt>
                <c:pt idx="244">
                  <c:v>0.62977357215275431</c:v>
                </c:pt>
                <c:pt idx="245">
                  <c:v>0.63298411625549167</c:v>
                </c:pt>
                <c:pt idx="246">
                  <c:v>0.63720851639067255</c:v>
                </c:pt>
                <c:pt idx="247">
                  <c:v>0.63889827644474484</c:v>
                </c:pt>
                <c:pt idx="248">
                  <c:v>0.64075701250422445</c:v>
                </c:pt>
                <c:pt idx="249">
                  <c:v>0.64261574856370396</c:v>
                </c:pt>
                <c:pt idx="250">
                  <c:v>0.64531936465021966</c:v>
                </c:pt>
                <c:pt idx="251">
                  <c:v>0.6473470767151065</c:v>
                </c:pt>
                <c:pt idx="252">
                  <c:v>0.6500506928016222</c:v>
                </c:pt>
                <c:pt idx="253">
                  <c:v>0.65258533288273068</c:v>
                </c:pt>
                <c:pt idx="254">
                  <c:v>0.65478202095302462</c:v>
                </c:pt>
                <c:pt idx="255">
                  <c:v>0.65765461304494766</c:v>
                </c:pt>
                <c:pt idx="256">
                  <c:v>0.65968232510983438</c:v>
                </c:pt>
                <c:pt idx="257">
                  <c:v>0.66187901318012843</c:v>
                </c:pt>
                <c:pt idx="258">
                  <c:v>0.66373774923960793</c:v>
                </c:pt>
                <c:pt idx="259">
                  <c:v>0.66644136532612364</c:v>
                </c:pt>
                <c:pt idx="260">
                  <c:v>0.66863805339641769</c:v>
                </c:pt>
                <c:pt idx="261">
                  <c:v>0.67015883744508276</c:v>
                </c:pt>
                <c:pt idx="262">
                  <c:v>0.67235552551537681</c:v>
                </c:pt>
                <c:pt idx="263">
                  <c:v>0.67370733355863466</c:v>
                </c:pt>
                <c:pt idx="264">
                  <c:v>0.67657992565055758</c:v>
                </c:pt>
                <c:pt idx="265">
                  <c:v>0.67911456573166606</c:v>
                </c:pt>
                <c:pt idx="266">
                  <c:v>0.68046637377492392</c:v>
                </c:pt>
                <c:pt idx="267">
                  <c:v>0.68232510983440353</c:v>
                </c:pt>
                <c:pt idx="268">
                  <c:v>0.68502872592091923</c:v>
                </c:pt>
                <c:pt idx="269">
                  <c:v>0.68722541399121329</c:v>
                </c:pt>
                <c:pt idx="270">
                  <c:v>0.68891517404528557</c:v>
                </c:pt>
                <c:pt idx="271">
                  <c:v>0.69060493409935786</c:v>
                </c:pt>
                <c:pt idx="272">
                  <c:v>0.69178776613720849</c:v>
                </c:pt>
                <c:pt idx="273">
                  <c:v>0.69466035822913141</c:v>
                </c:pt>
                <c:pt idx="274">
                  <c:v>0.69635011828320381</c:v>
                </c:pt>
                <c:pt idx="275">
                  <c:v>0.69854680635349775</c:v>
                </c:pt>
                <c:pt idx="276">
                  <c:v>0.69956066238594117</c:v>
                </c:pt>
                <c:pt idx="277">
                  <c:v>0.70108144643460624</c:v>
                </c:pt>
                <c:pt idx="278">
                  <c:v>0.70378506252112205</c:v>
                </c:pt>
                <c:pt idx="279">
                  <c:v>0.70564379858060156</c:v>
                </c:pt>
                <c:pt idx="280">
                  <c:v>0.70784048665089561</c:v>
                </c:pt>
                <c:pt idx="281">
                  <c:v>0.70902331868874624</c:v>
                </c:pt>
                <c:pt idx="282">
                  <c:v>0.71122000675904018</c:v>
                </c:pt>
                <c:pt idx="283">
                  <c:v>0.7130787428185198</c:v>
                </c:pt>
                <c:pt idx="284">
                  <c:v>0.71476850287259208</c:v>
                </c:pt>
                <c:pt idx="285">
                  <c:v>0.71747211895910779</c:v>
                </c:pt>
                <c:pt idx="286">
                  <c:v>0.71949983102399462</c:v>
                </c:pt>
                <c:pt idx="287">
                  <c:v>0.72186549509969589</c:v>
                </c:pt>
                <c:pt idx="288">
                  <c:v>0.72372423115917539</c:v>
                </c:pt>
                <c:pt idx="289">
                  <c:v>0.72507603920243324</c:v>
                </c:pt>
                <c:pt idx="290">
                  <c:v>0.72693477526191286</c:v>
                </c:pt>
                <c:pt idx="291">
                  <c:v>0.72862453531598514</c:v>
                </c:pt>
                <c:pt idx="292">
                  <c:v>0.73099019939168641</c:v>
                </c:pt>
                <c:pt idx="293">
                  <c:v>0.73335586346738768</c:v>
                </c:pt>
                <c:pt idx="294">
                  <c:v>0.73487664751605275</c:v>
                </c:pt>
                <c:pt idx="295">
                  <c:v>0.73639743156471782</c:v>
                </c:pt>
                <c:pt idx="296">
                  <c:v>0.73774923960797567</c:v>
                </c:pt>
                <c:pt idx="297">
                  <c:v>0.73859411963501187</c:v>
                </c:pt>
                <c:pt idx="298">
                  <c:v>0.74011490368367694</c:v>
                </c:pt>
                <c:pt idx="299">
                  <c:v>0.74146671172693479</c:v>
                </c:pt>
                <c:pt idx="300">
                  <c:v>0.74231159175397099</c:v>
                </c:pt>
                <c:pt idx="301">
                  <c:v>0.74467725582967215</c:v>
                </c:pt>
                <c:pt idx="302">
                  <c:v>0.74653599188915176</c:v>
                </c:pt>
                <c:pt idx="303">
                  <c:v>0.74754984792159518</c:v>
                </c:pt>
                <c:pt idx="304">
                  <c:v>0.74907063197026025</c:v>
                </c:pt>
                <c:pt idx="305">
                  <c:v>0.75059141601892532</c:v>
                </c:pt>
                <c:pt idx="306">
                  <c:v>0.75211220006759039</c:v>
                </c:pt>
                <c:pt idx="307">
                  <c:v>0.75363298411625546</c:v>
                </c:pt>
                <c:pt idx="308">
                  <c:v>0.75549172017573507</c:v>
                </c:pt>
                <c:pt idx="309">
                  <c:v>0.75701250422440014</c:v>
                </c:pt>
                <c:pt idx="310">
                  <c:v>0.75853328827306521</c:v>
                </c:pt>
                <c:pt idx="311">
                  <c:v>0.75971612031091584</c:v>
                </c:pt>
                <c:pt idx="312">
                  <c:v>0.76072997634335926</c:v>
                </c:pt>
                <c:pt idx="313">
                  <c:v>0.76208178438661711</c:v>
                </c:pt>
                <c:pt idx="314">
                  <c:v>0.76292666441365331</c:v>
                </c:pt>
                <c:pt idx="315">
                  <c:v>0.76394052044609662</c:v>
                </c:pt>
                <c:pt idx="316">
                  <c:v>0.76596823251098345</c:v>
                </c:pt>
                <c:pt idx="317">
                  <c:v>0.7673200405542413</c:v>
                </c:pt>
                <c:pt idx="318">
                  <c:v>0.76900980060831359</c:v>
                </c:pt>
                <c:pt idx="319">
                  <c:v>0.77137546468401486</c:v>
                </c:pt>
                <c:pt idx="320">
                  <c:v>0.77255829672186549</c:v>
                </c:pt>
                <c:pt idx="321">
                  <c:v>0.77441703278134499</c:v>
                </c:pt>
                <c:pt idx="322">
                  <c:v>0.77543088881378841</c:v>
                </c:pt>
                <c:pt idx="323">
                  <c:v>0.77762757688408246</c:v>
                </c:pt>
                <c:pt idx="324">
                  <c:v>0.77931733693815475</c:v>
                </c:pt>
                <c:pt idx="325">
                  <c:v>0.78033119297059816</c:v>
                </c:pt>
                <c:pt idx="326">
                  <c:v>0.7815140250084488</c:v>
                </c:pt>
                <c:pt idx="327">
                  <c:v>0.78202095302467045</c:v>
                </c:pt>
                <c:pt idx="328">
                  <c:v>0.78303480905711387</c:v>
                </c:pt>
                <c:pt idx="329">
                  <c:v>0.78404866508955728</c:v>
                </c:pt>
                <c:pt idx="330">
                  <c:v>0.78523149712740792</c:v>
                </c:pt>
                <c:pt idx="331">
                  <c:v>0.78624535315985133</c:v>
                </c:pt>
                <c:pt idx="332">
                  <c:v>0.78709023318688742</c:v>
                </c:pt>
                <c:pt idx="333">
                  <c:v>0.78877999324095982</c:v>
                </c:pt>
                <c:pt idx="334">
                  <c:v>0.79030077728962489</c:v>
                </c:pt>
                <c:pt idx="335">
                  <c:v>0.79182156133828996</c:v>
                </c:pt>
                <c:pt idx="336">
                  <c:v>0.79249746535991894</c:v>
                </c:pt>
                <c:pt idx="337">
                  <c:v>0.79300439337614059</c:v>
                </c:pt>
                <c:pt idx="338">
                  <c:v>0.79418722541399123</c:v>
                </c:pt>
                <c:pt idx="339">
                  <c:v>0.79503210544102743</c:v>
                </c:pt>
                <c:pt idx="340">
                  <c:v>0.79672186549509971</c:v>
                </c:pt>
                <c:pt idx="341">
                  <c:v>0.79824264954376478</c:v>
                </c:pt>
                <c:pt idx="342">
                  <c:v>0.79993240959783707</c:v>
                </c:pt>
                <c:pt idx="343">
                  <c:v>0.80060831361946605</c:v>
                </c:pt>
                <c:pt idx="344">
                  <c:v>0.80246704967894555</c:v>
                </c:pt>
                <c:pt idx="345">
                  <c:v>0.80297397769516732</c:v>
                </c:pt>
                <c:pt idx="346">
                  <c:v>0.80449476174383239</c:v>
                </c:pt>
                <c:pt idx="347">
                  <c:v>0.80567759378168302</c:v>
                </c:pt>
                <c:pt idx="348">
                  <c:v>0.80601554579249746</c:v>
                </c:pt>
                <c:pt idx="349">
                  <c:v>0.80686042581953366</c:v>
                </c:pt>
                <c:pt idx="350">
                  <c:v>0.80804325785738429</c:v>
                </c:pt>
                <c:pt idx="351">
                  <c:v>0.80888813788442038</c:v>
                </c:pt>
                <c:pt idx="352">
                  <c:v>0.81023994592767823</c:v>
                </c:pt>
                <c:pt idx="353">
                  <c:v>0.81192970598175063</c:v>
                </c:pt>
                <c:pt idx="354">
                  <c:v>0.81328151402500848</c:v>
                </c:pt>
                <c:pt idx="355">
                  <c:v>0.81361946603582291</c:v>
                </c:pt>
                <c:pt idx="356">
                  <c:v>0.81463332206826633</c:v>
                </c:pt>
                <c:pt idx="357">
                  <c:v>0.81514025008448798</c:v>
                </c:pt>
                <c:pt idx="358">
                  <c:v>0.81598513011152418</c:v>
                </c:pt>
                <c:pt idx="359">
                  <c:v>0.81733693815478203</c:v>
                </c:pt>
                <c:pt idx="360">
                  <c:v>0.81851977019263267</c:v>
                </c:pt>
                <c:pt idx="361">
                  <c:v>0.8188577222034471</c:v>
                </c:pt>
                <c:pt idx="362">
                  <c:v>0.81953362622507608</c:v>
                </c:pt>
                <c:pt idx="363">
                  <c:v>0.82105441027374115</c:v>
                </c:pt>
                <c:pt idx="364">
                  <c:v>0.82257519432240622</c:v>
                </c:pt>
                <c:pt idx="365">
                  <c:v>0.82342007434944242</c:v>
                </c:pt>
                <c:pt idx="366">
                  <c:v>0.82443393038188573</c:v>
                </c:pt>
                <c:pt idx="367">
                  <c:v>0.82527881040892193</c:v>
                </c:pt>
                <c:pt idx="368">
                  <c:v>0.82646164244677256</c:v>
                </c:pt>
                <c:pt idx="369">
                  <c:v>0.82663061845217978</c:v>
                </c:pt>
                <c:pt idx="370">
                  <c:v>0.82679959445758699</c:v>
                </c:pt>
                <c:pt idx="371">
                  <c:v>0.82747549847921598</c:v>
                </c:pt>
                <c:pt idx="372">
                  <c:v>0.82865833051706661</c:v>
                </c:pt>
                <c:pt idx="373">
                  <c:v>0.82916525853328826</c:v>
                </c:pt>
                <c:pt idx="374">
                  <c:v>0.82967218654950992</c:v>
                </c:pt>
                <c:pt idx="375">
                  <c:v>0.8303480905711389</c:v>
                </c:pt>
                <c:pt idx="376">
                  <c:v>0.83186887461980397</c:v>
                </c:pt>
                <c:pt idx="377">
                  <c:v>0.83237580263602573</c:v>
                </c:pt>
                <c:pt idx="378">
                  <c:v>0.8338965866846908</c:v>
                </c:pt>
                <c:pt idx="379">
                  <c:v>0.83524839472794865</c:v>
                </c:pt>
                <c:pt idx="380">
                  <c:v>0.8374450827982427</c:v>
                </c:pt>
                <c:pt idx="381">
                  <c:v>0.83879689084150055</c:v>
                </c:pt>
                <c:pt idx="382">
                  <c:v>0.83981074687394386</c:v>
                </c:pt>
                <c:pt idx="383">
                  <c:v>0.84048665089557284</c:v>
                </c:pt>
                <c:pt idx="384">
                  <c:v>0.84217641094964513</c:v>
                </c:pt>
                <c:pt idx="385">
                  <c:v>0.84285231497127411</c:v>
                </c:pt>
                <c:pt idx="386">
                  <c:v>0.84319026698208854</c:v>
                </c:pt>
                <c:pt idx="387">
                  <c:v>0.84352821899290298</c:v>
                </c:pt>
                <c:pt idx="388">
                  <c:v>0.84454207502534639</c:v>
                </c:pt>
                <c:pt idx="389">
                  <c:v>0.84572490706319703</c:v>
                </c:pt>
                <c:pt idx="390">
                  <c:v>0.84690773910104766</c:v>
                </c:pt>
                <c:pt idx="391">
                  <c:v>0.84758364312267653</c:v>
                </c:pt>
                <c:pt idx="392">
                  <c:v>0.84825954714430551</c:v>
                </c:pt>
                <c:pt idx="393">
                  <c:v>0.84842852314971273</c:v>
                </c:pt>
                <c:pt idx="394">
                  <c:v>0.84859749915511995</c:v>
                </c:pt>
                <c:pt idx="395">
                  <c:v>0.84927340317674893</c:v>
                </c:pt>
                <c:pt idx="396">
                  <c:v>0.85062521122000678</c:v>
                </c:pt>
                <c:pt idx="397">
                  <c:v>0.85147009124704287</c:v>
                </c:pt>
                <c:pt idx="398">
                  <c:v>0.8516390672524502</c:v>
                </c:pt>
                <c:pt idx="399">
                  <c:v>0.85197701926326463</c:v>
                </c:pt>
                <c:pt idx="400">
                  <c:v>0.85299087529570805</c:v>
                </c:pt>
                <c:pt idx="401">
                  <c:v>0.8534978033119297</c:v>
                </c:pt>
                <c:pt idx="402">
                  <c:v>0.85400473132815136</c:v>
                </c:pt>
                <c:pt idx="403">
                  <c:v>0.8543426833389659</c:v>
                </c:pt>
                <c:pt idx="404">
                  <c:v>0.85501858736059477</c:v>
                </c:pt>
                <c:pt idx="405">
                  <c:v>0.85552551537681654</c:v>
                </c:pt>
                <c:pt idx="406">
                  <c:v>0.85586346738763097</c:v>
                </c:pt>
                <c:pt idx="407">
                  <c:v>0.85653937140925984</c:v>
                </c:pt>
                <c:pt idx="408">
                  <c:v>0.85704629942548161</c:v>
                </c:pt>
                <c:pt idx="409">
                  <c:v>0.85721527543088882</c:v>
                </c:pt>
                <c:pt idx="410">
                  <c:v>0.85789117945251769</c:v>
                </c:pt>
                <c:pt idx="411">
                  <c:v>0.85856708347414668</c:v>
                </c:pt>
                <c:pt idx="412">
                  <c:v>0.85974991551199731</c:v>
                </c:pt>
                <c:pt idx="413">
                  <c:v>0.86093274754984794</c:v>
                </c:pt>
                <c:pt idx="414">
                  <c:v>0.86177762757688403</c:v>
                </c:pt>
                <c:pt idx="415">
                  <c:v>0.86245353159851301</c:v>
                </c:pt>
                <c:pt idx="416">
                  <c:v>0.86262250760392023</c:v>
                </c:pt>
                <c:pt idx="417">
                  <c:v>0.86397431564717808</c:v>
                </c:pt>
                <c:pt idx="418">
                  <c:v>0.86465021966880706</c:v>
                </c:pt>
                <c:pt idx="419">
                  <c:v>0.86532612369043593</c:v>
                </c:pt>
                <c:pt idx="420">
                  <c:v>0.8658330517066577</c:v>
                </c:pt>
                <c:pt idx="421">
                  <c:v>0.86667793173369378</c:v>
                </c:pt>
                <c:pt idx="422">
                  <c:v>0.86718485974991555</c:v>
                </c:pt>
                <c:pt idx="423">
                  <c:v>0.86802973977695164</c:v>
                </c:pt>
                <c:pt idx="424">
                  <c:v>0.86870564379858062</c:v>
                </c:pt>
                <c:pt idx="425">
                  <c:v>0.86887461980398784</c:v>
                </c:pt>
                <c:pt idx="426">
                  <c:v>0.86921257181480227</c:v>
                </c:pt>
                <c:pt idx="427">
                  <c:v>0.87022642784724569</c:v>
                </c:pt>
                <c:pt idx="428">
                  <c:v>0.87073335586346734</c:v>
                </c:pt>
                <c:pt idx="429">
                  <c:v>0.8712402838796891</c:v>
                </c:pt>
                <c:pt idx="430">
                  <c:v>0.87174721189591076</c:v>
                </c:pt>
                <c:pt idx="431">
                  <c:v>0.87242311591753974</c:v>
                </c:pt>
                <c:pt idx="432">
                  <c:v>0.87377492396079759</c:v>
                </c:pt>
                <c:pt idx="433">
                  <c:v>0.87411287597161202</c:v>
                </c:pt>
                <c:pt idx="434">
                  <c:v>0.87512673200405544</c:v>
                </c:pt>
                <c:pt idx="435">
                  <c:v>0.87546468401486988</c:v>
                </c:pt>
                <c:pt idx="436">
                  <c:v>0.87698546806353495</c:v>
                </c:pt>
                <c:pt idx="437">
                  <c:v>0.87766137208516393</c:v>
                </c:pt>
                <c:pt idx="438">
                  <c:v>0.87901318012842178</c:v>
                </c:pt>
                <c:pt idx="439">
                  <c:v>0.87935113213923621</c:v>
                </c:pt>
                <c:pt idx="440">
                  <c:v>0.87985806015545798</c:v>
                </c:pt>
                <c:pt idx="441">
                  <c:v>0.88019601216627241</c:v>
                </c:pt>
                <c:pt idx="442">
                  <c:v>0.88087191618790128</c:v>
                </c:pt>
                <c:pt idx="443">
                  <c:v>0.88137884420412305</c:v>
                </c:pt>
                <c:pt idx="444">
                  <c:v>0.88171679621493748</c:v>
                </c:pt>
                <c:pt idx="445">
                  <c:v>0.88222372423115913</c:v>
                </c:pt>
                <c:pt idx="446">
                  <c:v>0.8827306522473809</c:v>
                </c:pt>
                <c:pt idx="447">
                  <c:v>0.88323758026360255</c:v>
                </c:pt>
                <c:pt idx="448">
                  <c:v>0.88374450827982431</c:v>
                </c:pt>
                <c:pt idx="449">
                  <c:v>0.88475836431226762</c:v>
                </c:pt>
                <c:pt idx="450">
                  <c:v>0.88492734031767484</c:v>
                </c:pt>
                <c:pt idx="451">
                  <c:v>0.88509631632308217</c:v>
                </c:pt>
                <c:pt idx="452">
                  <c:v>0.88577222034471104</c:v>
                </c:pt>
                <c:pt idx="453">
                  <c:v>0.88644812436634002</c:v>
                </c:pt>
                <c:pt idx="454">
                  <c:v>0.88695505238256167</c:v>
                </c:pt>
                <c:pt idx="455">
                  <c:v>0.88763095640419065</c:v>
                </c:pt>
                <c:pt idx="456">
                  <c:v>0.88881378844204117</c:v>
                </c:pt>
                <c:pt idx="457">
                  <c:v>0.88948969246367016</c:v>
                </c:pt>
                <c:pt idx="458">
                  <c:v>0.88982764447448459</c:v>
                </c:pt>
                <c:pt idx="459">
                  <c:v>0.89033457249070636</c:v>
                </c:pt>
                <c:pt idx="460">
                  <c:v>0.89084150050692801</c:v>
                </c:pt>
                <c:pt idx="461">
                  <c:v>0.89117945251774244</c:v>
                </c:pt>
                <c:pt idx="462">
                  <c:v>0.89151740452855699</c:v>
                </c:pt>
                <c:pt idx="463">
                  <c:v>0.89202433254477864</c:v>
                </c:pt>
                <c:pt idx="464">
                  <c:v>0.89236228455559308</c:v>
                </c:pt>
                <c:pt idx="465">
                  <c:v>0.89320716458262928</c:v>
                </c:pt>
                <c:pt idx="466">
                  <c:v>0.89320716458262928</c:v>
                </c:pt>
                <c:pt idx="467">
                  <c:v>0.89422102061507269</c:v>
                </c:pt>
                <c:pt idx="468">
                  <c:v>0.89455897262588713</c:v>
                </c:pt>
                <c:pt idx="469">
                  <c:v>0.89506590064210878</c:v>
                </c:pt>
                <c:pt idx="470">
                  <c:v>0.89540385265292333</c:v>
                </c:pt>
                <c:pt idx="471">
                  <c:v>0.89574180466373776</c:v>
                </c:pt>
                <c:pt idx="472">
                  <c:v>0.89591078066914498</c:v>
                </c:pt>
                <c:pt idx="473">
                  <c:v>0.89658668469077396</c:v>
                </c:pt>
                <c:pt idx="474">
                  <c:v>0.89743156471781005</c:v>
                </c:pt>
                <c:pt idx="475">
                  <c:v>0.89827644474484625</c:v>
                </c:pt>
                <c:pt idx="476">
                  <c:v>0.89895234876647512</c:v>
                </c:pt>
                <c:pt idx="477">
                  <c:v>0.89979722879351132</c:v>
                </c:pt>
                <c:pt idx="478">
                  <c:v>0.89979722879351132</c:v>
                </c:pt>
                <c:pt idx="479">
                  <c:v>0.90013518080432575</c:v>
                </c:pt>
                <c:pt idx="480">
                  <c:v>0.90030415680973297</c:v>
                </c:pt>
                <c:pt idx="481">
                  <c:v>0.90098006083136195</c:v>
                </c:pt>
                <c:pt idx="482">
                  <c:v>0.90182494085839815</c:v>
                </c:pt>
                <c:pt idx="483">
                  <c:v>0.90216289286921258</c:v>
                </c:pt>
                <c:pt idx="484">
                  <c:v>0.90266982088543424</c:v>
                </c:pt>
                <c:pt idx="485">
                  <c:v>0.90334572490706322</c:v>
                </c:pt>
                <c:pt idx="486">
                  <c:v>0.90435958093950664</c:v>
                </c:pt>
                <c:pt idx="487">
                  <c:v>0.90469753295032107</c:v>
                </c:pt>
                <c:pt idx="488">
                  <c:v>0.90571138898276449</c:v>
                </c:pt>
                <c:pt idx="489">
                  <c:v>0.90655626900980057</c:v>
                </c:pt>
                <c:pt idx="490">
                  <c:v>0.90723217303142956</c:v>
                </c:pt>
                <c:pt idx="491">
                  <c:v>0.90841500506928019</c:v>
                </c:pt>
                <c:pt idx="492">
                  <c:v>0.90858398107468741</c:v>
                </c:pt>
                <c:pt idx="493">
                  <c:v>0.90858398107468741</c:v>
                </c:pt>
                <c:pt idx="494">
                  <c:v>0.90909090909090906</c:v>
                </c:pt>
                <c:pt idx="495">
                  <c:v>0.90942886110172361</c:v>
                </c:pt>
                <c:pt idx="496">
                  <c:v>0.91027374112875969</c:v>
                </c:pt>
                <c:pt idx="497">
                  <c:v>0.91078066914498146</c:v>
                </c:pt>
                <c:pt idx="498">
                  <c:v>0.91196350118283209</c:v>
                </c:pt>
                <c:pt idx="499">
                  <c:v>0.91196350118283209</c:v>
                </c:pt>
                <c:pt idx="500">
                  <c:v>0.91230145319364653</c:v>
                </c:pt>
                <c:pt idx="501">
                  <c:v>0.91280838120986818</c:v>
                </c:pt>
                <c:pt idx="502">
                  <c:v>0.91331530922608994</c:v>
                </c:pt>
                <c:pt idx="503">
                  <c:v>0.91365326123690438</c:v>
                </c:pt>
                <c:pt idx="504">
                  <c:v>0.91399121324771881</c:v>
                </c:pt>
                <c:pt idx="505">
                  <c:v>0.91432916525853325</c:v>
                </c:pt>
                <c:pt idx="506">
                  <c:v>0.9146671172693478</c:v>
                </c:pt>
                <c:pt idx="507">
                  <c:v>0.91500506928016223</c:v>
                </c:pt>
                <c:pt idx="508">
                  <c:v>0.91551199729638388</c:v>
                </c:pt>
                <c:pt idx="509">
                  <c:v>0.91618790131801287</c:v>
                </c:pt>
                <c:pt idx="510">
                  <c:v>0.91669482933423452</c:v>
                </c:pt>
                <c:pt idx="511">
                  <c:v>0.91669482933423452</c:v>
                </c:pt>
                <c:pt idx="512">
                  <c:v>0.91703278134504895</c:v>
                </c:pt>
                <c:pt idx="513">
                  <c:v>0.91703278134504895</c:v>
                </c:pt>
                <c:pt idx="514">
                  <c:v>0.91753970936127072</c:v>
                </c:pt>
                <c:pt idx="515">
                  <c:v>0.91821561338289959</c:v>
                </c:pt>
                <c:pt idx="516">
                  <c:v>0.91838458938830692</c:v>
                </c:pt>
                <c:pt idx="517">
                  <c:v>0.91872254139912135</c:v>
                </c:pt>
                <c:pt idx="518">
                  <c:v>0.91973639743156477</c:v>
                </c:pt>
                <c:pt idx="519">
                  <c:v>0.91990537343697198</c:v>
                </c:pt>
                <c:pt idx="520">
                  <c:v>0.92041230145319364</c:v>
                </c:pt>
                <c:pt idx="521">
                  <c:v>0.92125718148022984</c:v>
                </c:pt>
                <c:pt idx="522">
                  <c:v>0.92142615748563705</c:v>
                </c:pt>
                <c:pt idx="523">
                  <c:v>0.92159513349104427</c:v>
                </c:pt>
                <c:pt idx="524">
                  <c:v>0.92244001351808047</c:v>
                </c:pt>
                <c:pt idx="525">
                  <c:v>0.92294694153430212</c:v>
                </c:pt>
                <c:pt idx="526">
                  <c:v>0.92294694153430212</c:v>
                </c:pt>
                <c:pt idx="527">
                  <c:v>0.92311591753970934</c:v>
                </c:pt>
                <c:pt idx="528">
                  <c:v>0.92328489354511656</c:v>
                </c:pt>
                <c:pt idx="529">
                  <c:v>0.92345386955052378</c:v>
                </c:pt>
                <c:pt idx="530">
                  <c:v>0.92345386955052378</c:v>
                </c:pt>
                <c:pt idx="531">
                  <c:v>0.92379182156133832</c:v>
                </c:pt>
                <c:pt idx="532">
                  <c:v>0.92429874957755997</c:v>
                </c:pt>
                <c:pt idx="533">
                  <c:v>0.92463670158837441</c:v>
                </c:pt>
                <c:pt idx="534">
                  <c:v>0.92480567759378163</c:v>
                </c:pt>
                <c:pt idx="535">
                  <c:v>0.92514362960459617</c:v>
                </c:pt>
                <c:pt idx="536">
                  <c:v>0.92548158161541061</c:v>
                </c:pt>
                <c:pt idx="537">
                  <c:v>0.92598850963163226</c:v>
                </c:pt>
                <c:pt idx="538">
                  <c:v>0.92700236566407568</c:v>
                </c:pt>
                <c:pt idx="539">
                  <c:v>0.9271713416694829</c:v>
                </c:pt>
                <c:pt idx="540">
                  <c:v>0.92784724569111188</c:v>
                </c:pt>
                <c:pt idx="541">
                  <c:v>0.92801622169651909</c:v>
                </c:pt>
                <c:pt idx="542">
                  <c:v>0.92852314971274075</c:v>
                </c:pt>
                <c:pt idx="543">
                  <c:v>0.92869212571814808</c:v>
                </c:pt>
                <c:pt idx="544">
                  <c:v>0.92919905373436973</c:v>
                </c:pt>
                <c:pt idx="545">
                  <c:v>0.92936802973977695</c:v>
                </c:pt>
                <c:pt idx="546">
                  <c:v>0.93004393376140593</c:v>
                </c:pt>
                <c:pt idx="547">
                  <c:v>0.93004393376140593</c:v>
                </c:pt>
                <c:pt idx="548">
                  <c:v>0.93038188577222036</c:v>
                </c:pt>
                <c:pt idx="549">
                  <c:v>0.93055086177762758</c:v>
                </c:pt>
                <c:pt idx="550">
                  <c:v>0.9307198377830348</c:v>
                </c:pt>
                <c:pt idx="551">
                  <c:v>0.93139574180466378</c:v>
                </c:pt>
                <c:pt idx="552">
                  <c:v>0.93173369381547821</c:v>
                </c:pt>
                <c:pt idx="553">
                  <c:v>0.93190266982088543</c:v>
                </c:pt>
                <c:pt idx="554">
                  <c:v>0.93240959783710708</c:v>
                </c:pt>
                <c:pt idx="555">
                  <c:v>0.93291652585332885</c:v>
                </c:pt>
                <c:pt idx="556">
                  <c:v>0.93376140588036494</c:v>
                </c:pt>
                <c:pt idx="557">
                  <c:v>0.93443730990199392</c:v>
                </c:pt>
                <c:pt idx="558">
                  <c:v>0.93494423791821557</c:v>
                </c:pt>
                <c:pt idx="559">
                  <c:v>0.9351132139236229</c:v>
                </c:pt>
                <c:pt idx="560">
                  <c:v>0.93562014193984455</c:v>
                </c:pt>
                <c:pt idx="561">
                  <c:v>0.93578911794525177</c:v>
                </c:pt>
                <c:pt idx="562">
                  <c:v>0.93595809395065899</c:v>
                </c:pt>
                <c:pt idx="563">
                  <c:v>0.93629604596147342</c:v>
                </c:pt>
                <c:pt idx="564">
                  <c:v>0.93663399797228797</c:v>
                </c:pt>
                <c:pt idx="565">
                  <c:v>0.93714092598850962</c:v>
                </c:pt>
                <c:pt idx="566">
                  <c:v>0.93747887799932406</c:v>
                </c:pt>
                <c:pt idx="567">
                  <c:v>0.93747887799932406</c:v>
                </c:pt>
                <c:pt idx="568">
                  <c:v>0.93764785400473127</c:v>
                </c:pt>
                <c:pt idx="569">
                  <c:v>0.93815478202095304</c:v>
                </c:pt>
                <c:pt idx="570">
                  <c:v>0.93849273403176747</c:v>
                </c:pt>
                <c:pt idx="571">
                  <c:v>0.93950659006421089</c:v>
                </c:pt>
                <c:pt idx="572">
                  <c:v>0.94052044609665431</c:v>
                </c:pt>
                <c:pt idx="573">
                  <c:v>0.94085839810746874</c:v>
                </c:pt>
                <c:pt idx="574">
                  <c:v>0.94102737411287596</c:v>
                </c:pt>
                <c:pt idx="575">
                  <c:v>0.94153430212909772</c:v>
                </c:pt>
                <c:pt idx="576">
                  <c:v>0.94204123014531937</c:v>
                </c:pt>
                <c:pt idx="577">
                  <c:v>0.94221020615072659</c:v>
                </c:pt>
                <c:pt idx="578">
                  <c:v>0.94221020615072659</c:v>
                </c:pt>
                <c:pt idx="579">
                  <c:v>0.94237918215613381</c:v>
                </c:pt>
                <c:pt idx="580">
                  <c:v>0.94237918215613381</c:v>
                </c:pt>
                <c:pt idx="581">
                  <c:v>0.94305508617776279</c:v>
                </c:pt>
                <c:pt idx="582">
                  <c:v>0.94305508617776279</c:v>
                </c:pt>
                <c:pt idx="583">
                  <c:v>0.94322406218317001</c:v>
                </c:pt>
                <c:pt idx="584">
                  <c:v>0.94322406218317001</c:v>
                </c:pt>
                <c:pt idx="585">
                  <c:v>0.94373099019939166</c:v>
                </c:pt>
                <c:pt idx="586">
                  <c:v>0.94389996620479888</c:v>
                </c:pt>
                <c:pt idx="587">
                  <c:v>0.94440689422102064</c:v>
                </c:pt>
                <c:pt idx="588">
                  <c:v>0.94457587022642786</c:v>
                </c:pt>
                <c:pt idx="589">
                  <c:v>0.94457587022642786</c:v>
                </c:pt>
                <c:pt idx="590">
                  <c:v>0.9449138222372423</c:v>
                </c:pt>
                <c:pt idx="591">
                  <c:v>0.94542075025346406</c:v>
                </c:pt>
                <c:pt idx="592">
                  <c:v>0.94575870226427849</c:v>
                </c:pt>
                <c:pt idx="593">
                  <c:v>0.94609665427509293</c:v>
                </c:pt>
                <c:pt idx="594">
                  <c:v>0.94660358229131458</c:v>
                </c:pt>
                <c:pt idx="595">
                  <c:v>0.94660358229131458</c:v>
                </c:pt>
                <c:pt idx="596">
                  <c:v>0.94677255829672191</c:v>
                </c:pt>
                <c:pt idx="597">
                  <c:v>0.94727948631294356</c:v>
                </c:pt>
                <c:pt idx="598">
                  <c:v>0.94744846231835078</c:v>
                </c:pt>
                <c:pt idx="599">
                  <c:v>0.94744846231835078</c:v>
                </c:pt>
                <c:pt idx="600">
                  <c:v>0.94744846231835078</c:v>
                </c:pt>
                <c:pt idx="601">
                  <c:v>0.94829334234538698</c:v>
                </c:pt>
                <c:pt idx="602">
                  <c:v>0.94896924636701585</c:v>
                </c:pt>
                <c:pt idx="603">
                  <c:v>0.9493071983778304</c:v>
                </c:pt>
                <c:pt idx="604">
                  <c:v>0.94981412639405205</c:v>
                </c:pt>
                <c:pt idx="605">
                  <c:v>0.9503210544102737</c:v>
                </c:pt>
                <c:pt idx="606">
                  <c:v>0.9511659344373099</c:v>
                </c:pt>
                <c:pt idx="607">
                  <c:v>0.9511659344373099</c:v>
                </c:pt>
                <c:pt idx="608">
                  <c:v>0.95150388644812434</c:v>
                </c:pt>
                <c:pt idx="609">
                  <c:v>0.9520108144643461</c:v>
                </c:pt>
                <c:pt idx="610">
                  <c:v>0.95217979046975332</c:v>
                </c:pt>
                <c:pt idx="611">
                  <c:v>0.95251774248056775</c:v>
                </c:pt>
                <c:pt idx="612">
                  <c:v>0.95268671848597497</c:v>
                </c:pt>
                <c:pt idx="613">
                  <c:v>0.95285569449138219</c:v>
                </c:pt>
                <c:pt idx="614">
                  <c:v>0.95285569449138219</c:v>
                </c:pt>
                <c:pt idx="615">
                  <c:v>0.95302467049678941</c:v>
                </c:pt>
                <c:pt idx="616">
                  <c:v>0.95336262250760395</c:v>
                </c:pt>
                <c:pt idx="617">
                  <c:v>0.95353159851301117</c:v>
                </c:pt>
                <c:pt idx="618">
                  <c:v>0.95370057451841839</c:v>
                </c:pt>
                <c:pt idx="619">
                  <c:v>0.95437647854004737</c:v>
                </c:pt>
                <c:pt idx="620">
                  <c:v>0.95488340655626902</c:v>
                </c:pt>
                <c:pt idx="621">
                  <c:v>0.95488340655626902</c:v>
                </c:pt>
                <c:pt idx="622">
                  <c:v>0.95488340655626902</c:v>
                </c:pt>
                <c:pt idx="623">
                  <c:v>0.95539033457249067</c:v>
                </c:pt>
                <c:pt idx="624">
                  <c:v>0.95539033457249067</c:v>
                </c:pt>
                <c:pt idx="625">
                  <c:v>0.95572828658330522</c:v>
                </c:pt>
                <c:pt idx="626">
                  <c:v>0.95623521459952687</c:v>
                </c:pt>
                <c:pt idx="627">
                  <c:v>0.95623521459952687</c:v>
                </c:pt>
                <c:pt idx="628">
                  <c:v>0.95623521459952687</c:v>
                </c:pt>
                <c:pt idx="629">
                  <c:v>0.95623521459952687</c:v>
                </c:pt>
                <c:pt idx="630">
                  <c:v>0.95657316661034131</c:v>
                </c:pt>
                <c:pt idx="631">
                  <c:v>0.95691111862115574</c:v>
                </c:pt>
                <c:pt idx="632">
                  <c:v>0.95741804663737751</c:v>
                </c:pt>
                <c:pt idx="633">
                  <c:v>0.95792497465359916</c:v>
                </c:pt>
                <c:pt idx="634">
                  <c:v>0.95826292666441371</c:v>
                </c:pt>
                <c:pt idx="635">
                  <c:v>0.95860087867522814</c:v>
                </c:pt>
                <c:pt idx="636">
                  <c:v>0.95893883068604258</c:v>
                </c:pt>
                <c:pt idx="637">
                  <c:v>0.95910780669144979</c:v>
                </c:pt>
                <c:pt idx="638">
                  <c:v>0.95927678269685701</c:v>
                </c:pt>
                <c:pt idx="639">
                  <c:v>0.95961473470767156</c:v>
                </c:pt>
                <c:pt idx="640">
                  <c:v>0.95961473470767156</c:v>
                </c:pt>
                <c:pt idx="641">
                  <c:v>0.95978371071307877</c:v>
                </c:pt>
                <c:pt idx="642">
                  <c:v>0.96012166272389321</c:v>
                </c:pt>
                <c:pt idx="643">
                  <c:v>0.96029063872930043</c:v>
                </c:pt>
                <c:pt idx="644">
                  <c:v>0.96045961473470765</c:v>
                </c:pt>
                <c:pt idx="645">
                  <c:v>0.96045961473470765</c:v>
                </c:pt>
                <c:pt idx="646">
                  <c:v>0.96062859074011486</c:v>
                </c:pt>
                <c:pt idx="647">
                  <c:v>0.96079756674552219</c:v>
                </c:pt>
                <c:pt idx="648">
                  <c:v>0.96130449476174384</c:v>
                </c:pt>
                <c:pt idx="649">
                  <c:v>0.96164244677255828</c:v>
                </c:pt>
                <c:pt idx="650">
                  <c:v>0.96164244677255828</c:v>
                </c:pt>
                <c:pt idx="651">
                  <c:v>0.96214937478878004</c:v>
                </c:pt>
                <c:pt idx="652">
                  <c:v>0.96231835079418726</c:v>
                </c:pt>
                <c:pt idx="653">
                  <c:v>0.9626563028050017</c:v>
                </c:pt>
                <c:pt idx="654">
                  <c:v>0.96299425481581613</c:v>
                </c:pt>
                <c:pt idx="655">
                  <c:v>0.96367015883744511</c:v>
                </c:pt>
                <c:pt idx="656">
                  <c:v>0.96383913484285233</c:v>
                </c:pt>
                <c:pt idx="657">
                  <c:v>0.96383913484285233</c:v>
                </c:pt>
                <c:pt idx="658">
                  <c:v>0.96400811084825955</c:v>
                </c:pt>
                <c:pt idx="659">
                  <c:v>0.96434606285907398</c:v>
                </c:pt>
                <c:pt idx="660">
                  <c:v>0.96502196688070296</c:v>
                </c:pt>
                <c:pt idx="661">
                  <c:v>0.96569787090233183</c:v>
                </c:pt>
                <c:pt idx="662">
                  <c:v>0.96586684690773905</c:v>
                </c:pt>
                <c:pt idx="663">
                  <c:v>0.96603582291314638</c:v>
                </c:pt>
                <c:pt idx="664">
                  <c:v>0.96671172693477525</c:v>
                </c:pt>
                <c:pt idx="665">
                  <c:v>0.96671172693477525</c:v>
                </c:pt>
                <c:pt idx="666">
                  <c:v>0.96704967894558969</c:v>
                </c:pt>
                <c:pt idx="667">
                  <c:v>0.96755660696181145</c:v>
                </c:pt>
                <c:pt idx="668">
                  <c:v>0.96755660696181145</c:v>
                </c:pt>
                <c:pt idx="669">
                  <c:v>0.96789455897262588</c:v>
                </c:pt>
                <c:pt idx="670">
                  <c:v>0.96840148698884754</c:v>
                </c:pt>
                <c:pt idx="671">
                  <c:v>0.96857046299425487</c:v>
                </c:pt>
                <c:pt idx="672">
                  <c:v>0.96873943899966208</c:v>
                </c:pt>
                <c:pt idx="673">
                  <c:v>0.96924636701588374</c:v>
                </c:pt>
                <c:pt idx="674">
                  <c:v>0.96941534302129095</c:v>
                </c:pt>
                <c:pt idx="675">
                  <c:v>0.96958431902669817</c:v>
                </c:pt>
                <c:pt idx="676">
                  <c:v>0.96992227103751272</c:v>
                </c:pt>
                <c:pt idx="677">
                  <c:v>0.97009124704291994</c:v>
                </c:pt>
                <c:pt idx="678">
                  <c:v>0.97042919905373437</c:v>
                </c:pt>
                <c:pt idx="679">
                  <c:v>0.97076715106454881</c:v>
                </c:pt>
                <c:pt idx="680">
                  <c:v>0.97110510307536335</c:v>
                </c:pt>
                <c:pt idx="681">
                  <c:v>0.97127407908077057</c:v>
                </c:pt>
                <c:pt idx="682">
                  <c:v>0.97144305508617779</c:v>
                </c:pt>
                <c:pt idx="683">
                  <c:v>0.97178100709699222</c:v>
                </c:pt>
                <c:pt idx="684">
                  <c:v>0.97194998310239944</c:v>
                </c:pt>
                <c:pt idx="685">
                  <c:v>0.97194998310239944</c:v>
                </c:pt>
                <c:pt idx="686">
                  <c:v>0.97194998310239944</c:v>
                </c:pt>
                <c:pt idx="687">
                  <c:v>0.97194998310239944</c:v>
                </c:pt>
                <c:pt idx="688">
                  <c:v>0.9724569111186212</c:v>
                </c:pt>
                <c:pt idx="689">
                  <c:v>0.97313281514025007</c:v>
                </c:pt>
                <c:pt idx="690">
                  <c:v>0.97330179114565729</c:v>
                </c:pt>
                <c:pt idx="691">
                  <c:v>0.97380871916187906</c:v>
                </c:pt>
                <c:pt idx="692">
                  <c:v>0.97414667117269349</c:v>
                </c:pt>
                <c:pt idx="693">
                  <c:v>0.97414667117269349</c:v>
                </c:pt>
                <c:pt idx="694">
                  <c:v>0.97431564717810071</c:v>
                </c:pt>
                <c:pt idx="695">
                  <c:v>0.97465359918891514</c:v>
                </c:pt>
                <c:pt idx="696">
                  <c:v>0.97465359918891514</c:v>
                </c:pt>
                <c:pt idx="697">
                  <c:v>0.97532950321054412</c:v>
                </c:pt>
                <c:pt idx="698">
                  <c:v>0.97532950321054412</c:v>
                </c:pt>
                <c:pt idx="699">
                  <c:v>0.97532950321054412</c:v>
                </c:pt>
                <c:pt idx="700">
                  <c:v>0.97549847921595134</c:v>
                </c:pt>
                <c:pt idx="701">
                  <c:v>0.97566745522135856</c:v>
                </c:pt>
                <c:pt idx="702">
                  <c:v>0.97566745522135856</c:v>
                </c:pt>
                <c:pt idx="703">
                  <c:v>0.97617438323758021</c:v>
                </c:pt>
                <c:pt idx="704">
                  <c:v>0.97634335924298754</c:v>
                </c:pt>
                <c:pt idx="705">
                  <c:v>0.97651233524839476</c:v>
                </c:pt>
                <c:pt idx="706">
                  <c:v>0.97685028725920919</c:v>
                </c:pt>
                <c:pt idx="707">
                  <c:v>0.97701926326461641</c:v>
                </c:pt>
                <c:pt idx="708">
                  <c:v>0.97701926326461641</c:v>
                </c:pt>
                <c:pt idx="709">
                  <c:v>0.97701926326461641</c:v>
                </c:pt>
                <c:pt idx="710">
                  <c:v>0.97701926326461641</c:v>
                </c:pt>
                <c:pt idx="711">
                  <c:v>0.97701926326461641</c:v>
                </c:pt>
                <c:pt idx="712">
                  <c:v>0.97718823927002363</c:v>
                </c:pt>
                <c:pt idx="713">
                  <c:v>0.97735721527543085</c:v>
                </c:pt>
                <c:pt idx="714">
                  <c:v>0.97752619128083817</c:v>
                </c:pt>
                <c:pt idx="715">
                  <c:v>0.97769516728624539</c:v>
                </c:pt>
                <c:pt idx="716">
                  <c:v>0.97837107130787426</c:v>
                </c:pt>
                <c:pt idx="717">
                  <c:v>0.97837107130787426</c:v>
                </c:pt>
                <c:pt idx="718">
                  <c:v>0.97837107130787426</c:v>
                </c:pt>
                <c:pt idx="719">
                  <c:v>0.9787090233186887</c:v>
                </c:pt>
                <c:pt idx="720">
                  <c:v>0.97887799932409603</c:v>
                </c:pt>
                <c:pt idx="721">
                  <c:v>0.97887799932409603</c:v>
                </c:pt>
                <c:pt idx="722">
                  <c:v>0.97904697532950324</c:v>
                </c:pt>
                <c:pt idx="723">
                  <c:v>0.97921595133491046</c:v>
                </c:pt>
                <c:pt idx="724">
                  <c:v>0.97938492734031768</c:v>
                </c:pt>
                <c:pt idx="725">
                  <c:v>0.9795539033457249</c:v>
                </c:pt>
                <c:pt idx="726">
                  <c:v>0.97972287935113211</c:v>
                </c:pt>
                <c:pt idx="727">
                  <c:v>0.97989185535653933</c:v>
                </c:pt>
                <c:pt idx="728">
                  <c:v>0.98006083136194655</c:v>
                </c:pt>
                <c:pt idx="729">
                  <c:v>0.9803987833727611</c:v>
                </c:pt>
                <c:pt idx="730">
                  <c:v>0.98124366339979718</c:v>
                </c:pt>
                <c:pt idx="731">
                  <c:v>0.98158161541061173</c:v>
                </c:pt>
                <c:pt idx="732">
                  <c:v>0.98158161541061173</c:v>
                </c:pt>
                <c:pt idx="733">
                  <c:v>0.98175059141601895</c:v>
                </c:pt>
                <c:pt idx="734">
                  <c:v>0.98191956742142616</c:v>
                </c:pt>
                <c:pt idx="735">
                  <c:v>0.9822575194322406</c:v>
                </c:pt>
                <c:pt idx="736">
                  <c:v>0.98276444744846236</c:v>
                </c:pt>
                <c:pt idx="737">
                  <c:v>0.98276444744846236</c:v>
                </c:pt>
                <c:pt idx="738">
                  <c:v>0.98293342345386958</c:v>
                </c:pt>
                <c:pt idx="739">
                  <c:v>0.98293342345386958</c:v>
                </c:pt>
                <c:pt idx="740">
                  <c:v>0.98327137546468402</c:v>
                </c:pt>
                <c:pt idx="741">
                  <c:v>0.98344035147009123</c:v>
                </c:pt>
                <c:pt idx="742">
                  <c:v>0.98344035147009123</c:v>
                </c:pt>
                <c:pt idx="743">
                  <c:v>0.98377830348090567</c:v>
                </c:pt>
                <c:pt idx="744">
                  <c:v>0.98445420750253465</c:v>
                </c:pt>
                <c:pt idx="745">
                  <c:v>0.98462318350794187</c:v>
                </c:pt>
                <c:pt idx="746">
                  <c:v>0.98479215951334909</c:v>
                </c:pt>
                <c:pt idx="747">
                  <c:v>0.98529908752957085</c:v>
                </c:pt>
                <c:pt idx="748">
                  <c:v>0.98563703954038528</c:v>
                </c:pt>
                <c:pt idx="749">
                  <c:v>0.98563703954038528</c:v>
                </c:pt>
                <c:pt idx="750">
                  <c:v>0.9858060155457925</c:v>
                </c:pt>
                <c:pt idx="751">
                  <c:v>0.9858060155457925</c:v>
                </c:pt>
                <c:pt idx="752">
                  <c:v>0.9858060155457925</c:v>
                </c:pt>
                <c:pt idx="753">
                  <c:v>0.9858060155457925</c:v>
                </c:pt>
                <c:pt idx="754">
                  <c:v>0.98597499155119972</c:v>
                </c:pt>
                <c:pt idx="755">
                  <c:v>0.98631294356201415</c:v>
                </c:pt>
                <c:pt idx="756">
                  <c:v>0.98631294356201415</c:v>
                </c:pt>
                <c:pt idx="757">
                  <c:v>0.98631294356201415</c:v>
                </c:pt>
                <c:pt idx="758">
                  <c:v>0.98648191956742137</c:v>
                </c:pt>
                <c:pt idx="759">
                  <c:v>0.98698884758364314</c:v>
                </c:pt>
                <c:pt idx="760">
                  <c:v>0.98732679959445757</c:v>
                </c:pt>
                <c:pt idx="761">
                  <c:v>0.98749577559986479</c:v>
                </c:pt>
                <c:pt idx="762">
                  <c:v>0.98749577559986479</c:v>
                </c:pt>
                <c:pt idx="763">
                  <c:v>0.98766475160527201</c:v>
                </c:pt>
                <c:pt idx="764">
                  <c:v>0.98800270361608655</c:v>
                </c:pt>
                <c:pt idx="765">
                  <c:v>0.98817167962149377</c:v>
                </c:pt>
                <c:pt idx="766">
                  <c:v>0.98850963163230821</c:v>
                </c:pt>
                <c:pt idx="767">
                  <c:v>0.98850963163230821</c:v>
                </c:pt>
                <c:pt idx="768">
                  <c:v>0.98901655964852986</c:v>
                </c:pt>
                <c:pt idx="769">
                  <c:v>0.98901655964852986</c:v>
                </c:pt>
                <c:pt idx="770">
                  <c:v>0.98918553565393719</c:v>
                </c:pt>
                <c:pt idx="771">
                  <c:v>0.98952348766475162</c:v>
                </c:pt>
                <c:pt idx="772">
                  <c:v>0.98986143967556606</c:v>
                </c:pt>
                <c:pt idx="773">
                  <c:v>0.99003041568097327</c:v>
                </c:pt>
                <c:pt idx="774">
                  <c:v>0.99003041568097327</c:v>
                </c:pt>
                <c:pt idx="775">
                  <c:v>0.99019939168638049</c:v>
                </c:pt>
                <c:pt idx="776">
                  <c:v>0.99036836769178782</c:v>
                </c:pt>
                <c:pt idx="777">
                  <c:v>0.99053734369719504</c:v>
                </c:pt>
                <c:pt idx="778">
                  <c:v>0.99070631970260226</c:v>
                </c:pt>
                <c:pt idx="779">
                  <c:v>0.99087529570800947</c:v>
                </c:pt>
                <c:pt idx="780">
                  <c:v>0.99087529570800947</c:v>
                </c:pt>
                <c:pt idx="781">
                  <c:v>0.99104427171341669</c:v>
                </c:pt>
                <c:pt idx="782">
                  <c:v>0.99121324771882391</c:v>
                </c:pt>
                <c:pt idx="783">
                  <c:v>0.99121324771882391</c:v>
                </c:pt>
                <c:pt idx="784">
                  <c:v>0.99138222372423113</c:v>
                </c:pt>
                <c:pt idx="785">
                  <c:v>0.99155119972963834</c:v>
                </c:pt>
                <c:pt idx="786">
                  <c:v>0.99155119972963834</c:v>
                </c:pt>
                <c:pt idx="787">
                  <c:v>0.99188915174045289</c:v>
                </c:pt>
                <c:pt idx="788">
                  <c:v>0.99222710375126733</c:v>
                </c:pt>
                <c:pt idx="789">
                  <c:v>0.99273403176748898</c:v>
                </c:pt>
                <c:pt idx="790">
                  <c:v>0.99307198377830352</c:v>
                </c:pt>
                <c:pt idx="791">
                  <c:v>0.99307198377830352</c:v>
                </c:pt>
                <c:pt idx="792">
                  <c:v>0.99324095978371074</c:v>
                </c:pt>
                <c:pt idx="793">
                  <c:v>0.99324095978371074</c:v>
                </c:pt>
                <c:pt idx="794">
                  <c:v>0.99340993578911796</c:v>
                </c:pt>
                <c:pt idx="795">
                  <c:v>0.99357891179452518</c:v>
                </c:pt>
                <c:pt idx="796">
                  <c:v>0.99357891179452518</c:v>
                </c:pt>
                <c:pt idx="797">
                  <c:v>0.99391686380533961</c:v>
                </c:pt>
                <c:pt idx="798">
                  <c:v>0.99391686380533961</c:v>
                </c:pt>
                <c:pt idx="799">
                  <c:v>0.99391686380533961</c:v>
                </c:pt>
                <c:pt idx="800">
                  <c:v>0.99391686380533961</c:v>
                </c:pt>
                <c:pt idx="801">
                  <c:v>0.99408583981074683</c:v>
                </c:pt>
                <c:pt idx="802">
                  <c:v>0.99408583981074683</c:v>
                </c:pt>
                <c:pt idx="803">
                  <c:v>0.99425481581615416</c:v>
                </c:pt>
                <c:pt idx="804">
                  <c:v>0.99425481581615416</c:v>
                </c:pt>
                <c:pt idx="805">
                  <c:v>0.99425481581615416</c:v>
                </c:pt>
                <c:pt idx="806">
                  <c:v>0.99425481581615416</c:v>
                </c:pt>
                <c:pt idx="807">
                  <c:v>0.99425481581615416</c:v>
                </c:pt>
                <c:pt idx="808">
                  <c:v>0.99425481581615416</c:v>
                </c:pt>
                <c:pt idx="809">
                  <c:v>0.99425481581615416</c:v>
                </c:pt>
                <c:pt idx="810">
                  <c:v>0.99442379182156138</c:v>
                </c:pt>
                <c:pt idx="811">
                  <c:v>0.99459276782696859</c:v>
                </c:pt>
                <c:pt idx="812">
                  <c:v>0.99476174383237581</c:v>
                </c:pt>
                <c:pt idx="813">
                  <c:v>0.99476174383237581</c:v>
                </c:pt>
                <c:pt idx="814">
                  <c:v>0.99509969584319025</c:v>
                </c:pt>
                <c:pt idx="815">
                  <c:v>0.99543764785400468</c:v>
                </c:pt>
                <c:pt idx="816">
                  <c:v>0.99543764785400468</c:v>
                </c:pt>
                <c:pt idx="817">
                  <c:v>0.99560662385941201</c:v>
                </c:pt>
                <c:pt idx="818">
                  <c:v>0.99577559986481923</c:v>
                </c:pt>
                <c:pt idx="819">
                  <c:v>0.99577559986481923</c:v>
                </c:pt>
                <c:pt idx="820">
                  <c:v>0.99577559986481923</c:v>
                </c:pt>
                <c:pt idx="821">
                  <c:v>0.99611355187563366</c:v>
                </c:pt>
                <c:pt idx="822">
                  <c:v>0.99611355187563366</c:v>
                </c:pt>
                <c:pt idx="823">
                  <c:v>0.99611355187563366</c:v>
                </c:pt>
                <c:pt idx="824">
                  <c:v>0.99611355187563366</c:v>
                </c:pt>
                <c:pt idx="825">
                  <c:v>0.9964515038864481</c:v>
                </c:pt>
                <c:pt idx="826">
                  <c:v>0.99662047989185532</c:v>
                </c:pt>
                <c:pt idx="827">
                  <c:v>0.99695843190266986</c:v>
                </c:pt>
                <c:pt idx="828">
                  <c:v>0.99695843190266986</c:v>
                </c:pt>
                <c:pt idx="829">
                  <c:v>0.9972963839134843</c:v>
                </c:pt>
                <c:pt idx="830">
                  <c:v>0.9972963839134843</c:v>
                </c:pt>
                <c:pt idx="831">
                  <c:v>0.99746535991889151</c:v>
                </c:pt>
                <c:pt idx="832">
                  <c:v>0.99797228793511317</c:v>
                </c:pt>
                <c:pt idx="833">
                  <c:v>0.9981412639405205</c:v>
                </c:pt>
                <c:pt idx="834">
                  <c:v>0.99847921595133493</c:v>
                </c:pt>
                <c:pt idx="835">
                  <c:v>0.99864819195674215</c:v>
                </c:pt>
                <c:pt idx="836">
                  <c:v>0.99932409597837102</c:v>
                </c:pt>
                <c:pt idx="837">
                  <c:v>0.99932409597837102</c:v>
                </c:pt>
                <c:pt idx="838">
                  <c:v>0.99932409597837102</c:v>
                </c:pt>
                <c:pt idx="839">
                  <c:v>0.99949307198377835</c:v>
                </c:pt>
                <c:pt idx="840">
                  <c:v>0.99983102399459278</c:v>
                </c:pt>
                <c:pt idx="841">
                  <c:v>0.99983102399459278</c:v>
                </c:pt>
                <c:pt idx="842">
                  <c:v>1</c:v>
                </c:pt>
                <c:pt idx="843">
                  <c:v>1</c:v>
                </c:pt>
                <c:pt idx="844">
                  <c:v>1</c:v>
                </c:pt>
              </c:numCache>
            </c:numRef>
          </c:val>
          <c:smooth val="0"/>
        </c:ser>
        <c:ser>
          <c:idx val="4"/>
          <c:order val="4"/>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2\[mtiv-dynamic.xlsx]cdf-base-1'!$F$1:$F$845</c:f>
              <c:numCache>
                <c:formatCode>General</c:formatCode>
                <c:ptCount val="845"/>
                <c:pt idx="10">
                  <c:v>3.9904229848363929E-4</c:v>
                </c:pt>
                <c:pt idx="11">
                  <c:v>3.9904229848363929E-4</c:v>
                </c:pt>
                <c:pt idx="12">
                  <c:v>3.9904229848363929E-4</c:v>
                </c:pt>
                <c:pt idx="13">
                  <c:v>7.9808459696727857E-4</c:v>
                </c:pt>
                <c:pt idx="14">
                  <c:v>1.1971268954509178E-3</c:v>
                </c:pt>
                <c:pt idx="15">
                  <c:v>1.5961691939345571E-3</c:v>
                </c:pt>
                <c:pt idx="16">
                  <c:v>1.5961691939345571E-3</c:v>
                </c:pt>
                <c:pt idx="17">
                  <c:v>1.9952114924181963E-3</c:v>
                </c:pt>
                <c:pt idx="18">
                  <c:v>1.9952114924181963E-3</c:v>
                </c:pt>
                <c:pt idx="19">
                  <c:v>1.9952114924181963E-3</c:v>
                </c:pt>
                <c:pt idx="20">
                  <c:v>2.3942537909018356E-3</c:v>
                </c:pt>
                <c:pt idx="21">
                  <c:v>2.3942537909018356E-3</c:v>
                </c:pt>
                <c:pt idx="22">
                  <c:v>2.3942537909018356E-3</c:v>
                </c:pt>
                <c:pt idx="23">
                  <c:v>2.7932960893854749E-3</c:v>
                </c:pt>
                <c:pt idx="24">
                  <c:v>2.7932960893854749E-3</c:v>
                </c:pt>
                <c:pt idx="25">
                  <c:v>2.7932960893854749E-3</c:v>
                </c:pt>
                <c:pt idx="26">
                  <c:v>2.7932960893854749E-3</c:v>
                </c:pt>
                <c:pt idx="27">
                  <c:v>2.7932960893854749E-3</c:v>
                </c:pt>
                <c:pt idx="28">
                  <c:v>2.7932960893854749E-3</c:v>
                </c:pt>
                <c:pt idx="29">
                  <c:v>3.1923383878691143E-3</c:v>
                </c:pt>
                <c:pt idx="30">
                  <c:v>3.5913806863527532E-3</c:v>
                </c:pt>
                <c:pt idx="31">
                  <c:v>3.9904229848363925E-3</c:v>
                </c:pt>
                <c:pt idx="32">
                  <c:v>5.1875498802873106E-3</c:v>
                </c:pt>
                <c:pt idx="33">
                  <c:v>5.5865921787709499E-3</c:v>
                </c:pt>
                <c:pt idx="34">
                  <c:v>7.1827613727055064E-3</c:v>
                </c:pt>
                <c:pt idx="35">
                  <c:v>7.9808459696727851E-3</c:v>
                </c:pt>
                <c:pt idx="36">
                  <c:v>8.3798882681564244E-3</c:v>
                </c:pt>
                <c:pt idx="37">
                  <c:v>8.3798882681564244E-3</c:v>
                </c:pt>
                <c:pt idx="38">
                  <c:v>9.5770151636073424E-3</c:v>
                </c:pt>
                <c:pt idx="39">
                  <c:v>9.9760574620909818E-3</c:v>
                </c:pt>
                <c:pt idx="40">
                  <c:v>9.9760574620909818E-3</c:v>
                </c:pt>
                <c:pt idx="41">
                  <c:v>9.9760574620909818E-3</c:v>
                </c:pt>
                <c:pt idx="42">
                  <c:v>1.0375099760574621E-2</c:v>
                </c:pt>
                <c:pt idx="43">
                  <c:v>1.077414205905826E-2</c:v>
                </c:pt>
                <c:pt idx="44">
                  <c:v>1.11731843575419E-2</c:v>
                </c:pt>
                <c:pt idx="45">
                  <c:v>1.1572226656025539E-2</c:v>
                </c:pt>
                <c:pt idx="46">
                  <c:v>1.2370311252992818E-2</c:v>
                </c:pt>
                <c:pt idx="47">
                  <c:v>1.2769353551476457E-2</c:v>
                </c:pt>
                <c:pt idx="48">
                  <c:v>1.3168395849960097E-2</c:v>
                </c:pt>
                <c:pt idx="49">
                  <c:v>1.3966480446927373E-2</c:v>
                </c:pt>
                <c:pt idx="50">
                  <c:v>1.5163607342378291E-2</c:v>
                </c:pt>
                <c:pt idx="51">
                  <c:v>1.5562649640861931E-2</c:v>
                </c:pt>
                <c:pt idx="52">
                  <c:v>1.7158818834796488E-2</c:v>
                </c:pt>
                <c:pt idx="53">
                  <c:v>1.8754988028731046E-2</c:v>
                </c:pt>
                <c:pt idx="54">
                  <c:v>2.0351157222665603E-2</c:v>
                </c:pt>
                <c:pt idx="55">
                  <c:v>2.1149241819632882E-2</c:v>
                </c:pt>
                <c:pt idx="56">
                  <c:v>2.1548284118116521E-2</c:v>
                </c:pt>
                <c:pt idx="57">
                  <c:v>2.194732641660016E-2</c:v>
                </c:pt>
                <c:pt idx="58">
                  <c:v>2.3144453312051078E-2</c:v>
                </c:pt>
                <c:pt idx="59">
                  <c:v>2.3144453312051078E-2</c:v>
                </c:pt>
                <c:pt idx="60">
                  <c:v>2.3144453312051078E-2</c:v>
                </c:pt>
                <c:pt idx="61">
                  <c:v>2.3942537909018357E-2</c:v>
                </c:pt>
                <c:pt idx="62">
                  <c:v>2.4341580207501996E-2</c:v>
                </c:pt>
                <c:pt idx="63">
                  <c:v>2.5538707102952914E-2</c:v>
                </c:pt>
                <c:pt idx="64">
                  <c:v>2.5937749401436554E-2</c:v>
                </c:pt>
                <c:pt idx="65">
                  <c:v>2.6336791699920193E-2</c:v>
                </c:pt>
                <c:pt idx="66">
                  <c:v>2.7134876296887472E-2</c:v>
                </c:pt>
                <c:pt idx="67">
                  <c:v>2.7932960893854747E-2</c:v>
                </c:pt>
                <c:pt idx="68">
                  <c:v>2.9130087789305665E-2</c:v>
                </c:pt>
                <c:pt idx="69">
                  <c:v>3.0327214684756583E-2</c:v>
                </c:pt>
                <c:pt idx="70">
                  <c:v>3.1524341580207504E-2</c:v>
                </c:pt>
                <c:pt idx="71">
                  <c:v>3.2721468475658419E-2</c:v>
                </c:pt>
                <c:pt idx="72">
                  <c:v>3.3519553072625698E-2</c:v>
                </c:pt>
                <c:pt idx="73">
                  <c:v>3.4716679968076619E-2</c:v>
                </c:pt>
                <c:pt idx="74">
                  <c:v>3.5913806863527534E-2</c:v>
                </c:pt>
                <c:pt idx="75">
                  <c:v>3.8707102952913006E-2</c:v>
                </c:pt>
                <c:pt idx="76">
                  <c:v>4.1101356743814842E-2</c:v>
                </c:pt>
                <c:pt idx="77">
                  <c:v>4.189944134078212E-2</c:v>
                </c:pt>
                <c:pt idx="78">
                  <c:v>4.2697525937749399E-2</c:v>
                </c:pt>
                <c:pt idx="79">
                  <c:v>4.5889864325618514E-2</c:v>
                </c:pt>
                <c:pt idx="80">
                  <c:v>4.7885075818036714E-2</c:v>
                </c:pt>
                <c:pt idx="81">
                  <c:v>4.828411811652035E-2</c:v>
                </c:pt>
                <c:pt idx="82">
                  <c:v>4.9082202713487628E-2</c:v>
                </c:pt>
                <c:pt idx="83">
                  <c:v>5.1077414205905829E-2</c:v>
                </c:pt>
                <c:pt idx="84">
                  <c:v>5.3072625698324022E-2</c:v>
                </c:pt>
                <c:pt idx="85">
                  <c:v>5.3870710295291301E-2</c:v>
                </c:pt>
                <c:pt idx="86">
                  <c:v>5.6264964086193137E-2</c:v>
                </c:pt>
                <c:pt idx="87">
                  <c:v>5.9058260175578609E-2</c:v>
                </c:pt>
                <c:pt idx="88">
                  <c:v>6.2649640861931366E-2</c:v>
                </c:pt>
                <c:pt idx="89">
                  <c:v>6.3447725458898638E-2</c:v>
                </c:pt>
                <c:pt idx="90">
                  <c:v>6.5442936951316838E-2</c:v>
                </c:pt>
                <c:pt idx="91">
                  <c:v>6.9034317637669596E-2</c:v>
                </c:pt>
                <c:pt idx="92">
                  <c:v>7.1827613727055067E-2</c:v>
                </c:pt>
                <c:pt idx="93">
                  <c:v>7.4221867517956897E-2</c:v>
                </c:pt>
                <c:pt idx="94">
                  <c:v>7.7813248204309654E-2</c:v>
                </c:pt>
                <c:pt idx="95">
                  <c:v>8.0207501995211497E-2</c:v>
                </c:pt>
                <c:pt idx="96">
                  <c:v>8.4197924980047884E-2</c:v>
                </c:pt>
                <c:pt idx="97">
                  <c:v>8.6991221069433355E-2</c:v>
                </c:pt>
                <c:pt idx="98">
                  <c:v>9.0582601755786113E-2</c:v>
                </c:pt>
                <c:pt idx="99">
                  <c:v>9.217877094972067E-2</c:v>
                </c:pt>
                <c:pt idx="100">
                  <c:v>9.65682362330407E-2</c:v>
                </c:pt>
                <c:pt idx="101">
                  <c:v>0.10015961691939346</c:v>
                </c:pt>
                <c:pt idx="102">
                  <c:v>0.10255387071029529</c:v>
                </c:pt>
                <c:pt idx="103">
                  <c:v>0.10494812450119713</c:v>
                </c:pt>
                <c:pt idx="104">
                  <c:v>0.10853950518754989</c:v>
                </c:pt>
                <c:pt idx="105">
                  <c:v>0.11213088587390263</c:v>
                </c:pt>
                <c:pt idx="106">
                  <c:v>0.11452513966480447</c:v>
                </c:pt>
                <c:pt idx="107">
                  <c:v>0.11771747805267359</c:v>
                </c:pt>
                <c:pt idx="108">
                  <c:v>0.12170790103750997</c:v>
                </c:pt>
                <c:pt idx="109">
                  <c:v>0.12569832402234637</c:v>
                </c:pt>
                <c:pt idx="110">
                  <c:v>0.13088587390263368</c:v>
                </c:pt>
                <c:pt idx="111">
                  <c:v>0.13367916999201915</c:v>
                </c:pt>
                <c:pt idx="112">
                  <c:v>0.13766959297685555</c:v>
                </c:pt>
                <c:pt idx="113">
                  <c:v>0.14006384676775738</c:v>
                </c:pt>
                <c:pt idx="114">
                  <c:v>0.14604948124501196</c:v>
                </c:pt>
                <c:pt idx="115">
                  <c:v>0.14764565043894654</c:v>
                </c:pt>
                <c:pt idx="116">
                  <c:v>0.15123703112529929</c:v>
                </c:pt>
                <c:pt idx="117">
                  <c:v>0.15642458100558659</c:v>
                </c:pt>
                <c:pt idx="118">
                  <c:v>0.16121308858739025</c:v>
                </c:pt>
                <c:pt idx="119">
                  <c:v>0.16719872306464484</c:v>
                </c:pt>
                <c:pt idx="120">
                  <c:v>0.1707901037509976</c:v>
                </c:pt>
                <c:pt idx="121">
                  <c:v>0.17398244213886671</c:v>
                </c:pt>
                <c:pt idx="122">
                  <c:v>0.17837190742218675</c:v>
                </c:pt>
                <c:pt idx="123">
                  <c:v>0.1839584996009577</c:v>
                </c:pt>
                <c:pt idx="124">
                  <c:v>0.18834796488427774</c:v>
                </c:pt>
                <c:pt idx="125">
                  <c:v>0.19114126097366321</c:v>
                </c:pt>
                <c:pt idx="126">
                  <c:v>0.19433359936153233</c:v>
                </c:pt>
                <c:pt idx="127">
                  <c:v>0.19912210694333599</c:v>
                </c:pt>
                <c:pt idx="128">
                  <c:v>0.2011173184357542</c:v>
                </c:pt>
                <c:pt idx="129">
                  <c:v>0.20550678371907422</c:v>
                </c:pt>
                <c:pt idx="130">
                  <c:v>0.20949720670391062</c:v>
                </c:pt>
                <c:pt idx="131">
                  <c:v>0.21508379888268156</c:v>
                </c:pt>
                <c:pt idx="132">
                  <c:v>0.2194732641660016</c:v>
                </c:pt>
                <c:pt idx="133">
                  <c:v>0.22426177174780526</c:v>
                </c:pt>
                <c:pt idx="134">
                  <c:v>0.22665602553870709</c:v>
                </c:pt>
                <c:pt idx="135">
                  <c:v>0.22905027932960895</c:v>
                </c:pt>
                <c:pt idx="136">
                  <c:v>0.2338387869114126</c:v>
                </c:pt>
                <c:pt idx="137">
                  <c:v>0.23583399840383082</c:v>
                </c:pt>
                <c:pt idx="138">
                  <c:v>0.23982442138866719</c:v>
                </c:pt>
                <c:pt idx="139">
                  <c:v>0.24301675977653631</c:v>
                </c:pt>
                <c:pt idx="140">
                  <c:v>0.24780526735833999</c:v>
                </c:pt>
                <c:pt idx="141">
                  <c:v>0.25418994413407819</c:v>
                </c:pt>
                <c:pt idx="142">
                  <c:v>0.25818036711891462</c:v>
                </c:pt>
                <c:pt idx="143">
                  <c:v>0.26177174780526735</c:v>
                </c:pt>
                <c:pt idx="144">
                  <c:v>0.26496408619313649</c:v>
                </c:pt>
                <c:pt idx="145">
                  <c:v>0.26895450917797287</c:v>
                </c:pt>
                <c:pt idx="146">
                  <c:v>0.27214684756584195</c:v>
                </c:pt>
                <c:pt idx="147">
                  <c:v>0.27693535514764567</c:v>
                </c:pt>
                <c:pt idx="148">
                  <c:v>0.27893056664006383</c:v>
                </c:pt>
                <c:pt idx="149">
                  <c:v>0.28212290502793297</c:v>
                </c:pt>
                <c:pt idx="150">
                  <c:v>0.28411811652035118</c:v>
                </c:pt>
                <c:pt idx="151">
                  <c:v>0.28810853950518756</c:v>
                </c:pt>
                <c:pt idx="152">
                  <c:v>0.29249800478850757</c:v>
                </c:pt>
                <c:pt idx="153">
                  <c:v>0.29688747007182759</c:v>
                </c:pt>
                <c:pt idx="154">
                  <c:v>0.30007980845969673</c:v>
                </c:pt>
                <c:pt idx="155">
                  <c:v>0.30526735833998403</c:v>
                </c:pt>
                <c:pt idx="156">
                  <c:v>0.30845969672785317</c:v>
                </c:pt>
                <c:pt idx="157">
                  <c:v>0.31324820430965683</c:v>
                </c:pt>
                <c:pt idx="158">
                  <c:v>0.31803671189146049</c:v>
                </c:pt>
                <c:pt idx="159">
                  <c:v>0.32322426177174779</c:v>
                </c:pt>
                <c:pt idx="160">
                  <c:v>0.32721468475658422</c:v>
                </c:pt>
                <c:pt idx="161">
                  <c:v>0.33120510774142059</c:v>
                </c:pt>
                <c:pt idx="162">
                  <c:v>0.33519553072625696</c:v>
                </c:pt>
                <c:pt idx="163">
                  <c:v>0.33958499600957703</c:v>
                </c:pt>
                <c:pt idx="164">
                  <c:v>0.34118116520351155</c:v>
                </c:pt>
                <c:pt idx="165">
                  <c:v>0.34437350359138069</c:v>
                </c:pt>
                <c:pt idx="166">
                  <c:v>0.34916201117318435</c:v>
                </c:pt>
                <c:pt idx="167">
                  <c:v>0.35075818036711892</c:v>
                </c:pt>
                <c:pt idx="168">
                  <c:v>0.35315243415802072</c:v>
                </c:pt>
                <c:pt idx="169">
                  <c:v>0.35754189944134079</c:v>
                </c:pt>
                <c:pt idx="170">
                  <c:v>0.36073423782920988</c:v>
                </c:pt>
                <c:pt idx="171">
                  <c:v>0.36432561851556267</c:v>
                </c:pt>
                <c:pt idx="172">
                  <c:v>0.3707102952913009</c:v>
                </c:pt>
                <c:pt idx="173">
                  <c:v>0.3731045490822027</c:v>
                </c:pt>
                <c:pt idx="174">
                  <c:v>0.37789305666400641</c:v>
                </c:pt>
                <c:pt idx="175">
                  <c:v>0.38188347964884278</c:v>
                </c:pt>
                <c:pt idx="176">
                  <c:v>0.38547486033519551</c:v>
                </c:pt>
                <c:pt idx="177">
                  <c:v>0.39026336791699923</c:v>
                </c:pt>
                <c:pt idx="178">
                  <c:v>0.39345570630486831</c:v>
                </c:pt>
                <c:pt idx="179">
                  <c:v>0.39624900239425381</c:v>
                </c:pt>
                <c:pt idx="180">
                  <c:v>0.39864325618515561</c:v>
                </c:pt>
                <c:pt idx="181">
                  <c:v>0.40143655227454111</c:v>
                </c:pt>
                <c:pt idx="182">
                  <c:v>0.40383080606544292</c:v>
                </c:pt>
                <c:pt idx="183">
                  <c:v>0.40662410215482842</c:v>
                </c:pt>
                <c:pt idx="184">
                  <c:v>0.4098164405426975</c:v>
                </c:pt>
                <c:pt idx="185">
                  <c:v>0.41141260973663207</c:v>
                </c:pt>
                <c:pt idx="186">
                  <c:v>0.41340782122905029</c:v>
                </c:pt>
                <c:pt idx="187">
                  <c:v>0.41859537110933759</c:v>
                </c:pt>
                <c:pt idx="188">
                  <c:v>0.42338387869114125</c:v>
                </c:pt>
                <c:pt idx="189">
                  <c:v>0.42857142857142855</c:v>
                </c:pt>
                <c:pt idx="190">
                  <c:v>0.43335993615323226</c:v>
                </c:pt>
                <c:pt idx="191">
                  <c:v>0.43854748603351956</c:v>
                </c:pt>
                <c:pt idx="192">
                  <c:v>0.44253790901835593</c:v>
                </c:pt>
                <c:pt idx="193">
                  <c:v>0.44612928970470872</c:v>
                </c:pt>
                <c:pt idx="194">
                  <c:v>0.45011971268954509</c:v>
                </c:pt>
                <c:pt idx="195">
                  <c:v>0.45331205107741418</c:v>
                </c:pt>
                <c:pt idx="196">
                  <c:v>0.45690343176376697</c:v>
                </c:pt>
                <c:pt idx="197">
                  <c:v>0.46288906624102155</c:v>
                </c:pt>
                <c:pt idx="198">
                  <c:v>0.46528332003192341</c:v>
                </c:pt>
                <c:pt idx="199">
                  <c:v>0.47047086991221071</c:v>
                </c:pt>
                <c:pt idx="200">
                  <c:v>0.47166799680766164</c:v>
                </c:pt>
                <c:pt idx="201">
                  <c:v>0.47406225059856344</c:v>
                </c:pt>
                <c:pt idx="202">
                  <c:v>0.47565841979249801</c:v>
                </c:pt>
                <c:pt idx="203">
                  <c:v>0.4788507581803671</c:v>
                </c:pt>
                <c:pt idx="204">
                  <c:v>0.48084596967278531</c:v>
                </c:pt>
                <c:pt idx="205">
                  <c:v>0.48244213886671988</c:v>
                </c:pt>
                <c:pt idx="206">
                  <c:v>0.48603351955307261</c:v>
                </c:pt>
                <c:pt idx="207">
                  <c:v>0.48922585794094176</c:v>
                </c:pt>
                <c:pt idx="208">
                  <c:v>0.49321628092577813</c:v>
                </c:pt>
                <c:pt idx="209">
                  <c:v>0.49561053471667998</c:v>
                </c:pt>
                <c:pt idx="210">
                  <c:v>0.5</c:v>
                </c:pt>
                <c:pt idx="211">
                  <c:v>0.50478850758180371</c:v>
                </c:pt>
                <c:pt idx="212">
                  <c:v>0.5075818036711891</c:v>
                </c:pt>
                <c:pt idx="213">
                  <c:v>0.50917797286512367</c:v>
                </c:pt>
                <c:pt idx="214">
                  <c:v>0.51237031125299282</c:v>
                </c:pt>
                <c:pt idx="215">
                  <c:v>0.5159616919393456</c:v>
                </c:pt>
                <c:pt idx="216">
                  <c:v>0.51715881883479653</c:v>
                </c:pt>
                <c:pt idx="217">
                  <c:v>0.51995211492418192</c:v>
                </c:pt>
                <c:pt idx="218">
                  <c:v>0.52234636871508378</c:v>
                </c:pt>
                <c:pt idx="219">
                  <c:v>0.52394253790901835</c:v>
                </c:pt>
                <c:pt idx="220">
                  <c:v>0.52553870710295292</c:v>
                </c:pt>
                <c:pt idx="221">
                  <c:v>0.52873104549082206</c:v>
                </c:pt>
                <c:pt idx="222">
                  <c:v>0.53032721468475663</c:v>
                </c:pt>
                <c:pt idx="223">
                  <c:v>0.53232242617717473</c:v>
                </c:pt>
                <c:pt idx="224">
                  <c:v>0.53431763766959295</c:v>
                </c:pt>
                <c:pt idx="225">
                  <c:v>0.53631284916201116</c:v>
                </c:pt>
                <c:pt idx="226">
                  <c:v>0.53950518754988031</c:v>
                </c:pt>
                <c:pt idx="227">
                  <c:v>0.54269752593774945</c:v>
                </c:pt>
                <c:pt idx="228">
                  <c:v>0.54668794892258576</c:v>
                </c:pt>
                <c:pt idx="229">
                  <c:v>0.54908220271348762</c:v>
                </c:pt>
                <c:pt idx="230">
                  <c:v>0.55107741420590584</c:v>
                </c:pt>
                <c:pt idx="231">
                  <c:v>0.55466879489225862</c:v>
                </c:pt>
                <c:pt idx="232">
                  <c:v>0.5582601755786113</c:v>
                </c:pt>
                <c:pt idx="233">
                  <c:v>0.56225059856344772</c:v>
                </c:pt>
                <c:pt idx="234">
                  <c:v>0.56384676775738229</c:v>
                </c:pt>
                <c:pt idx="235">
                  <c:v>0.56624102154828415</c:v>
                </c:pt>
                <c:pt idx="236">
                  <c:v>0.56743814844373508</c:v>
                </c:pt>
                <c:pt idx="237">
                  <c:v>0.56903431763766954</c:v>
                </c:pt>
                <c:pt idx="238">
                  <c:v>0.56983240223463683</c:v>
                </c:pt>
                <c:pt idx="239">
                  <c:v>0.57102952913008775</c:v>
                </c:pt>
                <c:pt idx="240">
                  <c:v>0.57262569832402233</c:v>
                </c:pt>
                <c:pt idx="241">
                  <c:v>0.5742218675179569</c:v>
                </c:pt>
                <c:pt idx="242">
                  <c:v>0.57901037509976061</c:v>
                </c:pt>
                <c:pt idx="243">
                  <c:v>0.58140462889066236</c:v>
                </c:pt>
                <c:pt idx="244">
                  <c:v>0.58339984038308057</c:v>
                </c:pt>
                <c:pt idx="245">
                  <c:v>0.58499600957701514</c:v>
                </c:pt>
                <c:pt idx="246">
                  <c:v>0.58699122106943336</c:v>
                </c:pt>
                <c:pt idx="247">
                  <c:v>0.58978451715881886</c:v>
                </c:pt>
                <c:pt idx="248">
                  <c:v>0.59337589784517164</c:v>
                </c:pt>
                <c:pt idx="249">
                  <c:v>0.59577015163607339</c:v>
                </c:pt>
                <c:pt idx="250">
                  <c:v>0.59976057462090981</c:v>
                </c:pt>
                <c:pt idx="251">
                  <c:v>0.60175578611332803</c:v>
                </c:pt>
                <c:pt idx="252">
                  <c:v>0.6033519553072626</c:v>
                </c:pt>
                <c:pt idx="253">
                  <c:v>0.6061452513966481</c:v>
                </c:pt>
                <c:pt idx="254">
                  <c:v>0.6081404628890662</c:v>
                </c:pt>
                <c:pt idx="255">
                  <c:v>0.61213088587390263</c:v>
                </c:pt>
                <c:pt idx="256">
                  <c:v>0.6137270550678372</c:v>
                </c:pt>
                <c:pt idx="257">
                  <c:v>0.61572226656025542</c:v>
                </c:pt>
                <c:pt idx="258">
                  <c:v>0.61731843575418999</c:v>
                </c:pt>
                <c:pt idx="259">
                  <c:v>0.61811652035115727</c:v>
                </c:pt>
                <c:pt idx="260">
                  <c:v>0.62011173184357538</c:v>
                </c:pt>
                <c:pt idx="261">
                  <c:v>0.62210694333599359</c:v>
                </c:pt>
                <c:pt idx="262">
                  <c:v>0.62529928172386273</c:v>
                </c:pt>
                <c:pt idx="263">
                  <c:v>0.6268954509177973</c:v>
                </c:pt>
                <c:pt idx="264">
                  <c:v>0.6296887470071828</c:v>
                </c:pt>
                <c:pt idx="265">
                  <c:v>0.63048683160415009</c:v>
                </c:pt>
                <c:pt idx="266">
                  <c:v>0.63128491620111726</c:v>
                </c:pt>
                <c:pt idx="267">
                  <c:v>0.63208300079808455</c:v>
                </c:pt>
                <c:pt idx="268">
                  <c:v>0.63487629688747005</c:v>
                </c:pt>
                <c:pt idx="269">
                  <c:v>0.63727055067837191</c:v>
                </c:pt>
                <c:pt idx="270">
                  <c:v>0.63926576217079012</c:v>
                </c:pt>
                <c:pt idx="271">
                  <c:v>0.64086193136472469</c:v>
                </c:pt>
                <c:pt idx="272">
                  <c:v>0.64166001596169198</c:v>
                </c:pt>
                <c:pt idx="273">
                  <c:v>0.64365522745411019</c:v>
                </c:pt>
                <c:pt idx="274">
                  <c:v>0.64684756584197922</c:v>
                </c:pt>
                <c:pt idx="275">
                  <c:v>0.64884277733439744</c:v>
                </c:pt>
                <c:pt idx="276">
                  <c:v>0.65043894652833201</c:v>
                </c:pt>
                <c:pt idx="277">
                  <c:v>0.65323224261771751</c:v>
                </c:pt>
                <c:pt idx="278">
                  <c:v>0.65602553870710301</c:v>
                </c:pt>
                <c:pt idx="279">
                  <c:v>0.65841979249800475</c:v>
                </c:pt>
                <c:pt idx="280">
                  <c:v>0.65921787709497204</c:v>
                </c:pt>
                <c:pt idx="281">
                  <c:v>0.66041500399042297</c:v>
                </c:pt>
                <c:pt idx="282">
                  <c:v>0.66320830007980847</c:v>
                </c:pt>
                <c:pt idx="283">
                  <c:v>0.66640063846767761</c:v>
                </c:pt>
                <c:pt idx="284">
                  <c:v>0.66759776536312854</c:v>
                </c:pt>
                <c:pt idx="285">
                  <c:v>0.66839584996009582</c:v>
                </c:pt>
                <c:pt idx="286">
                  <c:v>0.67079010375099757</c:v>
                </c:pt>
                <c:pt idx="287">
                  <c:v>0.6719872306464485</c:v>
                </c:pt>
                <c:pt idx="288">
                  <c:v>0.67278531524341578</c:v>
                </c:pt>
                <c:pt idx="289">
                  <c:v>0.674780526735834</c:v>
                </c:pt>
                <c:pt idx="290">
                  <c:v>0.67637669592976857</c:v>
                </c:pt>
                <c:pt idx="291">
                  <c:v>0.67837190742218678</c:v>
                </c:pt>
                <c:pt idx="292">
                  <c:v>0.68116520351157228</c:v>
                </c:pt>
                <c:pt idx="293">
                  <c:v>0.68156424581005581</c:v>
                </c:pt>
                <c:pt idx="294">
                  <c:v>0.68316041500399038</c:v>
                </c:pt>
                <c:pt idx="295">
                  <c:v>0.6851556264964086</c:v>
                </c:pt>
                <c:pt idx="296">
                  <c:v>0.68595371109337588</c:v>
                </c:pt>
                <c:pt idx="297">
                  <c:v>0.68754988028731046</c:v>
                </c:pt>
                <c:pt idx="298">
                  <c:v>0.68834796488427774</c:v>
                </c:pt>
                <c:pt idx="299">
                  <c:v>0.69034317637669596</c:v>
                </c:pt>
                <c:pt idx="300">
                  <c:v>0.69154030327214688</c:v>
                </c:pt>
                <c:pt idx="301">
                  <c:v>0.6935355147645651</c:v>
                </c:pt>
                <c:pt idx="302">
                  <c:v>0.69513168395849956</c:v>
                </c:pt>
                <c:pt idx="303">
                  <c:v>0.69632881085395049</c:v>
                </c:pt>
                <c:pt idx="304">
                  <c:v>0.69912210694333599</c:v>
                </c:pt>
                <c:pt idx="305">
                  <c:v>0.70151636073423784</c:v>
                </c:pt>
                <c:pt idx="306">
                  <c:v>0.70271348762968877</c:v>
                </c:pt>
                <c:pt idx="307">
                  <c:v>0.70430965682362334</c:v>
                </c:pt>
                <c:pt idx="308">
                  <c:v>0.70550678371907427</c:v>
                </c:pt>
                <c:pt idx="309">
                  <c:v>0.70670391061452509</c:v>
                </c:pt>
                <c:pt idx="310">
                  <c:v>0.70909816440542695</c:v>
                </c:pt>
                <c:pt idx="311">
                  <c:v>0.7114924181963288</c:v>
                </c:pt>
                <c:pt idx="312">
                  <c:v>0.71308858739026337</c:v>
                </c:pt>
                <c:pt idx="313">
                  <c:v>0.71508379888268159</c:v>
                </c:pt>
                <c:pt idx="314">
                  <c:v>0.71747805267358344</c:v>
                </c:pt>
                <c:pt idx="315">
                  <c:v>0.71867517956903437</c:v>
                </c:pt>
                <c:pt idx="316">
                  <c:v>0.72106943335993612</c:v>
                </c:pt>
                <c:pt idx="317">
                  <c:v>0.72346368715083798</c:v>
                </c:pt>
                <c:pt idx="318">
                  <c:v>0.72505985634477255</c:v>
                </c:pt>
                <c:pt idx="319">
                  <c:v>0.72785315243415805</c:v>
                </c:pt>
                <c:pt idx="320">
                  <c:v>0.72905027932960897</c:v>
                </c:pt>
                <c:pt idx="321">
                  <c:v>0.7302474062250599</c:v>
                </c:pt>
                <c:pt idx="322">
                  <c:v>0.73144453312051072</c:v>
                </c:pt>
                <c:pt idx="323">
                  <c:v>0.73224261771747801</c:v>
                </c:pt>
                <c:pt idx="324">
                  <c:v>0.73343974461292893</c:v>
                </c:pt>
                <c:pt idx="325">
                  <c:v>0.73343974461292893</c:v>
                </c:pt>
                <c:pt idx="326">
                  <c:v>0.73463687150837986</c:v>
                </c:pt>
                <c:pt idx="327">
                  <c:v>0.73623304070231443</c:v>
                </c:pt>
                <c:pt idx="328">
                  <c:v>0.73663208300079808</c:v>
                </c:pt>
                <c:pt idx="329">
                  <c:v>0.73942537909018358</c:v>
                </c:pt>
                <c:pt idx="330">
                  <c:v>0.74142059058260179</c:v>
                </c:pt>
                <c:pt idx="331">
                  <c:v>0.74461292897047082</c:v>
                </c:pt>
                <c:pt idx="332">
                  <c:v>0.74620909816440539</c:v>
                </c:pt>
                <c:pt idx="333">
                  <c:v>0.74940143655227454</c:v>
                </c:pt>
                <c:pt idx="334">
                  <c:v>0.75139664804469275</c:v>
                </c:pt>
                <c:pt idx="335">
                  <c:v>0.75219473264166004</c:v>
                </c:pt>
                <c:pt idx="336">
                  <c:v>0.75658419792498</c:v>
                </c:pt>
                <c:pt idx="337">
                  <c:v>0.75738228252194728</c:v>
                </c:pt>
                <c:pt idx="338">
                  <c:v>0.7593774940143655</c:v>
                </c:pt>
                <c:pt idx="339">
                  <c:v>0.75977653631284914</c:v>
                </c:pt>
                <c:pt idx="340">
                  <c:v>0.76137270550678371</c:v>
                </c:pt>
                <c:pt idx="341">
                  <c:v>0.76336791699920192</c:v>
                </c:pt>
                <c:pt idx="342">
                  <c:v>0.76376695929768557</c:v>
                </c:pt>
                <c:pt idx="343">
                  <c:v>0.76456504389465285</c:v>
                </c:pt>
                <c:pt idx="344">
                  <c:v>0.76496408619313649</c:v>
                </c:pt>
                <c:pt idx="345">
                  <c:v>0.76616121308858742</c:v>
                </c:pt>
                <c:pt idx="346">
                  <c:v>0.76656025538707107</c:v>
                </c:pt>
                <c:pt idx="347">
                  <c:v>0.76695929768555471</c:v>
                </c:pt>
                <c:pt idx="348">
                  <c:v>0.76855546687948928</c:v>
                </c:pt>
                <c:pt idx="349">
                  <c:v>0.76895450917797281</c:v>
                </c:pt>
                <c:pt idx="350">
                  <c:v>0.7697525937749401</c:v>
                </c:pt>
                <c:pt idx="351">
                  <c:v>0.77134876296887467</c:v>
                </c:pt>
                <c:pt idx="352">
                  <c:v>0.7725458898643256</c:v>
                </c:pt>
                <c:pt idx="353">
                  <c:v>0.77374301675977653</c:v>
                </c:pt>
                <c:pt idx="354">
                  <c:v>0.77494014365522745</c:v>
                </c:pt>
                <c:pt idx="355">
                  <c:v>0.77613727055067838</c:v>
                </c:pt>
                <c:pt idx="356">
                  <c:v>0.77613727055067838</c:v>
                </c:pt>
                <c:pt idx="357">
                  <c:v>0.77693535514764567</c:v>
                </c:pt>
                <c:pt idx="358">
                  <c:v>0.7781324820430966</c:v>
                </c:pt>
                <c:pt idx="359">
                  <c:v>0.7781324820430966</c:v>
                </c:pt>
                <c:pt idx="360">
                  <c:v>0.77972865123703117</c:v>
                </c:pt>
                <c:pt idx="361">
                  <c:v>0.7809257781324821</c:v>
                </c:pt>
                <c:pt idx="362">
                  <c:v>0.78212290502793291</c:v>
                </c:pt>
                <c:pt idx="363">
                  <c:v>0.78411811652035113</c:v>
                </c:pt>
                <c:pt idx="364">
                  <c:v>0.78491620111731841</c:v>
                </c:pt>
                <c:pt idx="365">
                  <c:v>0.7857142857142857</c:v>
                </c:pt>
                <c:pt idx="366">
                  <c:v>0.78731045490822027</c:v>
                </c:pt>
                <c:pt idx="367">
                  <c:v>0.78810853950518756</c:v>
                </c:pt>
                <c:pt idx="368">
                  <c:v>0.78890662410215484</c:v>
                </c:pt>
                <c:pt idx="369">
                  <c:v>0.78970470869912213</c:v>
                </c:pt>
                <c:pt idx="370">
                  <c:v>0.79050279329608941</c:v>
                </c:pt>
                <c:pt idx="371">
                  <c:v>0.79249800478850763</c:v>
                </c:pt>
                <c:pt idx="372">
                  <c:v>0.79329608938547491</c:v>
                </c:pt>
                <c:pt idx="373">
                  <c:v>0.79409417398244209</c:v>
                </c:pt>
                <c:pt idx="374">
                  <c:v>0.79489225857940937</c:v>
                </c:pt>
                <c:pt idx="375">
                  <c:v>0.7960893854748603</c:v>
                </c:pt>
                <c:pt idx="376">
                  <c:v>0.79768555466879487</c:v>
                </c:pt>
                <c:pt idx="377">
                  <c:v>0.79848363926576216</c:v>
                </c:pt>
                <c:pt idx="378">
                  <c:v>0.79968076616121309</c:v>
                </c:pt>
                <c:pt idx="379">
                  <c:v>0.80127693535514766</c:v>
                </c:pt>
                <c:pt idx="380">
                  <c:v>0.80207501995211494</c:v>
                </c:pt>
                <c:pt idx="381">
                  <c:v>0.80407023144453316</c:v>
                </c:pt>
                <c:pt idx="382">
                  <c:v>0.80606544293695137</c:v>
                </c:pt>
                <c:pt idx="383">
                  <c:v>0.80806065442936947</c:v>
                </c:pt>
                <c:pt idx="384">
                  <c:v>0.80845969672785312</c:v>
                </c:pt>
                <c:pt idx="385">
                  <c:v>0.80965682362330404</c:v>
                </c:pt>
                <c:pt idx="386">
                  <c:v>0.8120510774142059</c:v>
                </c:pt>
                <c:pt idx="387">
                  <c:v>0.81324820430965683</c:v>
                </c:pt>
                <c:pt idx="388">
                  <c:v>0.8148443735035914</c:v>
                </c:pt>
                <c:pt idx="389">
                  <c:v>0.81564245810055869</c:v>
                </c:pt>
                <c:pt idx="390">
                  <c:v>0.81564245810055869</c:v>
                </c:pt>
                <c:pt idx="391">
                  <c:v>0.81604150039904233</c:v>
                </c:pt>
                <c:pt idx="392">
                  <c:v>0.81644054269752597</c:v>
                </c:pt>
                <c:pt idx="393">
                  <c:v>0.81803671189146054</c:v>
                </c:pt>
                <c:pt idx="394">
                  <c:v>0.81883479648842772</c:v>
                </c:pt>
                <c:pt idx="395">
                  <c:v>0.819632881085395</c:v>
                </c:pt>
                <c:pt idx="396">
                  <c:v>0.82043096568236229</c:v>
                </c:pt>
                <c:pt idx="397">
                  <c:v>0.82202713487629686</c:v>
                </c:pt>
                <c:pt idx="398">
                  <c:v>0.8224261771747805</c:v>
                </c:pt>
                <c:pt idx="399">
                  <c:v>0.82282521947326415</c:v>
                </c:pt>
                <c:pt idx="400">
                  <c:v>0.82282521947326415</c:v>
                </c:pt>
                <c:pt idx="401">
                  <c:v>0.82282521947326415</c:v>
                </c:pt>
                <c:pt idx="402">
                  <c:v>0.82282521947326415</c:v>
                </c:pt>
                <c:pt idx="403">
                  <c:v>0.82362330407023143</c:v>
                </c:pt>
                <c:pt idx="404">
                  <c:v>0.82402234636871508</c:v>
                </c:pt>
                <c:pt idx="405">
                  <c:v>0.82442138866719872</c:v>
                </c:pt>
                <c:pt idx="406">
                  <c:v>0.82561851556264965</c:v>
                </c:pt>
                <c:pt idx="407">
                  <c:v>0.82761372705506786</c:v>
                </c:pt>
                <c:pt idx="408">
                  <c:v>0.82881085395051879</c:v>
                </c:pt>
                <c:pt idx="409">
                  <c:v>0.83040702314445336</c:v>
                </c:pt>
                <c:pt idx="410">
                  <c:v>0.83120510774142065</c:v>
                </c:pt>
                <c:pt idx="411">
                  <c:v>0.83280127693535511</c:v>
                </c:pt>
                <c:pt idx="412">
                  <c:v>0.83439744612928968</c:v>
                </c:pt>
                <c:pt idx="413">
                  <c:v>0.83519553072625696</c:v>
                </c:pt>
                <c:pt idx="414">
                  <c:v>0.83599361532322425</c:v>
                </c:pt>
                <c:pt idx="415">
                  <c:v>0.83719074221867518</c:v>
                </c:pt>
                <c:pt idx="416">
                  <c:v>0.83838786911412611</c:v>
                </c:pt>
                <c:pt idx="417">
                  <c:v>0.83958499600957703</c:v>
                </c:pt>
                <c:pt idx="418">
                  <c:v>0.83998403830806068</c:v>
                </c:pt>
                <c:pt idx="419">
                  <c:v>0.84197924980047889</c:v>
                </c:pt>
                <c:pt idx="420">
                  <c:v>0.84277733439744618</c:v>
                </c:pt>
                <c:pt idx="421">
                  <c:v>0.84397446129289699</c:v>
                </c:pt>
                <c:pt idx="422">
                  <c:v>0.84477254588986428</c:v>
                </c:pt>
                <c:pt idx="423">
                  <c:v>0.84517158818834792</c:v>
                </c:pt>
                <c:pt idx="424">
                  <c:v>0.84716679968076614</c:v>
                </c:pt>
                <c:pt idx="425">
                  <c:v>0.84836392657621706</c:v>
                </c:pt>
                <c:pt idx="426">
                  <c:v>0.84876296887470071</c:v>
                </c:pt>
                <c:pt idx="427">
                  <c:v>0.84916201117318435</c:v>
                </c:pt>
                <c:pt idx="428">
                  <c:v>0.84996009577015164</c:v>
                </c:pt>
                <c:pt idx="429">
                  <c:v>0.85035913806863528</c:v>
                </c:pt>
                <c:pt idx="430">
                  <c:v>0.85275339185953714</c:v>
                </c:pt>
                <c:pt idx="431">
                  <c:v>0.85315243415802078</c:v>
                </c:pt>
                <c:pt idx="432">
                  <c:v>0.85355147645650442</c:v>
                </c:pt>
                <c:pt idx="433">
                  <c:v>0.85514764565043899</c:v>
                </c:pt>
                <c:pt idx="434">
                  <c:v>0.85634477254588981</c:v>
                </c:pt>
                <c:pt idx="435">
                  <c:v>0.85833998403830802</c:v>
                </c:pt>
                <c:pt idx="436">
                  <c:v>0.85953711093375895</c:v>
                </c:pt>
                <c:pt idx="437">
                  <c:v>0.86033519553072624</c:v>
                </c:pt>
                <c:pt idx="438">
                  <c:v>0.86113328012769352</c:v>
                </c:pt>
                <c:pt idx="439">
                  <c:v>0.86153232242617717</c:v>
                </c:pt>
                <c:pt idx="440">
                  <c:v>0.86233040702314445</c:v>
                </c:pt>
                <c:pt idx="441">
                  <c:v>0.86312849162011174</c:v>
                </c:pt>
                <c:pt idx="442">
                  <c:v>0.86352753391859538</c:v>
                </c:pt>
                <c:pt idx="443">
                  <c:v>0.86432561851556267</c:v>
                </c:pt>
                <c:pt idx="444">
                  <c:v>0.86632083000798088</c:v>
                </c:pt>
                <c:pt idx="445">
                  <c:v>0.86711891460494817</c:v>
                </c:pt>
                <c:pt idx="446">
                  <c:v>0.86791699920191545</c:v>
                </c:pt>
                <c:pt idx="447">
                  <c:v>0.86791699920191545</c:v>
                </c:pt>
                <c:pt idx="448">
                  <c:v>0.86831604150039909</c:v>
                </c:pt>
                <c:pt idx="449">
                  <c:v>0.86871508379888274</c:v>
                </c:pt>
                <c:pt idx="450">
                  <c:v>0.86911412609736627</c:v>
                </c:pt>
                <c:pt idx="451">
                  <c:v>0.86951316839584991</c:v>
                </c:pt>
                <c:pt idx="452">
                  <c:v>0.8703112529928172</c:v>
                </c:pt>
                <c:pt idx="453">
                  <c:v>0.87071029529130084</c:v>
                </c:pt>
                <c:pt idx="454">
                  <c:v>0.87190742218675177</c:v>
                </c:pt>
                <c:pt idx="455">
                  <c:v>0.87190742218675177</c:v>
                </c:pt>
                <c:pt idx="456">
                  <c:v>0.8731045490822027</c:v>
                </c:pt>
                <c:pt idx="457">
                  <c:v>0.87430167597765363</c:v>
                </c:pt>
                <c:pt idx="458">
                  <c:v>0.87629688747007184</c:v>
                </c:pt>
                <c:pt idx="459">
                  <c:v>0.87709497206703912</c:v>
                </c:pt>
                <c:pt idx="460">
                  <c:v>0.87789305666400641</c:v>
                </c:pt>
                <c:pt idx="461">
                  <c:v>0.8786911412609737</c:v>
                </c:pt>
                <c:pt idx="462">
                  <c:v>0.8786911412609737</c:v>
                </c:pt>
                <c:pt idx="463">
                  <c:v>0.87948922585794098</c:v>
                </c:pt>
                <c:pt idx="464">
                  <c:v>0.87948922585794098</c:v>
                </c:pt>
                <c:pt idx="465">
                  <c:v>0.87988826815642462</c:v>
                </c:pt>
                <c:pt idx="466">
                  <c:v>0.88028731045490827</c:v>
                </c:pt>
                <c:pt idx="467">
                  <c:v>0.88028731045490827</c:v>
                </c:pt>
                <c:pt idx="468">
                  <c:v>0.88108539505187555</c:v>
                </c:pt>
                <c:pt idx="469">
                  <c:v>0.88188347964884273</c:v>
                </c:pt>
                <c:pt idx="470">
                  <c:v>0.88188347964884273</c:v>
                </c:pt>
                <c:pt idx="471">
                  <c:v>0.88188347964884273</c:v>
                </c:pt>
                <c:pt idx="472">
                  <c:v>0.88268156424581001</c:v>
                </c:pt>
                <c:pt idx="473">
                  <c:v>0.88268156424581001</c:v>
                </c:pt>
                <c:pt idx="474">
                  <c:v>0.88268156424581001</c:v>
                </c:pt>
                <c:pt idx="475">
                  <c:v>0.88268156424581001</c:v>
                </c:pt>
                <c:pt idx="476">
                  <c:v>0.8834796488427773</c:v>
                </c:pt>
                <c:pt idx="477">
                  <c:v>0.88387869114126094</c:v>
                </c:pt>
                <c:pt idx="478">
                  <c:v>0.88467677573822823</c:v>
                </c:pt>
                <c:pt idx="479">
                  <c:v>0.88467677573822823</c:v>
                </c:pt>
                <c:pt idx="480">
                  <c:v>0.8862729449321628</c:v>
                </c:pt>
                <c:pt idx="481">
                  <c:v>0.88707102952913008</c:v>
                </c:pt>
                <c:pt idx="482">
                  <c:v>0.88747007182761373</c:v>
                </c:pt>
                <c:pt idx="483">
                  <c:v>0.88747007182761373</c:v>
                </c:pt>
                <c:pt idx="484">
                  <c:v>0.88826815642458101</c:v>
                </c:pt>
                <c:pt idx="485">
                  <c:v>0.8890662410215483</c:v>
                </c:pt>
                <c:pt idx="486">
                  <c:v>0.89146049481245015</c:v>
                </c:pt>
                <c:pt idx="487">
                  <c:v>0.8918595371109338</c:v>
                </c:pt>
                <c:pt idx="488">
                  <c:v>0.89225857940941744</c:v>
                </c:pt>
                <c:pt idx="489">
                  <c:v>0.89225857940941744</c:v>
                </c:pt>
                <c:pt idx="490">
                  <c:v>0.89345570630486837</c:v>
                </c:pt>
                <c:pt idx="491">
                  <c:v>0.89425379090183554</c:v>
                </c:pt>
                <c:pt idx="492">
                  <c:v>0.89465283320031919</c:v>
                </c:pt>
                <c:pt idx="493">
                  <c:v>0.89624900239425376</c:v>
                </c:pt>
                <c:pt idx="494">
                  <c:v>0.8966480446927374</c:v>
                </c:pt>
                <c:pt idx="495">
                  <c:v>0.89704708699122104</c:v>
                </c:pt>
                <c:pt idx="496">
                  <c:v>0.89784517158818833</c:v>
                </c:pt>
                <c:pt idx="497">
                  <c:v>0.89824421388667197</c:v>
                </c:pt>
                <c:pt idx="498">
                  <c:v>0.89864325618515561</c:v>
                </c:pt>
                <c:pt idx="499">
                  <c:v>0.89984038308060654</c:v>
                </c:pt>
                <c:pt idx="500">
                  <c:v>0.90023942537909019</c:v>
                </c:pt>
                <c:pt idx="501">
                  <c:v>0.90063846767757383</c:v>
                </c:pt>
                <c:pt idx="502">
                  <c:v>0.90103750997605747</c:v>
                </c:pt>
                <c:pt idx="503">
                  <c:v>0.90143655227454111</c:v>
                </c:pt>
                <c:pt idx="504">
                  <c:v>0.9022346368715084</c:v>
                </c:pt>
                <c:pt idx="505">
                  <c:v>0.9022346368715084</c:v>
                </c:pt>
                <c:pt idx="506">
                  <c:v>0.9022346368715084</c:v>
                </c:pt>
                <c:pt idx="507">
                  <c:v>0.90303272146847569</c:v>
                </c:pt>
                <c:pt idx="508">
                  <c:v>0.90303272146847569</c:v>
                </c:pt>
                <c:pt idx="509">
                  <c:v>0.90343176376695933</c:v>
                </c:pt>
                <c:pt idx="510">
                  <c:v>0.90462889066241026</c:v>
                </c:pt>
                <c:pt idx="511">
                  <c:v>0.9050279329608939</c:v>
                </c:pt>
                <c:pt idx="512">
                  <c:v>0.90622505985634483</c:v>
                </c:pt>
                <c:pt idx="513">
                  <c:v>0.907023144453312</c:v>
                </c:pt>
                <c:pt idx="514">
                  <c:v>0.90742218675179565</c:v>
                </c:pt>
                <c:pt idx="515">
                  <c:v>0.90782122905027929</c:v>
                </c:pt>
                <c:pt idx="516">
                  <c:v>0.90782122905027929</c:v>
                </c:pt>
                <c:pt idx="517">
                  <c:v>0.90782122905027929</c:v>
                </c:pt>
                <c:pt idx="518">
                  <c:v>0.90822027134876293</c:v>
                </c:pt>
                <c:pt idx="519">
                  <c:v>0.90901835594573022</c:v>
                </c:pt>
                <c:pt idx="520">
                  <c:v>0.9098164405426975</c:v>
                </c:pt>
                <c:pt idx="521">
                  <c:v>0.91021548284118114</c:v>
                </c:pt>
                <c:pt idx="522">
                  <c:v>0.91061452513966479</c:v>
                </c:pt>
                <c:pt idx="523">
                  <c:v>0.91101356743814843</c:v>
                </c:pt>
                <c:pt idx="524">
                  <c:v>0.91141260973663207</c:v>
                </c:pt>
                <c:pt idx="525">
                  <c:v>0.91300877893056664</c:v>
                </c:pt>
                <c:pt idx="526">
                  <c:v>0.91300877893056664</c:v>
                </c:pt>
                <c:pt idx="527">
                  <c:v>0.91300877893056664</c:v>
                </c:pt>
                <c:pt idx="528">
                  <c:v>0.91300877893056664</c:v>
                </c:pt>
                <c:pt idx="529">
                  <c:v>0.91420590582601757</c:v>
                </c:pt>
                <c:pt idx="530">
                  <c:v>0.91460494812450122</c:v>
                </c:pt>
                <c:pt idx="531">
                  <c:v>0.91460494812450122</c:v>
                </c:pt>
                <c:pt idx="532">
                  <c:v>0.91500399042298486</c:v>
                </c:pt>
                <c:pt idx="533">
                  <c:v>0.9154030327214685</c:v>
                </c:pt>
                <c:pt idx="534">
                  <c:v>0.91580207501995214</c:v>
                </c:pt>
                <c:pt idx="535">
                  <c:v>0.91620111731843579</c:v>
                </c:pt>
                <c:pt idx="536">
                  <c:v>0.91779728651237036</c:v>
                </c:pt>
                <c:pt idx="537">
                  <c:v>0.91779728651237036</c:v>
                </c:pt>
                <c:pt idx="538">
                  <c:v>0.918196328810854</c:v>
                </c:pt>
                <c:pt idx="539">
                  <c:v>0.91899441340782118</c:v>
                </c:pt>
                <c:pt idx="540">
                  <c:v>0.91939345570630482</c:v>
                </c:pt>
                <c:pt idx="541">
                  <c:v>0.91979249800478846</c:v>
                </c:pt>
                <c:pt idx="542">
                  <c:v>0.92059058260175575</c:v>
                </c:pt>
                <c:pt idx="543">
                  <c:v>0.92059058260175575</c:v>
                </c:pt>
                <c:pt idx="544">
                  <c:v>0.92098962490023939</c:v>
                </c:pt>
                <c:pt idx="545">
                  <c:v>0.92138866719872303</c:v>
                </c:pt>
                <c:pt idx="546">
                  <c:v>0.92178770949720668</c:v>
                </c:pt>
                <c:pt idx="547">
                  <c:v>0.9229848363926576</c:v>
                </c:pt>
                <c:pt idx="548">
                  <c:v>0.92418196328810853</c:v>
                </c:pt>
                <c:pt idx="549">
                  <c:v>0.92498004788507582</c:v>
                </c:pt>
                <c:pt idx="550">
                  <c:v>0.92498004788507582</c:v>
                </c:pt>
                <c:pt idx="551">
                  <c:v>0.92498004788507582</c:v>
                </c:pt>
                <c:pt idx="552">
                  <c:v>0.9257781324820431</c:v>
                </c:pt>
                <c:pt idx="553">
                  <c:v>0.92777334397446132</c:v>
                </c:pt>
                <c:pt idx="554">
                  <c:v>0.92777334397446132</c:v>
                </c:pt>
                <c:pt idx="555">
                  <c:v>0.92777334397446132</c:v>
                </c:pt>
                <c:pt idx="556">
                  <c:v>0.92777334397446132</c:v>
                </c:pt>
                <c:pt idx="557">
                  <c:v>0.92817238627294496</c:v>
                </c:pt>
                <c:pt idx="558">
                  <c:v>0.92817238627294496</c:v>
                </c:pt>
                <c:pt idx="559">
                  <c:v>0.92817238627294496</c:v>
                </c:pt>
                <c:pt idx="560">
                  <c:v>0.92817238627294496</c:v>
                </c:pt>
                <c:pt idx="561">
                  <c:v>0.92817238627294496</c:v>
                </c:pt>
                <c:pt idx="562">
                  <c:v>0.9285714285714286</c:v>
                </c:pt>
                <c:pt idx="563">
                  <c:v>0.92936951316839589</c:v>
                </c:pt>
                <c:pt idx="564">
                  <c:v>0.92936951316839589</c:v>
                </c:pt>
                <c:pt idx="565">
                  <c:v>0.92936951316839589</c:v>
                </c:pt>
                <c:pt idx="566">
                  <c:v>0.92936951316839589</c:v>
                </c:pt>
                <c:pt idx="567">
                  <c:v>0.92976855546687953</c:v>
                </c:pt>
                <c:pt idx="568">
                  <c:v>0.93096568236233046</c:v>
                </c:pt>
                <c:pt idx="569">
                  <c:v>0.93136472466081399</c:v>
                </c:pt>
                <c:pt idx="570">
                  <c:v>0.93136472466081399</c:v>
                </c:pt>
                <c:pt idx="571">
                  <c:v>0.93216280925778128</c:v>
                </c:pt>
                <c:pt idx="572">
                  <c:v>0.93335993615323221</c:v>
                </c:pt>
                <c:pt idx="573">
                  <c:v>0.93415802075019949</c:v>
                </c:pt>
                <c:pt idx="574">
                  <c:v>0.93535514764565042</c:v>
                </c:pt>
                <c:pt idx="575">
                  <c:v>0.93535514764565042</c:v>
                </c:pt>
                <c:pt idx="576">
                  <c:v>0.93575418994413406</c:v>
                </c:pt>
                <c:pt idx="577">
                  <c:v>0.93655227454110135</c:v>
                </c:pt>
                <c:pt idx="578">
                  <c:v>0.93735035913806863</c:v>
                </c:pt>
                <c:pt idx="579">
                  <c:v>0.93774940143655228</c:v>
                </c:pt>
                <c:pt idx="580">
                  <c:v>0.93774940143655228</c:v>
                </c:pt>
                <c:pt idx="581">
                  <c:v>0.93814844373503592</c:v>
                </c:pt>
                <c:pt idx="582">
                  <c:v>0.93814844373503592</c:v>
                </c:pt>
                <c:pt idx="583">
                  <c:v>0.93894652833200321</c:v>
                </c:pt>
                <c:pt idx="584">
                  <c:v>0.93934557063048685</c:v>
                </c:pt>
                <c:pt idx="585">
                  <c:v>0.93974461292897049</c:v>
                </c:pt>
                <c:pt idx="586">
                  <c:v>0.94094173982442142</c:v>
                </c:pt>
                <c:pt idx="587">
                  <c:v>0.94094173982442142</c:v>
                </c:pt>
                <c:pt idx="588">
                  <c:v>0.94094173982442142</c:v>
                </c:pt>
                <c:pt idx="589">
                  <c:v>0.9417398244213887</c:v>
                </c:pt>
                <c:pt idx="590">
                  <c:v>0.94213886671987235</c:v>
                </c:pt>
                <c:pt idx="591">
                  <c:v>0.94293695131683963</c:v>
                </c:pt>
                <c:pt idx="592">
                  <c:v>0.94413407821229045</c:v>
                </c:pt>
                <c:pt idx="593">
                  <c:v>0.94413407821229045</c:v>
                </c:pt>
                <c:pt idx="594">
                  <c:v>0.94453312051077409</c:v>
                </c:pt>
                <c:pt idx="595">
                  <c:v>0.94493216280925774</c:v>
                </c:pt>
                <c:pt idx="596">
                  <c:v>0.94573024740622502</c:v>
                </c:pt>
                <c:pt idx="597">
                  <c:v>0.94652833200319231</c:v>
                </c:pt>
                <c:pt idx="598">
                  <c:v>0.94692737430167595</c:v>
                </c:pt>
                <c:pt idx="599">
                  <c:v>0.94732641660015959</c:v>
                </c:pt>
                <c:pt idx="600">
                  <c:v>0.94812450119712688</c:v>
                </c:pt>
                <c:pt idx="601">
                  <c:v>0.94812450119712688</c:v>
                </c:pt>
                <c:pt idx="602">
                  <c:v>0.94852354349561052</c:v>
                </c:pt>
                <c:pt idx="603">
                  <c:v>0.94852354349561052</c:v>
                </c:pt>
                <c:pt idx="604">
                  <c:v>0.94852354349561052</c:v>
                </c:pt>
                <c:pt idx="605">
                  <c:v>0.94852354349561052</c:v>
                </c:pt>
                <c:pt idx="606">
                  <c:v>0.94852354349561052</c:v>
                </c:pt>
                <c:pt idx="607">
                  <c:v>0.94932162809257781</c:v>
                </c:pt>
                <c:pt idx="608">
                  <c:v>0.95051875498802874</c:v>
                </c:pt>
                <c:pt idx="609">
                  <c:v>0.95091779728651238</c:v>
                </c:pt>
                <c:pt idx="610">
                  <c:v>0.95091779728651238</c:v>
                </c:pt>
                <c:pt idx="611">
                  <c:v>0.95091779728651238</c:v>
                </c:pt>
                <c:pt idx="612">
                  <c:v>0.95131683958499602</c:v>
                </c:pt>
                <c:pt idx="613">
                  <c:v>0.95211492418196331</c:v>
                </c:pt>
                <c:pt idx="614">
                  <c:v>0.95251396648044695</c:v>
                </c:pt>
                <c:pt idx="615">
                  <c:v>0.95331205107741424</c:v>
                </c:pt>
                <c:pt idx="616">
                  <c:v>0.95371109337589788</c:v>
                </c:pt>
                <c:pt idx="617">
                  <c:v>0.95411013567438152</c:v>
                </c:pt>
                <c:pt idx="618">
                  <c:v>0.95411013567438152</c:v>
                </c:pt>
                <c:pt idx="619">
                  <c:v>0.95411013567438152</c:v>
                </c:pt>
                <c:pt idx="620">
                  <c:v>0.95450917797286516</c:v>
                </c:pt>
                <c:pt idx="621">
                  <c:v>0.95530726256983245</c:v>
                </c:pt>
                <c:pt idx="622">
                  <c:v>0.95530726256983245</c:v>
                </c:pt>
                <c:pt idx="623">
                  <c:v>0.95530726256983245</c:v>
                </c:pt>
                <c:pt idx="624">
                  <c:v>0.95530726256983245</c:v>
                </c:pt>
                <c:pt idx="625">
                  <c:v>0.95530726256983245</c:v>
                </c:pt>
                <c:pt idx="626">
                  <c:v>0.95570630486831609</c:v>
                </c:pt>
                <c:pt idx="627">
                  <c:v>0.95570630486831609</c:v>
                </c:pt>
                <c:pt idx="628">
                  <c:v>0.95650438946528327</c:v>
                </c:pt>
                <c:pt idx="629">
                  <c:v>0.95650438946528327</c:v>
                </c:pt>
                <c:pt idx="630">
                  <c:v>0.95690343176376691</c:v>
                </c:pt>
                <c:pt idx="631">
                  <c:v>0.95690343176376691</c:v>
                </c:pt>
                <c:pt idx="632">
                  <c:v>0.9577015163607342</c:v>
                </c:pt>
                <c:pt idx="633">
                  <c:v>0.95849960095770148</c:v>
                </c:pt>
                <c:pt idx="634">
                  <c:v>0.95889864325618512</c:v>
                </c:pt>
                <c:pt idx="635">
                  <c:v>0.95889864325618512</c:v>
                </c:pt>
                <c:pt idx="636">
                  <c:v>0.95889864325618512</c:v>
                </c:pt>
                <c:pt idx="637">
                  <c:v>0.95889864325618512</c:v>
                </c:pt>
                <c:pt idx="638">
                  <c:v>0.95889864325618512</c:v>
                </c:pt>
                <c:pt idx="639">
                  <c:v>0.95889864325618512</c:v>
                </c:pt>
                <c:pt idx="640">
                  <c:v>0.95929768555466877</c:v>
                </c:pt>
                <c:pt idx="641">
                  <c:v>0.95969672785315241</c:v>
                </c:pt>
                <c:pt idx="642">
                  <c:v>0.95969672785315241</c:v>
                </c:pt>
                <c:pt idx="643">
                  <c:v>0.95969672785315241</c:v>
                </c:pt>
                <c:pt idx="644">
                  <c:v>0.95969672785315241</c:v>
                </c:pt>
                <c:pt idx="645">
                  <c:v>0.95969672785315241</c:v>
                </c:pt>
                <c:pt idx="646">
                  <c:v>0.96049481245011969</c:v>
                </c:pt>
                <c:pt idx="647">
                  <c:v>0.96129289704708698</c:v>
                </c:pt>
                <c:pt idx="648">
                  <c:v>0.96129289704708698</c:v>
                </c:pt>
                <c:pt idx="649">
                  <c:v>0.96169193934557062</c:v>
                </c:pt>
                <c:pt idx="650">
                  <c:v>0.96209098164405427</c:v>
                </c:pt>
                <c:pt idx="651">
                  <c:v>0.96249002394253791</c:v>
                </c:pt>
                <c:pt idx="652">
                  <c:v>0.96249002394253791</c:v>
                </c:pt>
                <c:pt idx="653">
                  <c:v>0.96328810853950519</c:v>
                </c:pt>
                <c:pt idx="654">
                  <c:v>0.96368715083798884</c:v>
                </c:pt>
                <c:pt idx="655">
                  <c:v>0.96408619313647248</c:v>
                </c:pt>
                <c:pt idx="656">
                  <c:v>0.96448523543495612</c:v>
                </c:pt>
                <c:pt idx="657">
                  <c:v>0.96448523543495612</c:v>
                </c:pt>
                <c:pt idx="658">
                  <c:v>0.96488427773343977</c:v>
                </c:pt>
                <c:pt idx="659">
                  <c:v>0.96488427773343977</c:v>
                </c:pt>
                <c:pt idx="660">
                  <c:v>0.96488427773343977</c:v>
                </c:pt>
                <c:pt idx="661">
                  <c:v>0.96568236233040705</c:v>
                </c:pt>
                <c:pt idx="662">
                  <c:v>0.96568236233040705</c:v>
                </c:pt>
                <c:pt idx="663">
                  <c:v>0.96568236233040705</c:v>
                </c:pt>
                <c:pt idx="664">
                  <c:v>0.96608140462889069</c:v>
                </c:pt>
                <c:pt idx="665">
                  <c:v>0.96608140462889069</c:v>
                </c:pt>
                <c:pt idx="666">
                  <c:v>0.96608140462889069</c:v>
                </c:pt>
                <c:pt idx="667">
                  <c:v>0.96608140462889069</c:v>
                </c:pt>
                <c:pt idx="668">
                  <c:v>0.96648044692737434</c:v>
                </c:pt>
                <c:pt idx="669">
                  <c:v>0.96727853152434162</c:v>
                </c:pt>
                <c:pt idx="670">
                  <c:v>0.96727853152434162</c:v>
                </c:pt>
                <c:pt idx="671">
                  <c:v>0.96727853152434162</c:v>
                </c:pt>
                <c:pt idx="672">
                  <c:v>0.96767757382282527</c:v>
                </c:pt>
                <c:pt idx="673">
                  <c:v>0.96767757382282527</c:v>
                </c:pt>
                <c:pt idx="674">
                  <c:v>0.96807661612130891</c:v>
                </c:pt>
                <c:pt idx="675">
                  <c:v>0.96807661612130891</c:v>
                </c:pt>
                <c:pt idx="676">
                  <c:v>0.96887470071827608</c:v>
                </c:pt>
                <c:pt idx="677">
                  <c:v>0.96927374301675973</c:v>
                </c:pt>
                <c:pt idx="678">
                  <c:v>0.96967278531524337</c:v>
                </c:pt>
                <c:pt idx="679">
                  <c:v>0.97007182761372701</c:v>
                </c:pt>
                <c:pt idx="680">
                  <c:v>0.97007182761372701</c:v>
                </c:pt>
                <c:pt idx="681">
                  <c:v>0.97007182761372701</c:v>
                </c:pt>
                <c:pt idx="682">
                  <c:v>0.97007182761372701</c:v>
                </c:pt>
                <c:pt idx="683">
                  <c:v>0.97007182761372701</c:v>
                </c:pt>
                <c:pt idx="684">
                  <c:v>0.97007182761372701</c:v>
                </c:pt>
                <c:pt idx="685">
                  <c:v>0.97007182761372701</c:v>
                </c:pt>
                <c:pt idx="686">
                  <c:v>0.97007182761372701</c:v>
                </c:pt>
                <c:pt idx="687">
                  <c:v>0.97007182761372701</c:v>
                </c:pt>
                <c:pt idx="688">
                  <c:v>0.97007182761372701</c:v>
                </c:pt>
                <c:pt idx="689">
                  <c:v>0.97007182761372701</c:v>
                </c:pt>
                <c:pt idx="690">
                  <c:v>0.9708699122106943</c:v>
                </c:pt>
                <c:pt idx="691">
                  <c:v>0.9708699122106943</c:v>
                </c:pt>
                <c:pt idx="692">
                  <c:v>0.9708699122106943</c:v>
                </c:pt>
                <c:pt idx="693">
                  <c:v>0.97126895450917794</c:v>
                </c:pt>
                <c:pt idx="694">
                  <c:v>0.97166799680766158</c:v>
                </c:pt>
                <c:pt idx="695">
                  <c:v>0.97166799680766158</c:v>
                </c:pt>
                <c:pt idx="696">
                  <c:v>0.97246608140462887</c:v>
                </c:pt>
                <c:pt idx="697">
                  <c:v>0.97246608140462887</c:v>
                </c:pt>
                <c:pt idx="698">
                  <c:v>0.97286512370311251</c:v>
                </c:pt>
                <c:pt idx="699">
                  <c:v>0.97326416600159615</c:v>
                </c:pt>
                <c:pt idx="700">
                  <c:v>0.97326416600159615</c:v>
                </c:pt>
                <c:pt idx="701">
                  <c:v>0.97326416600159615</c:v>
                </c:pt>
                <c:pt idx="702">
                  <c:v>0.97326416600159615</c:v>
                </c:pt>
                <c:pt idx="703">
                  <c:v>0.97326416600159615</c:v>
                </c:pt>
                <c:pt idx="704">
                  <c:v>0.9736632083000798</c:v>
                </c:pt>
                <c:pt idx="705">
                  <c:v>0.9736632083000798</c:v>
                </c:pt>
                <c:pt idx="706">
                  <c:v>0.9736632083000798</c:v>
                </c:pt>
                <c:pt idx="707">
                  <c:v>0.9736632083000798</c:v>
                </c:pt>
                <c:pt idx="708">
                  <c:v>0.97406225059856344</c:v>
                </c:pt>
                <c:pt idx="709">
                  <c:v>0.97406225059856344</c:v>
                </c:pt>
                <c:pt idx="710">
                  <c:v>0.97446129289704708</c:v>
                </c:pt>
                <c:pt idx="711">
                  <c:v>0.97446129289704708</c:v>
                </c:pt>
                <c:pt idx="712">
                  <c:v>0.97525937749401437</c:v>
                </c:pt>
                <c:pt idx="713">
                  <c:v>0.97525937749401437</c:v>
                </c:pt>
                <c:pt idx="714">
                  <c:v>0.97525937749401437</c:v>
                </c:pt>
                <c:pt idx="715">
                  <c:v>0.97525937749401437</c:v>
                </c:pt>
                <c:pt idx="716">
                  <c:v>0.97525937749401437</c:v>
                </c:pt>
                <c:pt idx="717">
                  <c:v>0.97525937749401437</c:v>
                </c:pt>
                <c:pt idx="718">
                  <c:v>0.97525937749401437</c:v>
                </c:pt>
                <c:pt idx="719">
                  <c:v>0.97525937749401437</c:v>
                </c:pt>
                <c:pt idx="720">
                  <c:v>0.97565841979249801</c:v>
                </c:pt>
                <c:pt idx="721">
                  <c:v>0.97565841979249801</c:v>
                </c:pt>
                <c:pt idx="722">
                  <c:v>0.97565841979249801</c:v>
                </c:pt>
                <c:pt idx="723">
                  <c:v>0.97685554668794894</c:v>
                </c:pt>
                <c:pt idx="724">
                  <c:v>0.97725458898643258</c:v>
                </c:pt>
                <c:pt idx="725">
                  <c:v>0.97765363128491622</c:v>
                </c:pt>
                <c:pt idx="726">
                  <c:v>0.97765363128491622</c:v>
                </c:pt>
                <c:pt idx="727">
                  <c:v>0.97805267358339987</c:v>
                </c:pt>
                <c:pt idx="728">
                  <c:v>0.97805267358339987</c:v>
                </c:pt>
                <c:pt idx="729">
                  <c:v>0.97845171588188351</c:v>
                </c:pt>
                <c:pt idx="730">
                  <c:v>0.97845171588188351</c:v>
                </c:pt>
                <c:pt idx="731">
                  <c:v>0.97845171588188351</c:v>
                </c:pt>
                <c:pt idx="732">
                  <c:v>0.97845171588188351</c:v>
                </c:pt>
                <c:pt idx="733">
                  <c:v>0.97845171588188351</c:v>
                </c:pt>
                <c:pt idx="734">
                  <c:v>0.97885075818036715</c:v>
                </c:pt>
                <c:pt idx="735">
                  <c:v>0.9792498004788508</c:v>
                </c:pt>
                <c:pt idx="736">
                  <c:v>0.97964884277733444</c:v>
                </c:pt>
                <c:pt idx="737">
                  <c:v>0.97964884277733444</c:v>
                </c:pt>
                <c:pt idx="738">
                  <c:v>0.97964884277733444</c:v>
                </c:pt>
                <c:pt idx="739">
                  <c:v>0.97964884277733444</c:v>
                </c:pt>
                <c:pt idx="740">
                  <c:v>0.98004788507581808</c:v>
                </c:pt>
                <c:pt idx="741">
                  <c:v>0.98084596967278537</c:v>
                </c:pt>
                <c:pt idx="742">
                  <c:v>0.98124501197126901</c:v>
                </c:pt>
                <c:pt idx="743">
                  <c:v>0.98124501197126901</c:v>
                </c:pt>
                <c:pt idx="744">
                  <c:v>0.98124501197126901</c:v>
                </c:pt>
                <c:pt idx="745">
                  <c:v>0.98164405426975254</c:v>
                </c:pt>
                <c:pt idx="746">
                  <c:v>0.98164405426975254</c:v>
                </c:pt>
                <c:pt idx="747">
                  <c:v>0.98244213886671983</c:v>
                </c:pt>
                <c:pt idx="748">
                  <c:v>0.98284118116520347</c:v>
                </c:pt>
                <c:pt idx="749">
                  <c:v>0.98284118116520347</c:v>
                </c:pt>
                <c:pt idx="750">
                  <c:v>0.98324022346368711</c:v>
                </c:pt>
                <c:pt idx="751">
                  <c:v>0.98324022346368711</c:v>
                </c:pt>
                <c:pt idx="752">
                  <c:v>0.98324022346368711</c:v>
                </c:pt>
                <c:pt idx="753">
                  <c:v>0.9840383080606544</c:v>
                </c:pt>
                <c:pt idx="754">
                  <c:v>0.98443735035913804</c:v>
                </c:pt>
                <c:pt idx="755">
                  <c:v>0.98483639265762168</c:v>
                </c:pt>
                <c:pt idx="756">
                  <c:v>0.98483639265762168</c:v>
                </c:pt>
                <c:pt idx="757">
                  <c:v>0.98483639265762168</c:v>
                </c:pt>
                <c:pt idx="758">
                  <c:v>0.98523543495610533</c:v>
                </c:pt>
                <c:pt idx="759">
                  <c:v>0.98563447725458897</c:v>
                </c:pt>
                <c:pt idx="760">
                  <c:v>0.98603351955307261</c:v>
                </c:pt>
                <c:pt idx="761">
                  <c:v>0.98603351955307261</c:v>
                </c:pt>
                <c:pt idx="762">
                  <c:v>0.98603351955307261</c:v>
                </c:pt>
                <c:pt idx="763">
                  <c:v>0.98603351955307261</c:v>
                </c:pt>
                <c:pt idx="764">
                  <c:v>0.98643256185155626</c:v>
                </c:pt>
                <c:pt idx="765">
                  <c:v>0.98723064644852354</c:v>
                </c:pt>
                <c:pt idx="766">
                  <c:v>0.98723064644852354</c:v>
                </c:pt>
                <c:pt idx="767">
                  <c:v>0.98723064644852354</c:v>
                </c:pt>
                <c:pt idx="768">
                  <c:v>0.98723064644852354</c:v>
                </c:pt>
                <c:pt idx="769">
                  <c:v>0.98723064644852354</c:v>
                </c:pt>
                <c:pt idx="770">
                  <c:v>0.98762968874700718</c:v>
                </c:pt>
                <c:pt idx="771">
                  <c:v>0.98762968874700718</c:v>
                </c:pt>
                <c:pt idx="772">
                  <c:v>0.98762968874700718</c:v>
                </c:pt>
                <c:pt idx="773">
                  <c:v>0.98762968874700718</c:v>
                </c:pt>
                <c:pt idx="774">
                  <c:v>0.98762968874700718</c:v>
                </c:pt>
                <c:pt idx="775">
                  <c:v>0.98762968874700718</c:v>
                </c:pt>
                <c:pt idx="776">
                  <c:v>0.98762968874700718</c:v>
                </c:pt>
                <c:pt idx="777">
                  <c:v>0.98882681564245811</c:v>
                </c:pt>
                <c:pt idx="778">
                  <c:v>0.98882681564245811</c:v>
                </c:pt>
                <c:pt idx="779">
                  <c:v>0.98882681564245811</c:v>
                </c:pt>
                <c:pt idx="780">
                  <c:v>0.98882681564245811</c:v>
                </c:pt>
                <c:pt idx="781">
                  <c:v>0.98882681564245811</c:v>
                </c:pt>
                <c:pt idx="782">
                  <c:v>0.98922585794094176</c:v>
                </c:pt>
                <c:pt idx="783">
                  <c:v>0.98922585794094176</c:v>
                </c:pt>
                <c:pt idx="784">
                  <c:v>0.98922585794094176</c:v>
                </c:pt>
                <c:pt idx="785">
                  <c:v>0.9896249002394254</c:v>
                </c:pt>
                <c:pt idx="786">
                  <c:v>0.9896249002394254</c:v>
                </c:pt>
                <c:pt idx="787">
                  <c:v>0.9896249002394254</c:v>
                </c:pt>
                <c:pt idx="788">
                  <c:v>0.99002394253790904</c:v>
                </c:pt>
                <c:pt idx="789">
                  <c:v>0.99002394253790904</c:v>
                </c:pt>
                <c:pt idx="790">
                  <c:v>0.99002394253790904</c:v>
                </c:pt>
                <c:pt idx="791">
                  <c:v>0.99002394253790904</c:v>
                </c:pt>
                <c:pt idx="792">
                  <c:v>0.99042298483639268</c:v>
                </c:pt>
                <c:pt idx="793">
                  <c:v>0.99042298483639268</c:v>
                </c:pt>
                <c:pt idx="794">
                  <c:v>0.99122106943335997</c:v>
                </c:pt>
                <c:pt idx="795">
                  <c:v>0.99122106943335997</c:v>
                </c:pt>
                <c:pt idx="796">
                  <c:v>0.99122106943335997</c:v>
                </c:pt>
                <c:pt idx="797">
                  <c:v>0.99162011173184361</c:v>
                </c:pt>
                <c:pt idx="798">
                  <c:v>0.99162011173184361</c:v>
                </c:pt>
                <c:pt idx="799">
                  <c:v>0.99201915403032725</c:v>
                </c:pt>
                <c:pt idx="800">
                  <c:v>0.99201915403032725</c:v>
                </c:pt>
                <c:pt idx="801">
                  <c:v>0.99201915403032725</c:v>
                </c:pt>
                <c:pt idx="802">
                  <c:v>0.99201915403032725</c:v>
                </c:pt>
                <c:pt idx="803">
                  <c:v>0.99201915403032725</c:v>
                </c:pt>
                <c:pt idx="804">
                  <c:v>0.99281723862729454</c:v>
                </c:pt>
                <c:pt idx="805">
                  <c:v>0.99281723862729454</c:v>
                </c:pt>
                <c:pt idx="806">
                  <c:v>0.99281723862729454</c:v>
                </c:pt>
                <c:pt idx="807">
                  <c:v>0.99321628092577818</c:v>
                </c:pt>
                <c:pt idx="808">
                  <c:v>0.99361532322426183</c:v>
                </c:pt>
                <c:pt idx="809">
                  <c:v>0.99401436552274536</c:v>
                </c:pt>
                <c:pt idx="810">
                  <c:v>0.994413407821229</c:v>
                </c:pt>
                <c:pt idx="811">
                  <c:v>0.994413407821229</c:v>
                </c:pt>
                <c:pt idx="812">
                  <c:v>0.99481245011971264</c:v>
                </c:pt>
                <c:pt idx="813">
                  <c:v>0.99521149241819629</c:v>
                </c:pt>
                <c:pt idx="814">
                  <c:v>0.99521149241819629</c:v>
                </c:pt>
                <c:pt idx="815">
                  <c:v>0.99521149241819629</c:v>
                </c:pt>
                <c:pt idx="816">
                  <c:v>0.99521149241819629</c:v>
                </c:pt>
                <c:pt idx="817">
                  <c:v>0.99521149241819629</c:v>
                </c:pt>
                <c:pt idx="818">
                  <c:v>0.99521149241819629</c:v>
                </c:pt>
                <c:pt idx="819">
                  <c:v>0.99521149241819629</c:v>
                </c:pt>
                <c:pt idx="820">
                  <c:v>0.99561053471667993</c:v>
                </c:pt>
                <c:pt idx="821">
                  <c:v>0.99561053471667993</c:v>
                </c:pt>
                <c:pt idx="822">
                  <c:v>0.99561053471667993</c:v>
                </c:pt>
                <c:pt idx="823">
                  <c:v>0.99600957701516357</c:v>
                </c:pt>
                <c:pt idx="824">
                  <c:v>0.99640861931364721</c:v>
                </c:pt>
                <c:pt idx="825">
                  <c:v>0.9972067039106145</c:v>
                </c:pt>
                <c:pt idx="826">
                  <c:v>0.99760574620909814</c:v>
                </c:pt>
                <c:pt idx="827">
                  <c:v>0.99760574620909814</c:v>
                </c:pt>
                <c:pt idx="828">
                  <c:v>0.99760574620909814</c:v>
                </c:pt>
                <c:pt idx="829">
                  <c:v>0.99800478850758179</c:v>
                </c:pt>
                <c:pt idx="830">
                  <c:v>0.99800478850758179</c:v>
                </c:pt>
                <c:pt idx="831">
                  <c:v>0.99840383080606543</c:v>
                </c:pt>
                <c:pt idx="832">
                  <c:v>0.99840383080606543</c:v>
                </c:pt>
                <c:pt idx="833">
                  <c:v>0.99840383080606543</c:v>
                </c:pt>
                <c:pt idx="834">
                  <c:v>0.99840383080606543</c:v>
                </c:pt>
                <c:pt idx="835">
                  <c:v>0.99920191540303271</c:v>
                </c:pt>
                <c:pt idx="836">
                  <c:v>0.99920191540303271</c:v>
                </c:pt>
                <c:pt idx="837">
                  <c:v>0.99920191540303271</c:v>
                </c:pt>
                <c:pt idx="838">
                  <c:v>0.99920191540303271</c:v>
                </c:pt>
                <c:pt idx="839">
                  <c:v>0.99960095770151636</c:v>
                </c:pt>
                <c:pt idx="840">
                  <c:v>1</c:v>
                </c:pt>
                <c:pt idx="841">
                  <c:v>1</c:v>
                </c:pt>
                <c:pt idx="842">
                  <c:v>1</c:v>
                </c:pt>
                <c:pt idx="843">
                  <c:v>1</c:v>
                </c:pt>
                <c:pt idx="844">
                  <c:v>1</c:v>
                </c:pt>
              </c:numCache>
            </c:numRef>
          </c:val>
          <c:smooth val="0"/>
        </c:ser>
        <c:ser>
          <c:idx val="5"/>
          <c:order val="5"/>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2\[mtiv-dynamic.xlsx]cdf-base-1'!$G$1:$G$845</c:f>
              <c:numCache>
                <c:formatCode>General</c:formatCode>
                <c:ptCount val="845"/>
                <c:pt idx="20">
                  <c:v>1.2577034335303736E-4</c:v>
                </c:pt>
                <c:pt idx="21">
                  <c:v>1.2577034335303736E-4</c:v>
                </c:pt>
                <c:pt idx="22">
                  <c:v>6.2885171676518674E-4</c:v>
                </c:pt>
                <c:pt idx="23">
                  <c:v>1.0061627468242989E-3</c:v>
                </c:pt>
                <c:pt idx="24">
                  <c:v>1.2577034335303735E-3</c:v>
                </c:pt>
                <c:pt idx="25">
                  <c:v>1.5092441202364483E-3</c:v>
                </c:pt>
                <c:pt idx="26">
                  <c:v>1.5092441202364483E-3</c:v>
                </c:pt>
                <c:pt idx="27">
                  <c:v>1.5092441202364483E-3</c:v>
                </c:pt>
                <c:pt idx="28">
                  <c:v>1.760784806942523E-3</c:v>
                </c:pt>
                <c:pt idx="29">
                  <c:v>1.8865551502955603E-3</c:v>
                </c:pt>
                <c:pt idx="30">
                  <c:v>2.1380958370016351E-3</c:v>
                </c:pt>
                <c:pt idx="31">
                  <c:v>2.3896365237077097E-3</c:v>
                </c:pt>
                <c:pt idx="32">
                  <c:v>2.515406867060747E-3</c:v>
                </c:pt>
                <c:pt idx="33">
                  <c:v>2.515406867060747E-3</c:v>
                </c:pt>
                <c:pt idx="34">
                  <c:v>2.515406867060747E-3</c:v>
                </c:pt>
                <c:pt idx="35">
                  <c:v>2.6411772104137842E-3</c:v>
                </c:pt>
                <c:pt idx="36">
                  <c:v>2.766947553766822E-3</c:v>
                </c:pt>
                <c:pt idx="37">
                  <c:v>2.8927178971198592E-3</c:v>
                </c:pt>
                <c:pt idx="38">
                  <c:v>2.8927178971198592E-3</c:v>
                </c:pt>
                <c:pt idx="39">
                  <c:v>3.0184882404728965E-3</c:v>
                </c:pt>
                <c:pt idx="40">
                  <c:v>3.2700289271789711E-3</c:v>
                </c:pt>
                <c:pt idx="41">
                  <c:v>3.6473399572380834E-3</c:v>
                </c:pt>
                <c:pt idx="42">
                  <c:v>4.0246509872971957E-3</c:v>
                </c:pt>
                <c:pt idx="43">
                  <c:v>4.2761916740032702E-3</c:v>
                </c:pt>
                <c:pt idx="44">
                  <c:v>5.4081247641806062E-3</c:v>
                </c:pt>
                <c:pt idx="45">
                  <c:v>5.9112061375927553E-3</c:v>
                </c:pt>
                <c:pt idx="46">
                  <c:v>6.2885171676518676E-3</c:v>
                </c:pt>
                <c:pt idx="47">
                  <c:v>6.6658281977109799E-3</c:v>
                </c:pt>
                <c:pt idx="48">
                  <c:v>6.6658281977109799E-3</c:v>
                </c:pt>
                <c:pt idx="49">
                  <c:v>7.0431392277700922E-3</c:v>
                </c:pt>
                <c:pt idx="50">
                  <c:v>7.4204502578292036E-3</c:v>
                </c:pt>
                <c:pt idx="51">
                  <c:v>7.9235316312413536E-3</c:v>
                </c:pt>
                <c:pt idx="52">
                  <c:v>7.9235316312413536E-3</c:v>
                </c:pt>
                <c:pt idx="53">
                  <c:v>8.300842661300465E-3</c:v>
                </c:pt>
                <c:pt idx="54">
                  <c:v>8.4266130046535027E-3</c:v>
                </c:pt>
                <c:pt idx="55">
                  <c:v>8.5523833480065405E-3</c:v>
                </c:pt>
                <c:pt idx="56">
                  <c:v>8.5523833480065405E-3</c:v>
                </c:pt>
                <c:pt idx="57">
                  <c:v>8.9296943780656519E-3</c:v>
                </c:pt>
                <c:pt idx="58">
                  <c:v>9.1812350647717273E-3</c:v>
                </c:pt>
                <c:pt idx="59">
                  <c:v>9.1812350647717273E-3</c:v>
                </c:pt>
                <c:pt idx="60">
                  <c:v>9.5585460948308387E-3</c:v>
                </c:pt>
                <c:pt idx="61">
                  <c:v>9.9358571248899501E-3</c:v>
                </c:pt>
                <c:pt idx="62">
                  <c:v>1.0438938498302101E-2</c:v>
                </c:pt>
                <c:pt idx="63">
                  <c:v>1.1067790215067288E-2</c:v>
                </c:pt>
                <c:pt idx="64">
                  <c:v>1.1445101245126399E-2</c:v>
                </c:pt>
                <c:pt idx="65">
                  <c:v>1.1696641931832475E-2</c:v>
                </c:pt>
                <c:pt idx="66">
                  <c:v>1.1948182618538548E-2</c:v>
                </c:pt>
                <c:pt idx="67">
                  <c:v>1.232549364859766E-2</c:v>
                </c:pt>
                <c:pt idx="68">
                  <c:v>1.2577034335303735E-2</c:v>
                </c:pt>
                <c:pt idx="69">
                  <c:v>1.3080115708715884E-2</c:v>
                </c:pt>
                <c:pt idx="70">
                  <c:v>1.3205886052068922E-2</c:v>
                </c:pt>
                <c:pt idx="71">
                  <c:v>1.3457426738774998E-2</c:v>
                </c:pt>
                <c:pt idx="72">
                  <c:v>1.3834737768834109E-2</c:v>
                </c:pt>
                <c:pt idx="73">
                  <c:v>1.3960508112187147E-2</c:v>
                </c:pt>
                <c:pt idx="74">
                  <c:v>1.3960508112187147E-2</c:v>
                </c:pt>
                <c:pt idx="75">
                  <c:v>1.4086278455540184E-2</c:v>
                </c:pt>
                <c:pt idx="76">
                  <c:v>1.4463589485599296E-2</c:v>
                </c:pt>
                <c:pt idx="77">
                  <c:v>1.4840900515658407E-2</c:v>
                </c:pt>
                <c:pt idx="78">
                  <c:v>1.521821154571752E-2</c:v>
                </c:pt>
                <c:pt idx="79">
                  <c:v>1.5343981889070556E-2</c:v>
                </c:pt>
                <c:pt idx="80">
                  <c:v>1.622437429254182E-2</c:v>
                </c:pt>
                <c:pt idx="81">
                  <c:v>1.6727455665953968E-2</c:v>
                </c:pt>
                <c:pt idx="82">
                  <c:v>1.7985159099484341E-2</c:v>
                </c:pt>
                <c:pt idx="83">
                  <c:v>1.9242862533014715E-2</c:v>
                </c:pt>
                <c:pt idx="84">
                  <c:v>2.0374795623192051E-2</c:v>
                </c:pt>
                <c:pt idx="85">
                  <c:v>2.1380958370016349E-2</c:v>
                </c:pt>
                <c:pt idx="86">
                  <c:v>2.2764432146899761E-2</c:v>
                </c:pt>
                <c:pt idx="87">
                  <c:v>2.3770594893724059E-2</c:v>
                </c:pt>
                <c:pt idx="88">
                  <c:v>2.4902527983901395E-2</c:v>
                </c:pt>
                <c:pt idx="89">
                  <c:v>2.6286001760784806E-2</c:v>
                </c:pt>
                <c:pt idx="90">
                  <c:v>2.6789083134196957E-2</c:v>
                </c:pt>
                <c:pt idx="91">
                  <c:v>2.754370519431518E-2</c:v>
                </c:pt>
                <c:pt idx="92">
                  <c:v>2.8675638284492516E-2</c:v>
                </c:pt>
                <c:pt idx="93">
                  <c:v>3.0687963778141113E-2</c:v>
                </c:pt>
                <c:pt idx="94">
                  <c:v>3.194566721167149E-2</c:v>
                </c:pt>
                <c:pt idx="95">
                  <c:v>3.3580681675260973E-2</c:v>
                </c:pt>
                <c:pt idx="96">
                  <c:v>3.5215696138850457E-2</c:v>
                </c:pt>
                <c:pt idx="97">
                  <c:v>3.6976480945792985E-2</c:v>
                </c:pt>
                <c:pt idx="98">
                  <c:v>3.8863036096088543E-2</c:v>
                </c:pt>
                <c:pt idx="99">
                  <c:v>4.1001131933090178E-2</c:v>
                </c:pt>
                <c:pt idx="100">
                  <c:v>4.2384605709973586E-2</c:v>
                </c:pt>
                <c:pt idx="101">
                  <c:v>4.452270154697522E-2</c:v>
                </c:pt>
                <c:pt idx="102">
                  <c:v>4.6409256697270786E-2</c:v>
                </c:pt>
                <c:pt idx="103">
                  <c:v>4.8421582190919382E-2</c:v>
                </c:pt>
                <c:pt idx="104">
                  <c:v>5.2320462834863538E-2</c:v>
                </c:pt>
                <c:pt idx="105">
                  <c:v>5.5967802792101624E-2</c:v>
                </c:pt>
                <c:pt idx="106">
                  <c:v>5.860898000251541E-2</c:v>
                </c:pt>
                <c:pt idx="107">
                  <c:v>6.2633630989812603E-2</c:v>
                </c:pt>
                <c:pt idx="108">
                  <c:v>6.4645956483461206E-2</c:v>
                </c:pt>
                <c:pt idx="109">
                  <c:v>6.640674129040372E-2</c:v>
                </c:pt>
                <c:pt idx="110">
                  <c:v>6.9425229530876625E-2</c:v>
                </c:pt>
                <c:pt idx="111">
                  <c:v>7.2192177084643441E-2</c:v>
                </c:pt>
                <c:pt idx="112">
                  <c:v>7.4833354295057219E-2</c:v>
                </c:pt>
                <c:pt idx="113">
                  <c:v>7.7851842535530125E-2</c:v>
                </c:pt>
                <c:pt idx="114">
                  <c:v>8.0744560432649978E-2</c:v>
                </c:pt>
                <c:pt idx="115">
                  <c:v>8.4391900389888058E-2</c:v>
                </c:pt>
                <c:pt idx="116">
                  <c:v>8.8919632750597416E-2</c:v>
                </c:pt>
                <c:pt idx="117">
                  <c:v>9.2189661677776383E-2</c:v>
                </c:pt>
                <c:pt idx="118">
                  <c:v>9.5208149918249274E-2</c:v>
                </c:pt>
                <c:pt idx="119">
                  <c:v>9.8478178845428255E-2</c:v>
                </c:pt>
                <c:pt idx="120">
                  <c:v>0.10049050433907684</c:v>
                </c:pt>
                <c:pt idx="121">
                  <c:v>0.10313168154949064</c:v>
                </c:pt>
                <c:pt idx="122">
                  <c:v>0.10652748082002264</c:v>
                </c:pt>
                <c:pt idx="123">
                  <c:v>0.10954596906049553</c:v>
                </c:pt>
                <c:pt idx="124">
                  <c:v>0.11269022764432148</c:v>
                </c:pt>
                <c:pt idx="125">
                  <c:v>0.11646333794491259</c:v>
                </c:pt>
                <c:pt idx="126">
                  <c:v>0.11847566343856118</c:v>
                </c:pt>
                <c:pt idx="127">
                  <c:v>0.12136838133568105</c:v>
                </c:pt>
                <c:pt idx="128">
                  <c:v>0.12438686957615394</c:v>
                </c:pt>
                <c:pt idx="129">
                  <c:v>0.127908439190039</c:v>
                </c:pt>
                <c:pt idx="130">
                  <c:v>0.13080115708715884</c:v>
                </c:pt>
                <c:pt idx="131">
                  <c:v>0.13293925292416048</c:v>
                </c:pt>
                <c:pt idx="132">
                  <c:v>0.13620928185133946</c:v>
                </c:pt>
                <c:pt idx="133">
                  <c:v>0.13885045906175325</c:v>
                </c:pt>
                <c:pt idx="134">
                  <c:v>0.14073701421204879</c:v>
                </c:pt>
                <c:pt idx="135">
                  <c:v>0.14388127279587473</c:v>
                </c:pt>
                <c:pt idx="136">
                  <c:v>0.14664822034964156</c:v>
                </c:pt>
                <c:pt idx="137">
                  <c:v>0.15029556030687963</c:v>
                </c:pt>
                <c:pt idx="138">
                  <c:v>0.1531882782039995</c:v>
                </c:pt>
                <c:pt idx="139">
                  <c:v>0.15532637404100114</c:v>
                </c:pt>
                <c:pt idx="140">
                  <c:v>0.15847063262482708</c:v>
                </c:pt>
                <c:pt idx="141">
                  <c:v>0.16148912086529996</c:v>
                </c:pt>
                <c:pt idx="142">
                  <c:v>0.16400452773236071</c:v>
                </c:pt>
                <c:pt idx="143">
                  <c:v>0.16651993459942147</c:v>
                </c:pt>
                <c:pt idx="144">
                  <c:v>0.16903534146648219</c:v>
                </c:pt>
                <c:pt idx="145">
                  <c:v>0.17029304490001257</c:v>
                </c:pt>
                <c:pt idx="146">
                  <c:v>0.17268268142372029</c:v>
                </c:pt>
                <c:pt idx="147">
                  <c:v>0.17456923657401585</c:v>
                </c:pt>
                <c:pt idx="148">
                  <c:v>0.17721041378442964</c:v>
                </c:pt>
                <c:pt idx="149">
                  <c:v>0.1804804427116086</c:v>
                </c:pt>
                <c:pt idx="150">
                  <c:v>0.18312161992202239</c:v>
                </c:pt>
                <c:pt idx="151">
                  <c:v>0.18538548610237707</c:v>
                </c:pt>
                <c:pt idx="152">
                  <c:v>0.18878128537290906</c:v>
                </c:pt>
                <c:pt idx="153">
                  <c:v>0.19179977361338196</c:v>
                </c:pt>
                <c:pt idx="154">
                  <c:v>0.19406363979373664</c:v>
                </c:pt>
                <c:pt idx="155">
                  <c:v>0.19670481700415043</c:v>
                </c:pt>
                <c:pt idx="156">
                  <c:v>0.19859137215444597</c:v>
                </c:pt>
                <c:pt idx="157">
                  <c:v>0.20186140108162495</c:v>
                </c:pt>
                <c:pt idx="158">
                  <c:v>0.20437680794868571</c:v>
                </c:pt>
                <c:pt idx="159">
                  <c:v>0.20701798515909947</c:v>
                </c:pt>
                <c:pt idx="160">
                  <c:v>0.20965916236951326</c:v>
                </c:pt>
                <c:pt idx="161">
                  <c:v>0.21267765060998617</c:v>
                </c:pt>
                <c:pt idx="162">
                  <c:v>0.21519305747704692</c:v>
                </c:pt>
                <c:pt idx="163">
                  <c:v>0.21796000503081372</c:v>
                </c:pt>
                <c:pt idx="164">
                  <c:v>0.22085272292793359</c:v>
                </c:pt>
                <c:pt idx="165">
                  <c:v>0.22336812979499435</c:v>
                </c:pt>
                <c:pt idx="166">
                  <c:v>0.22676392906552634</c:v>
                </c:pt>
                <c:pt idx="167">
                  <c:v>0.22990818764935228</c:v>
                </c:pt>
                <c:pt idx="168">
                  <c:v>0.23192051314300088</c:v>
                </c:pt>
                <c:pt idx="169">
                  <c:v>0.23368129794994341</c:v>
                </c:pt>
                <c:pt idx="170">
                  <c:v>0.23732863790718148</c:v>
                </c:pt>
                <c:pt idx="171">
                  <c:v>0.24022135580430135</c:v>
                </c:pt>
                <c:pt idx="172">
                  <c:v>0.24286253301471514</c:v>
                </c:pt>
                <c:pt idx="173">
                  <c:v>0.24537793988177586</c:v>
                </c:pt>
                <c:pt idx="174">
                  <c:v>0.24764180606213054</c:v>
                </c:pt>
                <c:pt idx="175">
                  <c:v>0.25053452395925041</c:v>
                </c:pt>
                <c:pt idx="176">
                  <c:v>0.25242107910954598</c:v>
                </c:pt>
                <c:pt idx="177">
                  <c:v>0.25443340460319458</c:v>
                </c:pt>
                <c:pt idx="178">
                  <c:v>0.25720035215696141</c:v>
                </c:pt>
                <c:pt idx="179">
                  <c:v>0.25946421833731609</c:v>
                </c:pt>
                <c:pt idx="180">
                  <c:v>0.26248270657778894</c:v>
                </c:pt>
                <c:pt idx="181">
                  <c:v>0.26512388378820273</c:v>
                </c:pt>
                <c:pt idx="182">
                  <c:v>0.26776506099861652</c:v>
                </c:pt>
                <c:pt idx="183">
                  <c:v>0.27128663061250158</c:v>
                </c:pt>
                <c:pt idx="184">
                  <c:v>0.27254433404603196</c:v>
                </c:pt>
                <c:pt idx="185">
                  <c:v>0.27518551125644575</c:v>
                </c:pt>
                <c:pt idx="186">
                  <c:v>0.27795245881021258</c:v>
                </c:pt>
                <c:pt idx="187">
                  <c:v>0.28097094705068543</c:v>
                </c:pt>
                <c:pt idx="188">
                  <c:v>0.28411520563451137</c:v>
                </c:pt>
                <c:pt idx="189">
                  <c:v>0.2878883159351025</c:v>
                </c:pt>
                <c:pt idx="190">
                  <c:v>0.29002641177210414</c:v>
                </c:pt>
                <c:pt idx="191">
                  <c:v>0.29178719657904667</c:v>
                </c:pt>
                <c:pt idx="192">
                  <c:v>0.29505722550622565</c:v>
                </c:pt>
                <c:pt idx="193">
                  <c:v>0.29669223996981514</c:v>
                </c:pt>
                <c:pt idx="194">
                  <c:v>0.29983649855364103</c:v>
                </c:pt>
                <c:pt idx="195">
                  <c:v>0.30222613507734875</c:v>
                </c:pt>
                <c:pt idx="196">
                  <c:v>0.30499308263111558</c:v>
                </c:pt>
                <c:pt idx="197">
                  <c:v>0.30700540812476418</c:v>
                </c:pt>
                <c:pt idx="198">
                  <c:v>0.30952081499182493</c:v>
                </c:pt>
                <c:pt idx="199">
                  <c:v>0.31316815494906303</c:v>
                </c:pt>
                <c:pt idx="200">
                  <c:v>0.31618664318953593</c:v>
                </c:pt>
                <c:pt idx="201">
                  <c:v>0.31920513143000878</c:v>
                </c:pt>
                <c:pt idx="202">
                  <c:v>0.32134322726701042</c:v>
                </c:pt>
                <c:pt idx="203">
                  <c:v>0.32524210791095459</c:v>
                </c:pt>
                <c:pt idx="204">
                  <c:v>0.32851213683813357</c:v>
                </c:pt>
                <c:pt idx="205">
                  <c:v>0.33002138095837003</c:v>
                </c:pt>
                <c:pt idx="206">
                  <c:v>0.33291409885548989</c:v>
                </c:pt>
                <c:pt idx="207">
                  <c:v>0.33580681675260976</c:v>
                </c:pt>
                <c:pt idx="208">
                  <c:v>0.33895107533643565</c:v>
                </c:pt>
                <c:pt idx="209">
                  <c:v>0.34159225254684944</c:v>
                </c:pt>
                <c:pt idx="210">
                  <c:v>0.34435920010061627</c:v>
                </c:pt>
                <c:pt idx="211">
                  <c:v>0.34624575525091184</c:v>
                </c:pt>
                <c:pt idx="212">
                  <c:v>0.34838385108791348</c:v>
                </c:pt>
                <c:pt idx="213">
                  <c:v>0.35115079864168031</c:v>
                </c:pt>
                <c:pt idx="214">
                  <c:v>0.35328889447868195</c:v>
                </c:pt>
                <c:pt idx="215">
                  <c:v>0.35593007168909568</c:v>
                </c:pt>
                <c:pt idx="216">
                  <c:v>0.35945164130298074</c:v>
                </c:pt>
                <c:pt idx="217">
                  <c:v>0.36284744057351276</c:v>
                </c:pt>
                <c:pt idx="218">
                  <c:v>0.36574015847063263</c:v>
                </c:pt>
                <c:pt idx="219">
                  <c:v>0.36938749842787072</c:v>
                </c:pt>
                <c:pt idx="220">
                  <c:v>0.37152559426487236</c:v>
                </c:pt>
                <c:pt idx="221">
                  <c:v>0.37378946044522704</c:v>
                </c:pt>
                <c:pt idx="222">
                  <c:v>0.37731103005911204</c:v>
                </c:pt>
                <c:pt idx="223">
                  <c:v>0.38108414035970317</c:v>
                </c:pt>
                <c:pt idx="224">
                  <c:v>0.38498302100364734</c:v>
                </c:pt>
                <c:pt idx="225">
                  <c:v>0.3885045906175324</c:v>
                </c:pt>
                <c:pt idx="226">
                  <c:v>0.39039114576782796</c:v>
                </c:pt>
                <c:pt idx="227">
                  <c:v>0.39278078229153568</c:v>
                </c:pt>
                <c:pt idx="228">
                  <c:v>0.39542195950194942</c:v>
                </c:pt>
                <c:pt idx="229">
                  <c:v>0.39831467739906928</c:v>
                </c:pt>
                <c:pt idx="230">
                  <c:v>0.40095585460948308</c:v>
                </c:pt>
                <c:pt idx="231">
                  <c:v>0.40233932838636649</c:v>
                </c:pt>
                <c:pt idx="232">
                  <c:v>0.40460319456672117</c:v>
                </c:pt>
                <c:pt idx="233">
                  <c:v>0.40787322349390015</c:v>
                </c:pt>
                <c:pt idx="234">
                  <c:v>0.40975977864419572</c:v>
                </c:pt>
                <c:pt idx="235">
                  <c:v>0.41290403722802166</c:v>
                </c:pt>
                <c:pt idx="236">
                  <c:v>0.41541944409508236</c:v>
                </c:pt>
                <c:pt idx="237">
                  <c:v>0.41780908061879007</c:v>
                </c:pt>
                <c:pt idx="238">
                  <c:v>0.41994717645579172</c:v>
                </c:pt>
                <c:pt idx="239">
                  <c:v>0.42221104263614639</c:v>
                </c:pt>
                <c:pt idx="240">
                  <c:v>0.4252295308766193</c:v>
                </c:pt>
                <c:pt idx="241">
                  <c:v>0.42837378946044524</c:v>
                </c:pt>
                <c:pt idx="242">
                  <c:v>0.43114073701421207</c:v>
                </c:pt>
                <c:pt idx="243">
                  <c:v>0.43315306250786062</c:v>
                </c:pt>
                <c:pt idx="244">
                  <c:v>0.43466230662809707</c:v>
                </c:pt>
                <c:pt idx="245">
                  <c:v>0.43692617280845175</c:v>
                </c:pt>
                <c:pt idx="246">
                  <c:v>0.44019620173563073</c:v>
                </c:pt>
                <c:pt idx="247">
                  <c:v>0.44246006791598541</c:v>
                </c:pt>
                <c:pt idx="248">
                  <c:v>0.44346623066280971</c:v>
                </c:pt>
                <c:pt idx="249">
                  <c:v>0.44560432649981135</c:v>
                </c:pt>
                <c:pt idx="250">
                  <c:v>0.44900012577034337</c:v>
                </c:pt>
                <c:pt idx="251">
                  <c:v>0.45126399195069805</c:v>
                </c:pt>
                <c:pt idx="252">
                  <c:v>0.45277323607093445</c:v>
                </c:pt>
                <c:pt idx="253">
                  <c:v>0.45516287259464216</c:v>
                </c:pt>
                <c:pt idx="254">
                  <c:v>0.45679788705823166</c:v>
                </c:pt>
                <c:pt idx="255">
                  <c:v>0.45881021255188026</c:v>
                </c:pt>
                <c:pt idx="256">
                  <c:v>0.46069676770217582</c:v>
                </c:pt>
                <c:pt idx="257">
                  <c:v>0.46384102628600177</c:v>
                </c:pt>
                <c:pt idx="258">
                  <c:v>0.46547604074959126</c:v>
                </c:pt>
                <c:pt idx="259">
                  <c:v>0.46736259589988682</c:v>
                </c:pt>
                <c:pt idx="260">
                  <c:v>0.47000377311030062</c:v>
                </c:pt>
                <c:pt idx="261">
                  <c:v>0.4721418689473022</c:v>
                </c:pt>
                <c:pt idx="262">
                  <c:v>0.47390265375424473</c:v>
                </c:pt>
                <c:pt idx="263">
                  <c:v>0.47591497924789333</c:v>
                </c:pt>
                <c:pt idx="264">
                  <c:v>0.47792730474154194</c:v>
                </c:pt>
                <c:pt idx="265">
                  <c:v>0.4798138598918375</c:v>
                </c:pt>
                <c:pt idx="266">
                  <c:v>0.48107156332536788</c:v>
                </c:pt>
                <c:pt idx="267">
                  <c:v>0.4834611998490756</c:v>
                </c:pt>
                <c:pt idx="268">
                  <c:v>0.4844673625958999</c:v>
                </c:pt>
                <c:pt idx="269">
                  <c:v>0.48736008049301976</c:v>
                </c:pt>
                <c:pt idx="270">
                  <c:v>0.48924663564331533</c:v>
                </c:pt>
                <c:pt idx="271">
                  <c:v>0.49063010942019869</c:v>
                </c:pt>
                <c:pt idx="272">
                  <c:v>0.49301974594390641</c:v>
                </c:pt>
                <c:pt idx="273">
                  <c:v>0.49452899006414286</c:v>
                </c:pt>
                <c:pt idx="274">
                  <c:v>0.49704439693120361</c:v>
                </c:pt>
                <c:pt idx="275">
                  <c:v>0.49955980379826437</c:v>
                </c:pt>
                <c:pt idx="276">
                  <c:v>0.5013205886052069</c:v>
                </c:pt>
                <c:pt idx="277">
                  <c:v>0.50345868444220854</c:v>
                </c:pt>
                <c:pt idx="278">
                  <c:v>0.5053452395925041</c:v>
                </c:pt>
                <c:pt idx="279">
                  <c:v>0.50786064645956486</c:v>
                </c:pt>
                <c:pt idx="280">
                  <c:v>0.51062759401333169</c:v>
                </c:pt>
                <c:pt idx="281">
                  <c:v>0.51276568985033333</c:v>
                </c:pt>
                <c:pt idx="282">
                  <c:v>0.51515532637404104</c:v>
                </c:pt>
                <c:pt idx="283">
                  <c:v>0.51653880015092446</c:v>
                </c:pt>
                <c:pt idx="284">
                  <c:v>0.51892843667463218</c:v>
                </c:pt>
                <c:pt idx="285">
                  <c:v>0.52068922148157459</c:v>
                </c:pt>
                <c:pt idx="286">
                  <c:v>0.52282731731857623</c:v>
                </c:pt>
                <c:pt idx="287">
                  <c:v>0.52421079109545965</c:v>
                </c:pt>
                <c:pt idx="288">
                  <c:v>0.52634888693246129</c:v>
                </c:pt>
                <c:pt idx="289">
                  <c:v>0.52836121242610989</c:v>
                </c:pt>
                <c:pt idx="290">
                  <c:v>0.52949314551628723</c:v>
                </c:pt>
                <c:pt idx="291">
                  <c:v>0.53200855238334799</c:v>
                </c:pt>
                <c:pt idx="292">
                  <c:v>0.5343981889070557</c:v>
                </c:pt>
                <c:pt idx="293">
                  <c:v>0.53653628474405735</c:v>
                </c:pt>
                <c:pt idx="294">
                  <c:v>0.53817129920764684</c:v>
                </c:pt>
                <c:pt idx="295">
                  <c:v>0.5390516916111181</c:v>
                </c:pt>
                <c:pt idx="296">
                  <c:v>0.54118978744811974</c:v>
                </c:pt>
                <c:pt idx="297">
                  <c:v>0.54345365362847442</c:v>
                </c:pt>
                <c:pt idx="298">
                  <c:v>0.5447113570620048</c:v>
                </c:pt>
                <c:pt idx="299">
                  <c:v>0.54684945289900644</c:v>
                </c:pt>
                <c:pt idx="300">
                  <c:v>0.54886177839265504</c:v>
                </c:pt>
                <c:pt idx="301">
                  <c:v>0.55024525216953846</c:v>
                </c:pt>
                <c:pt idx="302">
                  <c:v>0.55225757766318706</c:v>
                </c:pt>
                <c:pt idx="303">
                  <c:v>0.55426990315683566</c:v>
                </c:pt>
                <c:pt idx="304">
                  <c:v>0.55615645830713123</c:v>
                </c:pt>
                <c:pt idx="305">
                  <c:v>0.55867186517419187</c:v>
                </c:pt>
                <c:pt idx="306">
                  <c:v>0.56055842032448744</c:v>
                </c:pt>
                <c:pt idx="307">
                  <c:v>0.56181612375801782</c:v>
                </c:pt>
                <c:pt idx="308">
                  <c:v>0.56357690856496034</c:v>
                </c:pt>
                <c:pt idx="309">
                  <c:v>0.56558923405860895</c:v>
                </c:pt>
                <c:pt idx="310">
                  <c:v>0.56797887058231666</c:v>
                </c:pt>
                <c:pt idx="311">
                  <c:v>0.57024273676267134</c:v>
                </c:pt>
                <c:pt idx="312">
                  <c:v>0.57238083259967298</c:v>
                </c:pt>
                <c:pt idx="313">
                  <c:v>0.57401584706326247</c:v>
                </c:pt>
                <c:pt idx="314">
                  <c:v>0.57552509118349893</c:v>
                </c:pt>
                <c:pt idx="315">
                  <c:v>0.57640548358697019</c:v>
                </c:pt>
                <c:pt idx="316">
                  <c:v>0.57778895736385361</c:v>
                </c:pt>
                <c:pt idx="317">
                  <c:v>0.57929820148409006</c:v>
                </c:pt>
                <c:pt idx="318">
                  <c:v>0.58030436423091436</c:v>
                </c:pt>
                <c:pt idx="319">
                  <c:v>0.58319708212803423</c:v>
                </c:pt>
                <c:pt idx="320">
                  <c:v>0.58458055590491764</c:v>
                </c:pt>
                <c:pt idx="321">
                  <c:v>0.58671865174191928</c:v>
                </c:pt>
                <c:pt idx="322">
                  <c:v>0.58885674757892092</c:v>
                </c:pt>
                <c:pt idx="323">
                  <c:v>0.59024022135580434</c:v>
                </c:pt>
                <c:pt idx="324">
                  <c:v>0.59187523581939383</c:v>
                </c:pt>
                <c:pt idx="325">
                  <c:v>0.59275562822286509</c:v>
                </c:pt>
                <c:pt idx="326">
                  <c:v>0.59401333165639547</c:v>
                </c:pt>
                <c:pt idx="327">
                  <c:v>0.59514526474657281</c:v>
                </c:pt>
                <c:pt idx="328">
                  <c:v>0.59703181989686827</c:v>
                </c:pt>
                <c:pt idx="329">
                  <c:v>0.59841529367375168</c:v>
                </c:pt>
                <c:pt idx="330">
                  <c:v>0.60055338951075332</c:v>
                </c:pt>
                <c:pt idx="331">
                  <c:v>0.6018110929442837</c:v>
                </c:pt>
                <c:pt idx="332">
                  <c:v>0.60369764809457926</c:v>
                </c:pt>
                <c:pt idx="333">
                  <c:v>0.60570997358822787</c:v>
                </c:pt>
                <c:pt idx="334">
                  <c:v>0.60671613633505217</c:v>
                </c:pt>
                <c:pt idx="335">
                  <c:v>0.60910577285875989</c:v>
                </c:pt>
                <c:pt idx="336">
                  <c:v>0.61011193560558419</c:v>
                </c:pt>
                <c:pt idx="337">
                  <c:v>0.61124386869576153</c:v>
                </c:pt>
                <c:pt idx="338">
                  <c:v>0.61275311281599798</c:v>
                </c:pt>
                <c:pt idx="339">
                  <c:v>0.61438812727958747</c:v>
                </c:pt>
                <c:pt idx="340">
                  <c:v>0.61577160105647089</c:v>
                </c:pt>
                <c:pt idx="341">
                  <c:v>0.61690353414664822</c:v>
                </c:pt>
                <c:pt idx="342">
                  <c:v>0.61790969689347253</c:v>
                </c:pt>
                <c:pt idx="343">
                  <c:v>0.61853854861023772</c:v>
                </c:pt>
                <c:pt idx="344">
                  <c:v>0.62080241479059239</c:v>
                </c:pt>
                <c:pt idx="345">
                  <c:v>0.62294051062759404</c:v>
                </c:pt>
                <c:pt idx="346">
                  <c:v>0.6258332285247139</c:v>
                </c:pt>
                <c:pt idx="347">
                  <c:v>0.6268393912715382</c:v>
                </c:pt>
                <c:pt idx="348">
                  <c:v>0.62834863539177466</c:v>
                </c:pt>
                <c:pt idx="349">
                  <c:v>0.63073827191548237</c:v>
                </c:pt>
                <c:pt idx="350">
                  <c:v>0.63212174569236579</c:v>
                </c:pt>
                <c:pt idx="351">
                  <c:v>0.6335052194692492</c:v>
                </c:pt>
                <c:pt idx="352">
                  <c:v>0.63526600427619162</c:v>
                </c:pt>
                <c:pt idx="353">
                  <c:v>0.63677524839642807</c:v>
                </c:pt>
                <c:pt idx="354">
                  <c:v>0.63778141114325237</c:v>
                </c:pt>
                <c:pt idx="355">
                  <c:v>0.63966796629354794</c:v>
                </c:pt>
                <c:pt idx="356">
                  <c:v>0.64130298075713743</c:v>
                </c:pt>
                <c:pt idx="357">
                  <c:v>0.64193183247390262</c:v>
                </c:pt>
                <c:pt idx="358">
                  <c:v>0.64281222487737388</c:v>
                </c:pt>
                <c:pt idx="359">
                  <c:v>0.6441956986542573</c:v>
                </c:pt>
                <c:pt idx="360">
                  <c:v>0.64570494277449375</c:v>
                </c:pt>
                <c:pt idx="361">
                  <c:v>0.64784303861149539</c:v>
                </c:pt>
                <c:pt idx="362">
                  <c:v>0.64935228273173184</c:v>
                </c:pt>
                <c:pt idx="363">
                  <c:v>0.65035844547855615</c:v>
                </c:pt>
                <c:pt idx="364">
                  <c:v>0.65199345994214564</c:v>
                </c:pt>
                <c:pt idx="365">
                  <c:v>0.65312539303232298</c:v>
                </c:pt>
                <c:pt idx="366">
                  <c:v>0.65438309646585335</c:v>
                </c:pt>
                <c:pt idx="367">
                  <c:v>0.65576657024273677</c:v>
                </c:pt>
                <c:pt idx="368">
                  <c:v>0.65689850333291411</c:v>
                </c:pt>
                <c:pt idx="369">
                  <c:v>0.65903659916991575</c:v>
                </c:pt>
                <c:pt idx="370">
                  <c:v>0.66117469500691739</c:v>
                </c:pt>
                <c:pt idx="371">
                  <c:v>0.66293547981385992</c:v>
                </c:pt>
                <c:pt idx="372">
                  <c:v>0.66381587221733118</c:v>
                </c:pt>
                <c:pt idx="373">
                  <c:v>0.66582819771097979</c:v>
                </c:pt>
                <c:pt idx="374">
                  <c:v>0.66683436045780409</c:v>
                </c:pt>
                <c:pt idx="375">
                  <c:v>0.66834360457804054</c:v>
                </c:pt>
                <c:pt idx="376">
                  <c:v>0.66972707835492395</c:v>
                </c:pt>
                <c:pt idx="377">
                  <c:v>0.67085901144510129</c:v>
                </c:pt>
                <c:pt idx="378">
                  <c:v>0.67224248522198471</c:v>
                </c:pt>
                <c:pt idx="379">
                  <c:v>0.67387749968557409</c:v>
                </c:pt>
                <c:pt idx="380">
                  <c:v>0.67576405483586965</c:v>
                </c:pt>
                <c:pt idx="381">
                  <c:v>0.67752483964281218</c:v>
                </c:pt>
                <c:pt idx="382">
                  <c:v>0.67853100238963648</c:v>
                </c:pt>
                <c:pt idx="383">
                  <c:v>0.68004024650987294</c:v>
                </c:pt>
                <c:pt idx="384">
                  <c:v>0.68167526097346243</c:v>
                </c:pt>
                <c:pt idx="385">
                  <c:v>0.68343604578040495</c:v>
                </c:pt>
                <c:pt idx="386">
                  <c:v>0.68431643818387622</c:v>
                </c:pt>
                <c:pt idx="387">
                  <c:v>0.68569991196075963</c:v>
                </c:pt>
                <c:pt idx="388">
                  <c:v>0.6875864671110552</c:v>
                </c:pt>
                <c:pt idx="389">
                  <c:v>0.68884417054458558</c:v>
                </c:pt>
                <c:pt idx="390">
                  <c:v>0.69010187397811595</c:v>
                </c:pt>
                <c:pt idx="391">
                  <c:v>0.69161111809835241</c:v>
                </c:pt>
                <c:pt idx="392">
                  <c:v>0.69249151050182367</c:v>
                </c:pt>
                <c:pt idx="393">
                  <c:v>0.69349767324864797</c:v>
                </c:pt>
                <c:pt idx="394">
                  <c:v>0.69450383599547227</c:v>
                </c:pt>
                <c:pt idx="395">
                  <c:v>0.69500691736888442</c:v>
                </c:pt>
                <c:pt idx="396">
                  <c:v>0.69613885045906176</c:v>
                </c:pt>
                <c:pt idx="397">
                  <c:v>0.69714501320588607</c:v>
                </c:pt>
                <c:pt idx="398">
                  <c:v>0.69815117595271037</c:v>
                </c:pt>
                <c:pt idx="399">
                  <c:v>0.69915733869953467</c:v>
                </c:pt>
                <c:pt idx="400">
                  <c:v>0.70041504213306505</c:v>
                </c:pt>
                <c:pt idx="401">
                  <c:v>0.70154697522324239</c:v>
                </c:pt>
                <c:pt idx="402">
                  <c:v>0.70242736762671365</c:v>
                </c:pt>
                <c:pt idx="403">
                  <c:v>0.70418815243365618</c:v>
                </c:pt>
                <c:pt idx="404">
                  <c:v>0.70544585586718656</c:v>
                </c:pt>
                <c:pt idx="405">
                  <c:v>0.70670355930071693</c:v>
                </c:pt>
                <c:pt idx="406">
                  <c:v>0.7075839517041882</c:v>
                </c:pt>
                <c:pt idx="407">
                  <c:v>0.70821280342095339</c:v>
                </c:pt>
                <c:pt idx="408">
                  <c:v>0.70909319582442465</c:v>
                </c:pt>
                <c:pt idx="409">
                  <c:v>0.71035089925795503</c:v>
                </c:pt>
                <c:pt idx="410">
                  <c:v>0.71223745440825048</c:v>
                </c:pt>
                <c:pt idx="411">
                  <c:v>0.7136209281851339</c:v>
                </c:pt>
                <c:pt idx="412">
                  <c:v>0.7146270909319582</c:v>
                </c:pt>
                <c:pt idx="413">
                  <c:v>0.7156332536787825</c:v>
                </c:pt>
                <c:pt idx="414">
                  <c:v>0.71651364608225376</c:v>
                </c:pt>
                <c:pt idx="415">
                  <c:v>0.71802289020249022</c:v>
                </c:pt>
                <c:pt idx="416">
                  <c:v>0.72041252672619793</c:v>
                </c:pt>
                <c:pt idx="417">
                  <c:v>0.72154445981637527</c:v>
                </c:pt>
                <c:pt idx="418">
                  <c:v>0.72217331153314046</c:v>
                </c:pt>
                <c:pt idx="419">
                  <c:v>0.72355678531002388</c:v>
                </c:pt>
                <c:pt idx="420">
                  <c:v>0.72368255565337691</c:v>
                </c:pt>
                <c:pt idx="421">
                  <c:v>0.7243114073701421</c:v>
                </c:pt>
                <c:pt idx="422">
                  <c:v>0.72519179977361337</c:v>
                </c:pt>
                <c:pt idx="423">
                  <c:v>0.72670104389384982</c:v>
                </c:pt>
                <c:pt idx="424">
                  <c:v>0.72808451767073323</c:v>
                </c:pt>
                <c:pt idx="425">
                  <c:v>0.72909068041755754</c:v>
                </c:pt>
                <c:pt idx="426">
                  <c:v>0.73085146522450006</c:v>
                </c:pt>
                <c:pt idx="427">
                  <c:v>0.73148031694126525</c:v>
                </c:pt>
                <c:pt idx="428">
                  <c:v>0.73273802037479563</c:v>
                </c:pt>
                <c:pt idx="429">
                  <c:v>0.73399572380832601</c:v>
                </c:pt>
                <c:pt idx="430">
                  <c:v>0.73500188655515031</c:v>
                </c:pt>
                <c:pt idx="431">
                  <c:v>0.73651113067538676</c:v>
                </c:pt>
                <c:pt idx="432">
                  <c:v>0.7376430637655641</c:v>
                </c:pt>
                <c:pt idx="433">
                  <c:v>0.73839768582568233</c:v>
                </c:pt>
                <c:pt idx="434">
                  <c:v>0.73940384857250663</c:v>
                </c:pt>
                <c:pt idx="435">
                  <c:v>0.74028424097597789</c:v>
                </c:pt>
                <c:pt idx="436">
                  <c:v>0.74129040372280219</c:v>
                </c:pt>
                <c:pt idx="437">
                  <c:v>0.74254810715633257</c:v>
                </c:pt>
                <c:pt idx="438">
                  <c:v>0.74342849955980383</c:v>
                </c:pt>
                <c:pt idx="439">
                  <c:v>0.74418312161992206</c:v>
                </c:pt>
                <c:pt idx="440">
                  <c:v>0.74594390642686459</c:v>
                </c:pt>
                <c:pt idx="441">
                  <c:v>0.74695006917368889</c:v>
                </c:pt>
                <c:pt idx="442">
                  <c:v>0.74757892089045408</c:v>
                </c:pt>
                <c:pt idx="443">
                  <c:v>0.74820777260721927</c:v>
                </c:pt>
                <c:pt idx="444">
                  <c:v>0.74858508363727838</c:v>
                </c:pt>
                <c:pt idx="445">
                  <c:v>0.74984278707080876</c:v>
                </c:pt>
                <c:pt idx="446">
                  <c:v>0.75097472016098599</c:v>
                </c:pt>
                <c:pt idx="447">
                  <c:v>0.7523581939378694</c:v>
                </c:pt>
                <c:pt idx="448">
                  <c:v>0.75349012702804674</c:v>
                </c:pt>
                <c:pt idx="449">
                  <c:v>0.75411897874481193</c:v>
                </c:pt>
                <c:pt idx="450">
                  <c:v>0.75487360080493016</c:v>
                </c:pt>
                <c:pt idx="451">
                  <c:v>0.75613130423846053</c:v>
                </c:pt>
                <c:pt idx="452">
                  <c:v>0.75738900767199091</c:v>
                </c:pt>
                <c:pt idx="453">
                  <c:v>0.75814362973210914</c:v>
                </c:pt>
                <c:pt idx="454">
                  <c:v>0.75940133316563951</c:v>
                </c:pt>
                <c:pt idx="455">
                  <c:v>0.76040749591246382</c:v>
                </c:pt>
                <c:pt idx="456">
                  <c:v>0.761036347629229</c:v>
                </c:pt>
                <c:pt idx="457">
                  <c:v>0.76204251037605331</c:v>
                </c:pt>
                <c:pt idx="458">
                  <c:v>0.76267136209281849</c:v>
                </c:pt>
                <c:pt idx="459">
                  <c:v>0.76330021380958368</c:v>
                </c:pt>
                <c:pt idx="460">
                  <c:v>0.76430637655640798</c:v>
                </c:pt>
                <c:pt idx="461">
                  <c:v>0.76543830964658532</c:v>
                </c:pt>
                <c:pt idx="462">
                  <c:v>0.76619293170670355</c:v>
                </c:pt>
                <c:pt idx="463">
                  <c:v>0.76657024273676266</c:v>
                </c:pt>
                <c:pt idx="464">
                  <c:v>0.76745063514023393</c:v>
                </c:pt>
                <c:pt idx="465">
                  <c:v>0.76833102754370519</c:v>
                </c:pt>
                <c:pt idx="466">
                  <c:v>0.76971450132058861</c:v>
                </c:pt>
                <c:pt idx="467">
                  <c:v>0.7703433530373538</c:v>
                </c:pt>
                <c:pt idx="468">
                  <c:v>0.7713495157841781</c:v>
                </c:pt>
                <c:pt idx="469">
                  <c:v>0.77260721921770847</c:v>
                </c:pt>
                <c:pt idx="470">
                  <c:v>0.77373915230788581</c:v>
                </c:pt>
                <c:pt idx="471">
                  <c:v>0.77474531505471012</c:v>
                </c:pt>
                <c:pt idx="472">
                  <c:v>0.77587724814488745</c:v>
                </c:pt>
                <c:pt idx="473">
                  <c:v>0.77675764054835872</c:v>
                </c:pt>
                <c:pt idx="474">
                  <c:v>0.7780153439818891</c:v>
                </c:pt>
                <c:pt idx="475">
                  <c:v>0.77876996604200732</c:v>
                </c:pt>
                <c:pt idx="476">
                  <c:v>0.7800276694755377</c:v>
                </c:pt>
                <c:pt idx="477">
                  <c:v>0.78078229153565593</c:v>
                </c:pt>
                <c:pt idx="478">
                  <c:v>0.78166268393912719</c:v>
                </c:pt>
                <c:pt idx="479">
                  <c:v>0.78266884668595149</c:v>
                </c:pt>
                <c:pt idx="480">
                  <c:v>0.78342346874606972</c:v>
                </c:pt>
                <c:pt idx="481">
                  <c:v>0.78442963149289402</c:v>
                </c:pt>
                <c:pt idx="482">
                  <c:v>0.78593887561313047</c:v>
                </c:pt>
                <c:pt idx="483">
                  <c:v>0.78656772732989566</c:v>
                </c:pt>
                <c:pt idx="484">
                  <c:v>0.78757389007671996</c:v>
                </c:pt>
                <c:pt idx="485">
                  <c:v>0.78807697145013211</c:v>
                </c:pt>
                <c:pt idx="486">
                  <c:v>0.78958621557036845</c:v>
                </c:pt>
                <c:pt idx="487">
                  <c:v>0.79084391900389883</c:v>
                </c:pt>
                <c:pt idx="488">
                  <c:v>0.79222739278078225</c:v>
                </c:pt>
                <c:pt idx="489">
                  <c:v>0.79335932587095959</c:v>
                </c:pt>
                <c:pt idx="490">
                  <c:v>0.7937366369010187</c:v>
                </c:pt>
                <c:pt idx="491">
                  <c:v>0.79524588102125515</c:v>
                </c:pt>
                <c:pt idx="492">
                  <c:v>0.79637781411143249</c:v>
                </c:pt>
                <c:pt idx="493">
                  <c:v>0.79700666582819768</c:v>
                </c:pt>
                <c:pt idx="494">
                  <c:v>0.79738397685825679</c:v>
                </c:pt>
                <c:pt idx="495">
                  <c:v>0.79851590994843413</c:v>
                </c:pt>
                <c:pt idx="496">
                  <c:v>0.79952207269525843</c:v>
                </c:pt>
                <c:pt idx="497">
                  <c:v>0.79989938372531755</c:v>
                </c:pt>
                <c:pt idx="498">
                  <c:v>0.80052823544208274</c:v>
                </c:pt>
                <c:pt idx="499">
                  <c:v>0.80153439818890704</c:v>
                </c:pt>
                <c:pt idx="500">
                  <c:v>0.80291787196579045</c:v>
                </c:pt>
                <c:pt idx="501">
                  <c:v>0.80367249402590868</c:v>
                </c:pt>
                <c:pt idx="502">
                  <c:v>0.80417557539932083</c:v>
                </c:pt>
                <c:pt idx="503">
                  <c:v>0.80530750848949817</c:v>
                </c:pt>
                <c:pt idx="504">
                  <c:v>0.80581058986291032</c:v>
                </c:pt>
                <c:pt idx="505">
                  <c:v>0.80656521192302855</c:v>
                </c:pt>
                <c:pt idx="506">
                  <c:v>0.80731983398314677</c:v>
                </c:pt>
                <c:pt idx="507">
                  <c:v>0.80757137466985285</c:v>
                </c:pt>
                <c:pt idx="508">
                  <c:v>0.80782291535655892</c:v>
                </c:pt>
                <c:pt idx="509">
                  <c:v>0.80895484844673626</c:v>
                </c:pt>
                <c:pt idx="510">
                  <c:v>0.80958370016350145</c:v>
                </c:pt>
                <c:pt idx="511">
                  <c:v>0.81046409256697272</c:v>
                </c:pt>
                <c:pt idx="512">
                  <c:v>0.81197333668720917</c:v>
                </c:pt>
                <c:pt idx="513">
                  <c:v>0.81360835115079866</c:v>
                </c:pt>
                <c:pt idx="514">
                  <c:v>0.81385989183750473</c:v>
                </c:pt>
                <c:pt idx="515">
                  <c:v>0.81486605458432904</c:v>
                </c:pt>
                <c:pt idx="516">
                  <c:v>0.81549490630109422</c:v>
                </c:pt>
                <c:pt idx="517">
                  <c:v>0.81637529870456549</c:v>
                </c:pt>
                <c:pt idx="518">
                  <c:v>0.81750723179474283</c:v>
                </c:pt>
                <c:pt idx="519">
                  <c:v>0.81813608351150802</c:v>
                </c:pt>
                <c:pt idx="520">
                  <c:v>0.81901647591497928</c:v>
                </c:pt>
                <c:pt idx="521">
                  <c:v>0.81939378694503839</c:v>
                </c:pt>
                <c:pt idx="522">
                  <c:v>0.82014840900515662</c:v>
                </c:pt>
                <c:pt idx="523">
                  <c:v>0.82102880140862788</c:v>
                </c:pt>
                <c:pt idx="524">
                  <c:v>0.82153188278204003</c:v>
                </c:pt>
                <c:pt idx="525">
                  <c:v>0.8224122751855113</c:v>
                </c:pt>
                <c:pt idx="526">
                  <c:v>0.82329266758898256</c:v>
                </c:pt>
                <c:pt idx="527">
                  <c:v>0.82429883033580686</c:v>
                </c:pt>
                <c:pt idx="528">
                  <c:v>0.8254307634259842</c:v>
                </c:pt>
                <c:pt idx="529">
                  <c:v>0.82656269651616154</c:v>
                </c:pt>
                <c:pt idx="530">
                  <c:v>0.82756885926298573</c:v>
                </c:pt>
                <c:pt idx="531">
                  <c:v>0.828449251666457</c:v>
                </c:pt>
                <c:pt idx="532">
                  <c:v>0.82932964406992826</c:v>
                </c:pt>
                <c:pt idx="533">
                  <c:v>0.82983272544334041</c:v>
                </c:pt>
                <c:pt idx="534">
                  <c:v>0.83058734750345864</c:v>
                </c:pt>
                <c:pt idx="535">
                  <c:v>0.83071311784681168</c:v>
                </c:pt>
                <c:pt idx="536">
                  <c:v>0.8314677399069299</c:v>
                </c:pt>
                <c:pt idx="537">
                  <c:v>0.83247390265375421</c:v>
                </c:pt>
                <c:pt idx="538">
                  <c:v>0.83310275437051939</c:v>
                </c:pt>
                <c:pt idx="539">
                  <c:v>0.83398314677399066</c:v>
                </c:pt>
                <c:pt idx="540">
                  <c:v>0.835115079864168</c:v>
                </c:pt>
                <c:pt idx="541">
                  <c:v>0.83549239089422711</c:v>
                </c:pt>
                <c:pt idx="542">
                  <c:v>0.83586970192428622</c:v>
                </c:pt>
                <c:pt idx="543">
                  <c:v>0.83662432398440445</c:v>
                </c:pt>
                <c:pt idx="544">
                  <c:v>0.83750471638787571</c:v>
                </c:pt>
                <c:pt idx="545">
                  <c:v>0.83825933844799394</c:v>
                </c:pt>
                <c:pt idx="546">
                  <c:v>0.83876241982140609</c:v>
                </c:pt>
                <c:pt idx="547">
                  <c:v>0.83939127153817128</c:v>
                </c:pt>
                <c:pt idx="548">
                  <c:v>0.84027166394164254</c:v>
                </c:pt>
                <c:pt idx="549">
                  <c:v>0.84077474531505469</c:v>
                </c:pt>
                <c:pt idx="550">
                  <c:v>0.84115205634511381</c:v>
                </c:pt>
                <c:pt idx="551">
                  <c:v>0.84190667840523203</c:v>
                </c:pt>
                <c:pt idx="552">
                  <c:v>0.84240975977864418</c:v>
                </c:pt>
                <c:pt idx="553">
                  <c:v>0.84329015218211545</c:v>
                </c:pt>
                <c:pt idx="554">
                  <c:v>0.84417054458558671</c:v>
                </c:pt>
                <c:pt idx="555">
                  <c:v>0.84492516664570494</c:v>
                </c:pt>
                <c:pt idx="556">
                  <c:v>0.84593132939252924</c:v>
                </c:pt>
                <c:pt idx="557">
                  <c:v>0.84668595145264747</c:v>
                </c:pt>
                <c:pt idx="558">
                  <c:v>0.84718903282605962</c:v>
                </c:pt>
                <c:pt idx="559">
                  <c:v>0.84744057351276569</c:v>
                </c:pt>
                <c:pt idx="560">
                  <c:v>0.84844673625959</c:v>
                </c:pt>
                <c:pt idx="561">
                  <c:v>0.84907558797635518</c:v>
                </c:pt>
                <c:pt idx="562">
                  <c:v>0.84920135831970822</c:v>
                </c:pt>
                <c:pt idx="563">
                  <c:v>0.85020752106653252</c:v>
                </c:pt>
                <c:pt idx="564">
                  <c:v>0.85121368381335683</c:v>
                </c:pt>
                <c:pt idx="565">
                  <c:v>0.85234561690353416</c:v>
                </c:pt>
                <c:pt idx="566">
                  <c:v>0.85297446862029935</c:v>
                </c:pt>
                <c:pt idx="567">
                  <c:v>0.85360332033706454</c:v>
                </c:pt>
                <c:pt idx="568">
                  <c:v>0.85410640171047669</c:v>
                </c:pt>
                <c:pt idx="569">
                  <c:v>0.85473525342724188</c:v>
                </c:pt>
                <c:pt idx="570">
                  <c:v>0.85536410514400707</c:v>
                </c:pt>
                <c:pt idx="571">
                  <c:v>0.8561187272041253</c:v>
                </c:pt>
                <c:pt idx="572">
                  <c:v>0.85649603823418441</c:v>
                </c:pt>
                <c:pt idx="573">
                  <c:v>0.85737643063765567</c:v>
                </c:pt>
                <c:pt idx="574">
                  <c:v>0.85787951201106782</c:v>
                </c:pt>
                <c:pt idx="575">
                  <c:v>0.85863413407118605</c:v>
                </c:pt>
                <c:pt idx="576">
                  <c:v>0.8591372154445982</c:v>
                </c:pt>
                <c:pt idx="577">
                  <c:v>0.8601433781914225</c:v>
                </c:pt>
                <c:pt idx="578">
                  <c:v>0.86089800025154073</c:v>
                </c:pt>
                <c:pt idx="579">
                  <c:v>0.86190416299836503</c:v>
                </c:pt>
                <c:pt idx="580">
                  <c:v>0.86253301471513022</c:v>
                </c:pt>
                <c:pt idx="581">
                  <c:v>0.86391648849201363</c:v>
                </c:pt>
                <c:pt idx="582">
                  <c:v>0.86441956986542579</c:v>
                </c:pt>
                <c:pt idx="583">
                  <c:v>0.86492265123883794</c:v>
                </c:pt>
                <c:pt idx="584">
                  <c:v>0.86580304364230909</c:v>
                </c:pt>
                <c:pt idx="585">
                  <c:v>0.86643189535907428</c:v>
                </c:pt>
                <c:pt idx="586">
                  <c:v>0.86743805810589858</c:v>
                </c:pt>
                <c:pt idx="587">
                  <c:v>0.86806690982266377</c:v>
                </c:pt>
                <c:pt idx="588">
                  <c:v>0.86919884291284111</c:v>
                </c:pt>
                <c:pt idx="589">
                  <c:v>0.86957615394290022</c:v>
                </c:pt>
                <c:pt idx="590">
                  <c:v>0.87033077600301845</c:v>
                </c:pt>
                <c:pt idx="591">
                  <c:v>0.8708338573764306</c:v>
                </c:pt>
                <c:pt idx="592">
                  <c:v>0.87146270909319579</c:v>
                </c:pt>
                <c:pt idx="593">
                  <c:v>0.8718400201232549</c:v>
                </c:pt>
                <c:pt idx="594">
                  <c:v>0.87234310149666705</c:v>
                </c:pt>
                <c:pt idx="595">
                  <c:v>0.87297195321343224</c:v>
                </c:pt>
                <c:pt idx="596">
                  <c:v>0.87372657527355047</c:v>
                </c:pt>
                <c:pt idx="597">
                  <c:v>0.87410388630360958</c:v>
                </c:pt>
                <c:pt idx="598">
                  <c:v>0.8748585083637278</c:v>
                </c:pt>
                <c:pt idx="599">
                  <c:v>0.87536158973713996</c:v>
                </c:pt>
                <c:pt idx="600">
                  <c:v>0.87624198214061122</c:v>
                </c:pt>
                <c:pt idx="601">
                  <c:v>0.87712237454408248</c:v>
                </c:pt>
                <c:pt idx="602">
                  <c:v>0.87737391523078856</c:v>
                </c:pt>
                <c:pt idx="603">
                  <c:v>0.87838007797761286</c:v>
                </c:pt>
                <c:pt idx="604">
                  <c:v>0.87863161866431894</c:v>
                </c:pt>
                <c:pt idx="605">
                  <c:v>0.87875738900767197</c:v>
                </c:pt>
                <c:pt idx="606">
                  <c:v>0.87938624072443716</c:v>
                </c:pt>
                <c:pt idx="607">
                  <c:v>0.87976355175449628</c:v>
                </c:pt>
                <c:pt idx="608">
                  <c:v>0.88026663312790843</c:v>
                </c:pt>
                <c:pt idx="609">
                  <c:v>0.88089548484467362</c:v>
                </c:pt>
                <c:pt idx="610">
                  <c:v>0.88114702553137969</c:v>
                </c:pt>
                <c:pt idx="611">
                  <c:v>0.8815243365614388</c:v>
                </c:pt>
                <c:pt idx="612">
                  <c:v>0.88290781033832222</c:v>
                </c:pt>
                <c:pt idx="613">
                  <c:v>0.88328512136838133</c:v>
                </c:pt>
                <c:pt idx="614">
                  <c:v>0.88378820274179348</c:v>
                </c:pt>
                <c:pt idx="615">
                  <c:v>0.88429128411520563</c:v>
                </c:pt>
                <c:pt idx="616">
                  <c:v>0.88441705445855867</c:v>
                </c:pt>
                <c:pt idx="617">
                  <c:v>0.8851716765186769</c:v>
                </c:pt>
                <c:pt idx="618">
                  <c:v>0.88630360960885424</c:v>
                </c:pt>
                <c:pt idx="619">
                  <c:v>0.88642937995220727</c:v>
                </c:pt>
                <c:pt idx="620">
                  <c:v>0.88705823166897246</c:v>
                </c:pt>
                <c:pt idx="621">
                  <c:v>0.88756131304238461</c:v>
                </c:pt>
                <c:pt idx="622">
                  <c:v>0.88856747578920892</c:v>
                </c:pt>
                <c:pt idx="623">
                  <c:v>0.88894478681926803</c:v>
                </c:pt>
                <c:pt idx="624">
                  <c:v>0.88982517922273929</c:v>
                </c:pt>
                <c:pt idx="625">
                  <c:v>0.89045403093950448</c:v>
                </c:pt>
                <c:pt idx="626">
                  <c:v>0.89070557162621056</c:v>
                </c:pt>
                <c:pt idx="627">
                  <c:v>0.89108288265626967</c:v>
                </c:pt>
                <c:pt idx="628">
                  <c:v>0.89120865299962271</c:v>
                </c:pt>
                <c:pt idx="629">
                  <c:v>0.89158596402968182</c:v>
                </c:pt>
                <c:pt idx="630">
                  <c:v>0.89208904540309397</c:v>
                </c:pt>
                <c:pt idx="631">
                  <c:v>0.89259212677650612</c:v>
                </c:pt>
                <c:pt idx="632">
                  <c:v>0.8928436674632122</c:v>
                </c:pt>
                <c:pt idx="633">
                  <c:v>0.89347251917997739</c:v>
                </c:pt>
                <c:pt idx="634">
                  <c:v>0.89410137089674258</c:v>
                </c:pt>
                <c:pt idx="635">
                  <c:v>0.89498176330021384</c:v>
                </c:pt>
                <c:pt idx="636">
                  <c:v>0.89623946673374422</c:v>
                </c:pt>
                <c:pt idx="637">
                  <c:v>0.89674254810715637</c:v>
                </c:pt>
                <c:pt idx="638">
                  <c:v>0.89711985913721548</c:v>
                </c:pt>
                <c:pt idx="639">
                  <c:v>0.89787448119733371</c:v>
                </c:pt>
                <c:pt idx="640">
                  <c:v>0.8985033329140989</c:v>
                </c:pt>
                <c:pt idx="641">
                  <c:v>0.89900641428751105</c:v>
                </c:pt>
                <c:pt idx="642">
                  <c:v>0.8995094956609232</c:v>
                </c:pt>
                <c:pt idx="643">
                  <c:v>0.89988680669098231</c:v>
                </c:pt>
                <c:pt idx="644">
                  <c:v>0.90013834737768839</c:v>
                </c:pt>
                <c:pt idx="645">
                  <c:v>0.90076719909445357</c:v>
                </c:pt>
                <c:pt idx="646">
                  <c:v>0.90139605081121876</c:v>
                </c:pt>
                <c:pt idx="647">
                  <c:v>0.90177336184127788</c:v>
                </c:pt>
                <c:pt idx="648">
                  <c:v>0.90227644321469003</c:v>
                </c:pt>
                <c:pt idx="649">
                  <c:v>0.90303106527480825</c:v>
                </c:pt>
                <c:pt idx="650">
                  <c:v>0.9035341466482204</c:v>
                </c:pt>
                <c:pt idx="651">
                  <c:v>0.90403722802163244</c:v>
                </c:pt>
                <c:pt idx="652">
                  <c:v>0.90466607973839763</c:v>
                </c:pt>
                <c:pt idx="653">
                  <c:v>0.90504339076845675</c:v>
                </c:pt>
                <c:pt idx="654">
                  <c:v>0.90529493145516282</c:v>
                </c:pt>
                <c:pt idx="655">
                  <c:v>0.90579801282857497</c:v>
                </c:pt>
                <c:pt idx="656">
                  <c:v>0.9065526348886932</c:v>
                </c:pt>
                <c:pt idx="657">
                  <c:v>0.90692994591875231</c:v>
                </c:pt>
                <c:pt idx="658">
                  <c:v>0.90743302729216446</c:v>
                </c:pt>
                <c:pt idx="659">
                  <c:v>0.90818764935228269</c:v>
                </c:pt>
                <c:pt idx="660">
                  <c:v>0.9085649603823418</c:v>
                </c:pt>
                <c:pt idx="661">
                  <c:v>0.90906804175575395</c:v>
                </c:pt>
                <c:pt idx="662">
                  <c:v>0.91007420450257825</c:v>
                </c:pt>
                <c:pt idx="663">
                  <c:v>0.91082882656269648</c:v>
                </c:pt>
                <c:pt idx="664">
                  <c:v>0.91170921896616774</c:v>
                </c:pt>
                <c:pt idx="665">
                  <c:v>0.9122123003395799</c:v>
                </c:pt>
                <c:pt idx="666">
                  <c:v>0.91271538171299205</c:v>
                </c:pt>
                <c:pt idx="667">
                  <c:v>0.91334423342975724</c:v>
                </c:pt>
                <c:pt idx="668">
                  <c:v>0.91397308514652242</c:v>
                </c:pt>
                <c:pt idx="669">
                  <c:v>0.91447616651993457</c:v>
                </c:pt>
                <c:pt idx="670">
                  <c:v>0.91460193686328761</c:v>
                </c:pt>
                <c:pt idx="671">
                  <c:v>0.91535655892340584</c:v>
                </c:pt>
                <c:pt idx="672">
                  <c:v>0.91598541064017103</c:v>
                </c:pt>
                <c:pt idx="673">
                  <c:v>0.91636272167023014</c:v>
                </c:pt>
                <c:pt idx="674">
                  <c:v>0.91686580304364229</c:v>
                </c:pt>
                <c:pt idx="675">
                  <c:v>0.91736888441705444</c:v>
                </c:pt>
                <c:pt idx="676">
                  <c:v>0.91850081750723178</c:v>
                </c:pt>
                <c:pt idx="677">
                  <c:v>0.91938120991070305</c:v>
                </c:pt>
                <c:pt idx="678">
                  <c:v>0.9198842912841152</c:v>
                </c:pt>
                <c:pt idx="679">
                  <c:v>0.92013583197082127</c:v>
                </c:pt>
                <c:pt idx="680">
                  <c:v>0.92101622437429254</c:v>
                </c:pt>
                <c:pt idx="681">
                  <c:v>0.92126776506099861</c:v>
                </c:pt>
                <c:pt idx="682">
                  <c:v>0.92164507609105772</c:v>
                </c:pt>
                <c:pt idx="683">
                  <c:v>0.92252546849452899</c:v>
                </c:pt>
                <c:pt idx="684">
                  <c:v>0.92340586089800025</c:v>
                </c:pt>
                <c:pt idx="685">
                  <c:v>0.92365740158470633</c:v>
                </c:pt>
                <c:pt idx="686">
                  <c:v>0.92403471261476544</c:v>
                </c:pt>
                <c:pt idx="687">
                  <c:v>0.92441202364482455</c:v>
                </c:pt>
                <c:pt idx="688">
                  <c:v>0.92516664570494278</c:v>
                </c:pt>
                <c:pt idx="689">
                  <c:v>0.92566972707835493</c:v>
                </c:pt>
                <c:pt idx="690">
                  <c:v>0.92667588982517923</c:v>
                </c:pt>
                <c:pt idx="691">
                  <c:v>0.92730474154194442</c:v>
                </c:pt>
                <c:pt idx="692">
                  <c:v>0.92768205257200353</c:v>
                </c:pt>
                <c:pt idx="693">
                  <c:v>0.92780782291535657</c:v>
                </c:pt>
                <c:pt idx="694">
                  <c:v>0.92868821531882784</c:v>
                </c:pt>
                <c:pt idx="695">
                  <c:v>0.92868821531882784</c:v>
                </c:pt>
                <c:pt idx="696">
                  <c:v>0.9295686077222991</c:v>
                </c:pt>
                <c:pt idx="697">
                  <c:v>0.9305747704691234</c:v>
                </c:pt>
                <c:pt idx="698">
                  <c:v>0.93082631115582948</c:v>
                </c:pt>
                <c:pt idx="699">
                  <c:v>0.93120362218588859</c:v>
                </c:pt>
                <c:pt idx="700">
                  <c:v>0.93170670355930074</c:v>
                </c:pt>
                <c:pt idx="701">
                  <c:v>0.93233555527606593</c:v>
                </c:pt>
                <c:pt idx="702">
                  <c:v>0.93283863664947808</c:v>
                </c:pt>
                <c:pt idx="703">
                  <c:v>0.93334171802289023</c:v>
                </c:pt>
                <c:pt idx="704">
                  <c:v>0.93397056973965542</c:v>
                </c:pt>
                <c:pt idx="705">
                  <c:v>0.9342221104263615</c:v>
                </c:pt>
                <c:pt idx="706">
                  <c:v>0.93472519179977365</c:v>
                </c:pt>
                <c:pt idx="707">
                  <c:v>0.9352282731731858</c:v>
                </c:pt>
                <c:pt idx="708">
                  <c:v>0.93585712488995099</c:v>
                </c:pt>
                <c:pt idx="709">
                  <c:v>0.93636020626336314</c:v>
                </c:pt>
                <c:pt idx="710">
                  <c:v>0.93661174695006921</c:v>
                </c:pt>
                <c:pt idx="711">
                  <c:v>0.93711482832348136</c:v>
                </c:pt>
                <c:pt idx="712">
                  <c:v>0.93736636901018744</c:v>
                </c:pt>
                <c:pt idx="713">
                  <c:v>0.93799522072695263</c:v>
                </c:pt>
                <c:pt idx="714">
                  <c:v>0.93887561313042389</c:v>
                </c:pt>
                <c:pt idx="715">
                  <c:v>0.93988177587724819</c:v>
                </c:pt>
                <c:pt idx="716">
                  <c:v>0.94038485725066034</c:v>
                </c:pt>
                <c:pt idx="717">
                  <c:v>0.9408879386240725</c:v>
                </c:pt>
                <c:pt idx="718">
                  <c:v>0.94126524965413161</c:v>
                </c:pt>
                <c:pt idx="719">
                  <c:v>0.94164256068419072</c:v>
                </c:pt>
                <c:pt idx="720">
                  <c:v>0.94176833102754376</c:v>
                </c:pt>
                <c:pt idx="721">
                  <c:v>0.9418941013708968</c:v>
                </c:pt>
                <c:pt idx="722">
                  <c:v>0.94252295308766187</c:v>
                </c:pt>
                <c:pt idx="723">
                  <c:v>0.9432775751477801</c:v>
                </c:pt>
                <c:pt idx="724">
                  <c:v>0.94378065652119225</c:v>
                </c:pt>
                <c:pt idx="725">
                  <c:v>0.94403219720789833</c:v>
                </c:pt>
                <c:pt idx="726">
                  <c:v>0.9442837378946044</c:v>
                </c:pt>
                <c:pt idx="727">
                  <c:v>0.94491258961136959</c:v>
                </c:pt>
                <c:pt idx="728">
                  <c:v>0.94554144132813478</c:v>
                </c:pt>
                <c:pt idx="729">
                  <c:v>0.94604452270154693</c:v>
                </c:pt>
                <c:pt idx="730">
                  <c:v>0.94667337441831212</c:v>
                </c:pt>
                <c:pt idx="731">
                  <c:v>0.94742799647843035</c:v>
                </c:pt>
                <c:pt idx="732">
                  <c:v>0.94780530750848946</c:v>
                </c:pt>
                <c:pt idx="733">
                  <c:v>0.94843415922525465</c:v>
                </c:pt>
                <c:pt idx="734">
                  <c:v>0.94931455162872591</c:v>
                </c:pt>
                <c:pt idx="735">
                  <c:v>0.94981763300213806</c:v>
                </c:pt>
                <c:pt idx="736">
                  <c:v>0.95019494403219718</c:v>
                </c:pt>
                <c:pt idx="737">
                  <c:v>0.95032071437555021</c:v>
                </c:pt>
                <c:pt idx="738">
                  <c:v>0.95069802540560933</c:v>
                </c:pt>
                <c:pt idx="739">
                  <c:v>0.9509495660923154</c:v>
                </c:pt>
                <c:pt idx="740">
                  <c:v>0.95145264746572755</c:v>
                </c:pt>
                <c:pt idx="741">
                  <c:v>0.95208149918249274</c:v>
                </c:pt>
                <c:pt idx="742">
                  <c:v>0.95208149918249274</c:v>
                </c:pt>
                <c:pt idx="743">
                  <c:v>0.95258458055590489</c:v>
                </c:pt>
                <c:pt idx="744">
                  <c:v>0.95283612124261097</c:v>
                </c:pt>
                <c:pt idx="745">
                  <c:v>0.95409382467614134</c:v>
                </c:pt>
                <c:pt idx="746">
                  <c:v>0.9545969060495535</c:v>
                </c:pt>
                <c:pt idx="747">
                  <c:v>0.95522575776631868</c:v>
                </c:pt>
                <c:pt idx="748">
                  <c:v>0.95572883913973083</c:v>
                </c:pt>
                <c:pt idx="749">
                  <c:v>0.95610615016978995</c:v>
                </c:pt>
                <c:pt idx="750">
                  <c:v>0.95698654257326121</c:v>
                </c:pt>
                <c:pt idx="751">
                  <c:v>0.95748962394667336</c:v>
                </c:pt>
                <c:pt idx="752">
                  <c:v>0.95799270532008551</c:v>
                </c:pt>
                <c:pt idx="753">
                  <c:v>0.95824424600679159</c:v>
                </c:pt>
                <c:pt idx="754">
                  <c:v>0.9586215570368507</c:v>
                </c:pt>
                <c:pt idx="755">
                  <c:v>0.95874732738020374</c:v>
                </c:pt>
                <c:pt idx="756">
                  <c:v>0.95925040875361589</c:v>
                </c:pt>
                <c:pt idx="757">
                  <c:v>0.959627719783675</c:v>
                </c:pt>
                <c:pt idx="758">
                  <c:v>0.96025657150044019</c:v>
                </c:pt>
                <c:pt idx="759">
                  <c:v>0.96088542321720538</c:v>
                </c:pt>
                <c:pt idx="760">
                  <c:v>0.96189158596402968</c:v>
                </c:pt>
                <c:pt idx="761">
                  <c:v>0.96214312665073576</c:v>
                </c:pt>
                <c:pt idx="762">
                  <c:v>0.96252043768079487</c:v>
                </c:pt>
                <c:pt idx="763">
                  <c:v>0.96264620802414791</c:v>
                </c:pt>
                <c:pt idx="764">
                  <c:v>0.96314928939756006</c:v>
                </c:pt>
                <c:pt idx="765">
                  <c:v>0.96377814111432525</c:v>
                </c:pt>
                <c:pt idx="766">
                  <c:v>0.96402968180103132</c:v>
                </c:pt>
                <c:pt idx="767">
                  <c:v>0.96465853351779651</c:v>
                </c:pt>
                <c:pt idx="768">
                  <c:v>0.96516161489120866</c:v>
                </c:pt>
                <c:pt idx="769">
                  <c:v>0.9652873852345617</c:v>
                </c:pt>
                <c:pt idx="770">
                  <c:v>0.96566469626462081</c:v>
                </c:pt>
                <c:pt idx="771">
                  <c:v>0.96604200729467993</c:v>
                </c:pt>
                <c:pt idx="772">
                  <c:v>0.96692239969815119</c:v>
                </c:pt>
                <c:pt idx="773">
                  <c:v>0.96755125141491638</c:v>
                </c:pt>
                <c:pt idx="774">
                  <c:v>0.96818010313168157</c:v>
                </c:pt>
                <c:pt idx="775">
                  <c:v>0.96855741416174068</c:v>
                </c:pt>
                <c:pt idx="776">
                  <c:v>0.96968934725191802</c:v>
                </c:pt>
                <c:pt idx="777">
                  <c:v>0.97019242862533017</c:v>
                </c:pt>
                <c:pt idx="778">
                  <c:v>0.97082128034209536</c:v>
                </c:pt>
                <c:pt idx="779">
                  <c:v>0.9709470506854484</c:v>
                </c:pt>
                <c:pt idx="780">
                  <c:v>0.97119859137215447</c:v>
                </c:pt>
                <c:pt idx="781">
                  <c:v>0.97220475411897878</c:v>
                </c:pt>
                <c:pt idx="782">
                  <c:v>0.97270783549239093</c:v>
                </c:pt>
                <c:pt idx="783">
                  <c:v>0.97308514652245004</c:v>
                </c:pt>
                <c:pt idx="784">
                  <c:v>0.97409130926927434</c:v>
                </c:pt>
                <c:pt idx="785">
                  <c:v>0.97434284995598042</c:v>
                </c:pt>
                <c:pt idx="786">
                  <c:v>0.97446862029933345</c:v>
                </c:pt>
                <c:pt idx="787">
                  <c:v>0.97459439064268649</c:v>
                </c:pt>
                <c:pt idx="788">
                  <c:v>0.97497170167274561</c:v>
                </c:pt>
                <c:pt idx="789">
                  <c:v>0.97534901270280472</c:v>
                </c:pt>
                <c:pt idx="790">
                  <c:v>0.97585209407621687</c:v>
                </c:pt>
                <c:pt idx="791">
                  <c:v>0.9766067161363351</c:v>
                </c:pt>
                <c:pt idx="792">
                  <c:v>0.97710979750974725</c:v>
                </c:pt>
                <c:pt idx="793">
                  <c:v>0.97748710853980636</c:v>
                </c:pt>
                <c:pt idx="794">
                  <c:v>0.97799018991321851</c:v>
                </c:pt>
                <c:pt idx="795">
                  <c:v>0.97849327128663066</c:v>
                </c:pt>
                <c:pt idx="796">
                  <c:v>0.97899635266004281</c:v>
                </c:pt>
                <c:pt idx="797">
                  <c:v>0.979625204376808</c:v>
                </c:pt>
                <c:pt idx="798">
                  <c:v>0.98075713746698534</c:v>
                </c:pt>
                <c:pt idx="799">
                  <c:v>0.98126021884039738</c:v>
                </c:pt>
                <c:pt idx="800">
                  <c:v>0.98201484090051561</c:v>
                </c:pt>
                <c:pt idx="801">
                  <c:v>0.98226638158722168</c:v>
                </c:pt>
                <c:pt idx="802">
                  <c:v>0.98239215193057472</c:v>
                </c:pt>
                <c:pt idx="803">
                  <c:v>0.98314677399069295</c:v>
                </c:pt>
                <c:pt idx="804">
                  <c:v>0.98314677399069295</c:v>
                </c:pt>
                <c:pt idx="805">
                  <c:v>0.98427870708087029</c:v>
                </c:pt>
                <c:pt idx="806">
                  <c:v>0.98528486982769459</c:v>
                </c:pt>
                <c:pt idx="807">
                  <c:v>0.9856621808577537</c:v>
                </c:pt>
                <c:pt idx="808">
                  <c:v>0.9856621808577537</c:v>
                </c:pt>
                <c:pt idx="809">
                  <c:v>0.9856621808577537</c:v>
                </c:pt>
                <c:pt idx="810">
                  <c:v>0.98616526223116585</c:v>
                </c:pt>
                <c:pt idx="811">
                  <c:v>0.98629103257451889</c:v>
                </c:pt>
                <c:pt idx="812">
                  <c:v>0.98654257326122496</c:v>
                </c:pt>
                <c:pt idx="813">
                  <c:v>0.98691988429128408</c:v>
                </c:pt>
                <c:pt idx="814">
                  <c:v>0.98729719532134319</c:v>
                </c:pt>
                <c:pt idx="815">
                  <c:v>0.98754873600804927</c:v>
                </c:pt>
                <c:pt idx="816">
                  <c:v>0.98792604703810838</c:v>
                </c:pt>
                <c:pt idx="817">
                  <c:v>0.98868066909822661</c:v>
                </c:pt>
                <c:pt idx="818">
                  <c:v>0.98893220978493268</c:v>
                </c:pt>
                <c:pt idx="819">
                  <c:v>0.98918375047163876</c:v>
                </c:pt>
                <c:pt idx="820">
                  <c:v>0.98981260218840394</c:v>
                </c:pt>
                <c:pt idx="821">
                  <c:v>0.99006414287511002</c:v>
                </c:pt>
                <c:pt idx="822">
                  <c:v>0.99069299459187521</c:v>
                </c:pt>
                <c:pt idx="823">
                  <c:v>0.99119607596528736</c:v>
                </c:pt>
                <c:pt idx="824">
                  <c:v>0.99157338699534647</c:v>
                </c:pt>
                <c:pt idx="825">
                  <c:v>0.99169915733869951</c:v>
                </c:pt>
                <c:pt idx="826">
                  <c:v>0.9923280090554647</c:v>
                </c:pt>
                <c:pt idx="827">
                  <c:v>0.99283109042887685</c:v>
                </c:pt>
                <c:pt idx="828">
                  <c:v>0.99345994214564204</c:v>
                </c:pt>
                <c:pt idx="829">
                  <c:v>0.99371148283234811</c:v>
                </c:pt>
                <c:pt idx="830">
                  <c:v>0.99421456420576027</c:v>
                </c:pt>
                <c:pt idx="831">
                  <c:v>0.99509495660923153</c:v>
                </c:pt>
                <c:pt idx="832">
                  <c:v>0.99572380832599672</c:v>
                </c:pt>
                <c:pt idx="833">
                  <c:v>0.99610111935605583</c:v>
                </c:pt>
                <c:pt idx="834">
                  <c:v>0.99622688969940887</c:v>
                </c:pt>
                <c:pt idx="835">
                  <c:v>0.99685574141617406</c:v>
                </c:pt>
                <c:pt idx="836">
                  <c:v>0.99761036347629228</c:v>
                </c:pt>
                <c:pt idx="837">
                  <c:v>0.99773613381964532</c:v>
                </c:pt>
                <c:pt idx="838">
                  <c:v>0.99786190416299836</c:v>
                </c:pt>
                <c:pt idx="839">
                  <c:v>0.99823921519305747</c:v>
                </c:pt>
                <c:pt idx="840">
                  <c:v>0.99861652622311659</c:v>
                </c:pt>
                <c:pt idx="841">
                  <c:v>0.99886806690982266</c:v>
                </c:pt>
                <c:pt idx="842">
                  <c:v>0.99937114828323481</c:v>
                </c:pt>
                <c:pt idx="843">
                  <c:v>0.99962268896994089</c:v>
                </c:pt>
                <c:pt idx="844">
                  <c:v>1</c:v>
                </c:pt>
              </c:numCache>
            </c:numRef>
          </c:val>
          <c:smooth val="0"/>
        </c:ser>
        <c:ser>
          <c:idx val="6"/>
          <c:order val="6"/>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2\[mtiv-dynamic.xlsx]cdf-base-1'!$H$1:$H$845</c:f>
              <c:numCache>
                <c:formatCode>General</c:formatCode>
                <c:ptCount val="845"/>
                <c:pt idx="27">
                  <c:v>1.2626262626262627E-3</c:v>
                </c:pt>
                <c:pt idx="28">
                  <c:v>1.2626262626262627E-3</c:v>
                </c:pt>
                <c:pt idx="29">
                  <c:v>1.2626262626262627E-3</c:v>
                </c:pt>
                <c:pt idx="30">
                  <c:v>1.2626262626262627E-3</c:v>
                </c:pt>
                <c:pt idx="31">
                  <c:v>1.2626262626262627E-3</c:v>
                </c:pt>
                <c:pt idx="32">
                  <c:v>1.2626262626262627E-3</c:v>
                </c:pt>
                <c:pt idx="33">
                  <c:v>1.2626262626262627E-3</c:v>
                </c:pt>
                <c:pt idx="34">
                  <c:v>2.5252525252525255E-3</c:v>
                </c:pt>
                <c:pt idx="35">
                  <c:v>2.5252525252525255E-3</c:v>
                </c:pt>
                <c:pt idx="36">
                  <c:v>2.5252525252525255E-3</c:v>
                </c:pt>
                <c:pt idx="37">
                  <c:v>2.5252525252525255E-3</c:v>
                </c:pt>
                <c:pt idx="38">
                  <c:v>2.5252525252525255E-3</c:v>
                </c:pt>
                <c:pt idx="39">
                  <c:v>3.787878787878788E-3</c:v>
                </c:pt>
                <c:pt idx="40">
                  <c:v>5.0505050505050509E-3</c:v>
                </c:pt>
                <c:pt idx="41">
                  <c:v>5.0505050505050509E-3</c:v>
                </c:pt>
                <c:pt idx="42">
                  <c:v>8.8383838383838381E-3</c:v>
                </c:pt>
                <c:pt idx="43">
                  <c:v>1.1363636363636364E-2</c:v>
                </c:pt>
                <c:pt idx="44">
                  <c:v>1.2626262626262626E-2</c:v>
                </c:pt>
                <c:pt idx="45">
                  <c:v>1.5151515151515152E-2</c:v>
                </c:pt>
                <c:pt idx="46">
                  <c:v>1.5151515151515152E-2</c:v>
                </c:pt>
                <c:pt idx="47">
                  <c:v>1.5151515151515152E-2</c:v>
                </c:pt>
                <c:pt idx="48">
                  <c:v>1.5151515151515152E-2</c:v>
                </c:pt>
                <c:pt idx="49">
                  <c:v>1.5151515151515152E-2</c:v>
                </c:pt>
                <c:pt idx="50">
                  <c:v>1.7676767676767676E-2</c:v>
                </c:pt>
                <c:pt idx="51">
                  <c:v>1.7676767676767676E-2</c:v>
                </c:pt>
                <c:pt idx="52">
                  <c:v>1.893939393939394E-2</c:v>
                </c:pt>
                <c:pt idx="53">
                  <c:v>2.1464646464646464E-2</c:v>
                </c:pt>
                <c:pt idx="54">
                  <c:v>2.1464646464646464E-2</c:v>
                </c:pt>
                <c:pt idx="55">
                  <c:v>2.2727272727272728E-2</c:v>
                </c:pt>
                <c:pt idx="56">
                  <c:v>2.2727272727272728E-2</c:v>
                </c:pt>
                <c:pt idx="57">
                  <c:v>2.2727272727272728E-2</c:v>
                </c:pt>
                <c:pt idx="58">
                  <c:v>2.2727272727272728E-2</c:v>
                </c:pt>
                <c:pt idx="59">
                  <c:v>2.2727272727272728E-2</c:v>
                </c:pt>
                <c:pt idx="60">
                  <c:v>2.3989898989898988E-2</c:v>
                </c:pt>
                <c:pt idx="61">
                  <c:v>2.3989898989898988E-2</c:v>
                </c:pt>
                <c:pt idx="62">
                  <c:v>2.3989898989898988E-2</c:v>
                </c:pt>
                <c:pt idx="63">
                  <c:v>2.3989898989898988E-2</c:v>
                </c:pt>
                <c:pt idx="64">
                  <c:v>2.3989898989898988E-2</c:v>
                </c:pt>
                <c:pt idx="65">
                  <c:v>2.3989898989898988E-2</c:v>
                </c:pt>
                <c:pt idx="66">
                  <c:v>2.5252525252525252E-2</c:v>
                </c:pt>
                <c:pt idx="67">
                  <c:v>2.5252525252525252E-2</c:v>
                </c:pt>
                <c:pt idx="68">
                  <c:v>2.5252525252525252E-2</c:v>
                </c:pt>
                <c:pt idx="69">
                  <c:v>2.5252525252525252E-2</c:v>
                </c:pt>
                <c:pt idx="70">
                  <c:v>2.5252525252525252E-2</c:v>
                </c:pt>
                <c:pt idx="71">
                  <c:v>2.6515151515151516E-2</c:v>
                </c:pt>
                <c:pt idx="72">
                  <c:v>3.0303030303030304E-2</c:v>
                </c:pt>
                <c:pt idx="73">
                  <c:v>3.1565656565656568E-2</c:v>
                </c:pt>
                <c:pt idx="74">
                  <c:v>3.2828282828282832E-2</c:v>
                </c:pt>
                <c:pt idx="75">
                  <c:v>3.4090909090909088E-2</c:v>
                </c:pt>
                <c:pt idx="76">
                  <c:v>3.5353535353535352E-2</c:v>
                </c:pt>
                <c:pt idx="77">
                  <c:v>3.6616161616161616E-2</c:v>
                </c:pt>
                <c:pt idx="78">
                  <c:v>3.787878787878788E-2</c:v>
                </c:pt>
                <c:pt idx="79">
                  <c:v>3.9141414141414144E-2</c:v>
                </c:pt>
                <c:pt idx="80">
                  <c:v>4.0404040404040407E-2</c:v>
                </c:pt>
                <c:pt idx="81">
                  <c:v>4.2929292929292928E-2</c:v>
                </c:pt>
                <c:pt idx="82">
                  <c:v>4.4191919191919192E-2</c:v>
                </c:pt>
                <c:pt idx="83">
                  <c:v>4.924242424242424E-2</c:v>
                </c:pt>
                <c:pt idx="84">
                  <c:v>5.1767676767676768E-2</c:v>
                </c:pt>
                <c:pt idx="85">
                  <c:v>5.3030303030303032E-2</c:v>
                </c:pt>
                <c:pt idx="86">
                  <c:v>5.4292929292929296E-2</c:v>
                </c:pt>
                <c:pt idx="87">
                  <c:v>5.6818181818181816E-2</c:v>
                </c:pt>
                <c:pt idx="88">
                  <c:v>5.6818181818181816E-2</c:v>
                </c:pt>
                <c:pt idx="89">
                  <c:v>5.808080808080808E-2</c:v>
                </c:pt>
                <c:pt idx="90">
                  <c:v>6.1868686868686872E-2</c:v>
                </c:pt>
                <c:pt idx="91">
                  <c:v>6.3131313131313135E-2</c:v>
                </c:pt>
                <c:pt idx="92">
                  <c:v>6.9444444444444448E-2</c:v>
                </c:pt>
                <c:pt idx="93">
                  <c:v>7.3232323232323232E-2</c:v>
                </c:pt>
                <c:pt idx="94">
                  <c:v>7.4494949494949489E-2</c:v>
                </c:pt>
                <c:pt idx="95">
                  <c:v>8.2070707070707072E-2</c:v>
                </c:pt>
                <c:pt idx="96">
                  <c:v>8.5858585858585856E-2</c:v>
                </c:pt>
                <c:pt idx="97">
                  <c:v>8.9646464646464641E-2</c:v>
                </c:pt>
                <c:pt idx="98">
                  <c:v>9.4696969696969696E-2</c:v>
                </c:pt>
                <c:pt idx="99">
                  <c:v>9.9747474747474751E-2</c:v>
                </c:pt>
                <c:pt idx="100">
                  <c:v>0.10101010101010101</c:v>
                </c:pt>
                <c:pt idx="101">
                  <c:v>0.10227272727272728</c:v>
                </c:pt>
                <c:pt idx="102">
                  <c:v>0.10606060606060606</c:v>
                </c:pt>
                <c:pt idx="103">
                  <c:v>0.1111111111111111</c:v>
                </c:pt>
                <c:pt idx="104">
                  <c:v>0.11742424242424243</c:v>
                </c:pt>
                <c:pt idx="105">
                  <c:v>0.12121212121212122</c:v>
                </c:pt>
                <c:pt idx="106">
                  <c:v>0.125</c:v>
                </c:pt>
                <c:pt idx="107">
                  <c:v>0.12626262626262627</c:v>
                </c:pt>
                <c:pt idx="108">
                  <c:v>0.13005050505050506</c:v>
                </c:pt>
                <c:pt idx="109">
                  <c:v>0.13636363636363635</c:v>
                </c:pt>
                <c:pt idx="110">
                  <c:v>0.14015151515151514</c:v>
                </c:pt>
                <c:pt idx="111">
                  <c:v>0.14772727272727273</c:v>
                </c:pt>
                <c:pt idx="112">
                  <c:v>0.15025252525252525</c:v>
                </c:pt>
                <c:pt idx="113">
                  <c:v>0.15151515151515152</c:v>
                </c:pt>
                <c:pt idx="114">
                  <c:v>0.15404040404040403</c:v>
                </c:pt>
                <c:pt idx="115">
                  <c:v>0.15404040404040403</c:v>
                </c:pt>
                <c:pt idx="116">
                  <c:v>0.1553030303030303</c:v>
                </c:pt>
                <c:pt idx="117">
                  <c:v>0.16287878787878787</c:v>
                </c:pt>
                <c:pt idx="118">
                  <c:v>0.16666666666666666</c:v>
                </c:pt>
                <c:pt idx="119">
                  <c:v>0.1691919191919192</c:v>
                </c:pt>
                <c:pt idx="120">
                  <c:v>0.17297979797979798</c:v>
                </c:pt>
                <c:pt idx="121">
                  <c:v>0.17803030303030304</c:v>
                </c:pt>
                <c:pt idx="122">
                  <c:v>0.17803030303030304</c:v>
                </c:pt>
                <c:pt idx="123">
                  <c:v>0.18560606060606061</c:v>
                </c:pt>
                <c:pt idx="124">
                  <c:v>0.19065656565656566</c:v>
                </c:pt>
                <c:pt idx="125">
                  <c:v>0.19444444444444445</c:v>
                </c:pt>
                <c:pt idx="126">
                  <c:v>0.20202020202020202</c:v>
                </c:pt>
                <c:pt idx="127">
                  <c:v>0.2058080808080808</c:v>
                </c:pt>
                <c:pt idx="128">
                  <c:v>0.21338383838383837</c:v>
                </c:pt>
                <c:pt idx="129">
                  <c:v>0.2196969696969697</c:v>
                </c:pt>
                <c:pt idx="130">
                  <c:v>0.22601010101010102</c:v>
                </c:pt>
                <c:pt idx="131">
                  <c:v>0.22979797979797981</c:v>
                </c:pt>
                <c:pt idx="132">
                  <c:v>0.23358585858585859</c:v>
                </c:pt>
                <c:pt idx="133">
                  <c:v>0.23484848484848486</c:v>
                </c:pt>
                <c:pt idx="134">
                  <c:v>0.23989898989898989</c:v>
                </c:pt>
                <c:pt idx="135">
                  <c:v>0.24368686868686867</c:v>
                </c:pt>
                <c:pt idx="136">
                  <c:v>0.24621212121212122</c:v>
                </c:pt>
                <c:pt idx="137">
                  <c:v>0.25</c:v>
                </c:pt>
                <c:pt idx="138">
                  <c:v>0.25378787878787878</c:v>
                </c:pt>
                <c:pt idx="139">
                  <c:v>0.25757575757575757</c:v>
                </c:pt>
                <c:pt idx="140">
                  <c:v>0.25883838383838381</c:v>
                </c:pt>
                <c:pt idx="141">
                  <c:v>0.2638888888888889</c:v>
                </c:pt>
                <c:pt idx="142">
                  <c:v>0.26767676767676768</c:v>
                </c:pt>
                <c:pt idx="143">
                  <c:v>0.26893939393939392</c:v>
                </c:pt>
                <c:pt idx="144">
                  <c:v>0.27272727272727271</c:v>
                </c:pt>
                <c:pt idx="145">
                  <c:v>0.27272727272727271</c:v>
                </c:pt>
                <c:pt idx="146">
                  <c:v>0.27777777777777779</c:v>
                </c:pt>
                <c:pt idx="147">
                  <c:v>0.27904040404040403</c:v>
                </c:pt>
                <c:pt idx="148">
                  <c:v>0.28282828282828282</c:v>
                </c:pt>
                <c:pt idx="149">
                  <c:v>0.29166666666666669</c:v>
                </c:pt>
                <c:pt idx="150">
                  <c:v>0.3005050505050505</c:v>
                </c:pt>
                <c:pt idx="151">
                  <c:v>0.30934343434343436</c:v>
                </c:pt>
                <c:pt idx="152">
                  <c:v>0.31060606060606061</c:v>
                </c:pt>
                <c:pt idx="153">
                  <c:v>0.31439393939393939</c:v>
                </c:pt>
                <c:pt idx="154">
                  <c:v>0.32196969696969696</c:v>
                </c:pt>
                <c:pt idx="155">
                  <c:v>0.32702020202020204</c:v>
                </c:pt>
                <c:pt idx="156">
                  <c:v>0.33333333333333331</c:v>
                </c:pt>
                <c:pt idx="157">
                  <c:v>0.33964646464646464</c:v>
                </c:pt>
                <c:pt idx="158">
                  <c:v>0.34090909090909088</c:v>
                </c:pt>
                <c:pt idx="159">
                  <c:v>0.34469696969696972</c:v>
                </c:pt>
                <c:pt idx="160">
                  <c:v>0.35353535353535354</c:v>
                </c:pt>
                <c:pt idx="161">
                  <c:v>0.35984848484848486</c:v>
                </c:pt>
                <c:pt idx="162">
                  <c:v>0.36616161616161619</c:v>
                </c:pt>
                <c:pt idx="163">
                  <c:v>0.36742424242424243</c:v>
                </c:pt>
                <c:pt idx="164">
                  <c:v>0.36994949494949497</c:v>
                </c:pt>
                <c:pt idx="165">
                  <c:v>0.36994949494949497</c:v>
                </c:pt>
                <c:pt idx="166">
                  <c:v>0.375</c:v>
                </c:pt>
                <c:pt idx="167">
                  <c:v>0.38257575757575757</c:v>
                </c:pt>
                <c:pt idx="168">
                  <c:v>0.38510101010101011</c:v>
                </c:pt>
                <c:pt idx="169">
                  <c:v>0.3888888888888889</c:v>
                </c:pt>
                <c:pt idx="170">
                  <c:v>0.39393939393939392</c:v>
                </c:pt>
                <c:pt idx="171">
                  <c:v>0.39646464646464646</c:v>
                </c:pt>
                <c:pt idx="172">
                  <c:v>0.40277777777777779</c:v>
                </c:pt>
                <c:pt idx="173">
                  <c:v>0.40530303030303028</c:v>
                </c:pt>
                <c:pt idx="174">
                  <c:v>0.40782828282828282</c:v>
                </c:pt>
                <c:pt idx="175">
                  <c:v>0.4128787878787879</c:v>
                </c:pt>
                <c:pt idx="176">
                  <c:v>0.41540404040404039</c:v>
                </c:pt>
                <c:pt idx="177">
                  <c:v>0.42171717171717171</c:v>
                </c:pt>
                <c:pt idx="178">
                  <c:v>0.42424242424242425</c:v>
                </c:pt>
                <c:pt idx="179">
                  <c:v>0.43055555555555558</c:v>
                </c:pt>
                <c:pt idx="180">
                  <c:v>0.43939393939393939</c:v>
                </c:pt>
                <c:pt idx="181">
                  <c:v>0.44444444444444442</c:v>
                </c:pt>
                <c:pt idx="182">
                  <c:v>0.44444444444444442</c:v>
                </c:pt>
                <c:pt idx="183">
                  <c:v>0.44823232323232326</c:v>
                </c:pt>
                <c:pt idx="184">
                  <c:v>0.45202020202020204</c:v>
                </c:pt>
                <c:pt idx="185">
                  <c:v>0.45580808080808083</c:v>
                </c:pt>
                <c:pt idx="186">
                  <c:v>0.45959595959595961</c:v>
                </c:pt>
                <c:pt idx="187">
                  <c:v>0.45959595959595961</c:v>
                </c:pt>
                <c:pt idx="188">
                  <c:v>0.4633838383838384</c:v>
                </c:pt>
                <c:pt idx="189">
                  <c:v>0.46717171717171718</c:v>
                </c:pt>
                <c:pt idx="190">
                  <c:v>0.46969696969696972</c:v>
                </c:pt>
                <c:pt idx="191">
                  <c:v>0.46969696969696972</c:v>
                </c:pt>
                <c:pt idx="192">
                  <c:v>0.47727272727272729</c:v>
                </c:pt>
                <c:pt idx="193">
                  <c:v>0.48106060606060608</c:v>
                </c:pt>
                <c:pt idx="194">
                  <c:v>0.48232323232323232</c:v>
                </c:pt>
                <c:pt idx="195">
                  <c:v>0.48232323232323232</c:v>
                </c:pt>
                <c:pt idx="196">
                  <c:v>0.48484848484848486</c:v>
                </c:pt>
                <c:pt idx="197">
                  <c:v>0.48863636363636365</c:v>
                </c:pt>
                <c:pt idx="198">
                  <c:v>0.49368686868686867</c:v>
                </c:pt>
                <c:pt idx="199">
                  <c:v>0.49621212121212122</c:v>
                </c:pt>
                <c:pt idx="200">
                  <c:v>0.49747474747474746</c:v>
                </c:pt>
                <c:pt idx="201">
                  <c:v>0.49747474747474746</c:v>
                </c:pt>
                <c:pt idx="202">
                  <c:v>0.5</c:v>
                </c:pt>
                <c:pt idx="203">
                  <c:v>0.50378787878787878</c:v>
                </c:pt>
                <c:pt idx="204">
                  <c:v>0.50631313131313127</c:v>
                </c:pt>
                <c:pt idx="205">
                  <c:v>0.51010101010101006</c:v>
                </c:pt>
                <c:pt idx="206">
                  <c:v>0.51136363636363635</c:v>
                </c:pt>
                <c:pt idx="207">
                  <c:v>0.51136363636363635</c:v>
                </c:pt>
                <c:pt idx="208">
                  <c:v>0.51893939393939392</c:v>
                </c:pt>
                <c:pt idx="209">
                  <c:v>0.52272727272727271</c:v>
                </c:pt>
                <c:pt idx="210">
                  <c:v>0.5252525252525253</c:v>
                </c:pt>
                <c:pt idx="211">
                  <c:v>0.53030303030303028</c:v>
                </c:pt>
                <c:pt idx="212">
                  <c:v>0.53282828282828287</c:v>
                </c:pt>
                <c:pt idx="213">
                  <c:v>0.53282828282828287</c:v>
                </c:pt>
                <c:pt idx="214">
                  <c:v>0.53409090909090906</c:v>
                </c:pt>
                <c:pt idx="215">
                  <c:v>0.53409090909090906</c:v>
                </c:pt>
                <c:pt idx="216">
                  <c:v>0.53535353535353536</c:v>
                </c:pt>
                <c:pt idx="217">
                  <c:v>0.53535353535353536</c:v>
                </c:pt>
                <c:pt idx="218">
                  <c:v>0.53787878787878785</c:v>
                </c:pt>
                <c:pt idx="219">
                  <c:v>0.54040404040404044</c:v>
                </c:pt>
                <c:pt idx="220">
                  <c:v>0.54545454545454541</c:v>
                </c:pt>
                <c:pt idx="221">
                  <c:v>0.5492424242424242</c:v>
                </c:pt>
                <c:pt idx="222">
                  <c:v>0.5505050505050505</c:v>
                </c:pt>
                <c:pt idx="223">
                  <c:v>0.55681818181818177</c:v>
                </c:pt>
                <c:pt idx="224">
                  <c:v>0.56565656565656564</c:v>
                </c:pt>
                <c:pt idx="225">
                  <c:v>0.57070707070707072</c:v>
                </c:pt>
                <c:pt idx="226">
                  <c:v>0.57196969696969702</c:v>
                </c:pt>
                <c:pt idx="227">
                  <c:v>0.5732323232323232</c:v>
                </c:pt>
                <c:pt idx="228">
                  <c:v>0.5757575757575758</c:v>
                </c:pt>
                <c:pt idx="229">
                  <c:v>0.57954545454545459</c:v>
                </c:pt>
                <c:pt idx="230">
                  <c:v>0.58333333333333337</c:v>
                </c:pt>
                <c:pt idx="231">
                  <c:v>0.58964646464646464</c:v>
                </c:pt>
                <c:pt idx="232">
                  <c:v>0.59090909090909094</c:v>
                </c:pt>
                <c:pt idx="233">
                  <c:v>0.59217171717171713</c:v>
                </c:pt>
                <c:pt idx="234">
                  <c:v>0.59595959595959591</c:v>
                </c:pt>
                <c:pt idx="235">
                  <c:v>0.5997474747474747</c:v>
                </c:pt>
                <c:pt idx="236">
                  <c:v>0.60101010101010099</c:v>
                </c:pt>
                <c:pt idx="237">
                  <c:v>0.60606060606060608</c:v>
                </c:pt>
                <c:pt idx="238">
                  <c:v>0.60732323232323238</c:v>
                </c:pt>
                <c:pt idx="239">
                  <c:v>0.60858585858585856</c:v>
                </c:pt>
                <c:pt idx="240">
                  <c:v>0.61111111111111116</c:v>
                </c:pt>
                <c:pt idx="241">
                  <c:v>0.61237373737373735</c:v>
                </c:pt>
                <c:pt idx="242">
                  <c:v>0.61363636363636365</c:v>
                </c:pt>
                <c:pt idx="243">
                  <c:v>0.61616161616161613</c:v>
                </c:pt>
                <c:pt idx="244">
                  <c:v>0.61742424242424243</c:v>
                </c:pt>
                <c:pt idx="245">
                  <c:v>0.62247474747474751</c:v>
                </c:pt>
                <c:pt idx="246">
                  <c:v>0.625</c:v>
                </c:pt>
                <c:pt idx="247">
                  <c:v>0.62752525252525249</c:v>
                </c:pt>
                <c:pt idx="248">
                  <c:v>0.62878787878787878</c:v>
                </c:pt>
                <c:pt idx="249">
                  <c:v>0.63131313131313127</c:v>
                </c:pt>
                <c:pt idx="250">
                  <c:v>0.63257575757575757</c:v>
                </c:pt>
                <c:pt idx="251">
                  <c:v>0.63636363636363635</c:v>
                </c:pt>
                <c:pt idx="252">
                  <c:v>0.63762626262626265</c:v>
                </c:pt>
                <c:pt idx="253">
                  <c:v>0.64015151515151514</c:v>
                </c:pt>
                <c:pt idx="254">
                  <c:v>0.64141414141414144</c:v>
                </c:pt>
                <c:pt idx="255">
                  <c:v>0.64141414141414144</c:v>
                </c:pt>
                <c:pt idx="256">
                  <c:v>0.64267676767676762</c:v>
                </c:pt>
                <c:pt idx="257">
                  <c:v>0.64393939393939392</c:v>
                </c:pt>
                <c:pt idx="258">
                  <c:v>0.64520202020202022</c:v>
                </c:pt>
                <c:pt idx="259">
                  <c:v>0.64646464646464652</c:v>
                </c:pt>
                <c:pt idx="260">
                  <c:v>0.64646464646464652</c:v>
                </c:pt>
                <c:pt idx="261">
                  <c:v>0.64898989898989901</c:v>
                </c:pt>
                <c:pt idx="262">
                  <c:v>0.65277777777777779</c:v>
                </c:pt>
                <c:pt idx="263">
                  <c:v>0.65404040404040409</c:v>
                </c:pt>
                <c:pt idx="264">
                  <c:v>0.65656565656565657</c:v>
                </c:pt>
                <c:pt idx="265">
                  <c:v>0.65782828282828287</c:v>
                </c:pt>
                <c:pt idx="266">
                  <c:v>0.66161616161616166</c:v>
                </c:pt>
                <c:pt idx="267">
                  <c:v>0.66287878787878785</c:v>
                </c:pt>
                <c:pt idx="268">
                  <c:v>0.66287878787878785</c:v>
                </c:pt>
                <c:pt idx="269">
                  <c:v>0.66540404040404044</c:v>
                </c:pt>
                <c:pt idx="270">
                  <c:v>0.66540404040404044</c:v>
                </c:pt>
                <c:pt idx="271">
                  <c:v>0.67045454545454541</c:v>
                </c:pt>
                <c:pt idx="272">
                  <c:v>0.6755050505050505</c:v>
                </c:pt>
                <c:pt idx="273">
                  <c:v>0.6767676767676768</c:v>
                </c:pt>
                <c:pt idx="274">
                  <c:v>0.67929292929292928</c:v>
                </c:pt>
                <c:pt idx="275">
                  <c:v>0.68181818181818177</c:v>
                </c:pt>
                <c:pt idx="276">
                  <c:v>0.68181818181818177</c:v>
                </c:pt>
                <c:pt idx="277">
                  <c:v>0.68434343434343436</c:v>
                </c:pt>
                <c:pt idx="278">
                  <c:v>0.68434343434343436</c:v>
                </c:pt>
                <c:pt idx="279">
                  <c:v>0.68686868686868685</c:v>
                </c:pt>
                <c:pt idx="280">
                  <c:v>0.68939393939393945</c:v>
                </c:pt>
                <c:pt idx="281">
                  <c:v>0.69065656565656564</c:v>
                </c:pt>
                <c:pt idx="282">
                  <c:v>0.69318181818181823</c:v>
                </c:pt>
                <c:pt idx="283">
                  <c:v>0.69444444444444442</c:v>
                </c:pt>
                <c:pt idx="284">
                  <c:v>0.69570707070707072</c:v>
                </c:pt>
                <c:pt idx="285">
                  <c:v>0.69696969696969702</c:v>
                </c:pt>
                <c:pt idx="286">
                  <c:v>0.6982323232323232</c:v>
                </c:pt>
                <c:pt idx="287">
                  <c:v>0.6994949494949495</c:v>
                </c:pt>
                <c:pt idx="288">
                  <c:v>0.7007575757575758</c:v>
                </c:pt>
                <c:pt idx="289">
                  <c:v>0.70328282828282829</c:v>
                </c:pt>
                <c:pt idx="290">
                  <c:v>0.70454545454545459</c:v>
                </c:pt>
                <c:pt idx="291">
                  <c:v>0.70580808080808077</c:v>
                </c:pt>
                <c:pt idx="292">
                  <c:v>0.70580808080808077</c:v>
                </c:pt>
                <c:pt idx="293">
                  <c:v>0.70833333333333337</c:v>
                </c:pt>
                <c:pt idx="294">
                  <c:v>0.71338383838383834</c:v>
                </c:pt>
                <c:pt idx="295">
                  <c:v>0.71464646464646464</c:v>
                </c:pt>
                <c:pt idx="296">
                  <c:v>0.71590909090909094</c:v>
                </c:pt>
                <c:pt idx="297">
                  <c:v>0.71717171717171713</c:v>
                </c:pt>
                <c:pt idx="298">
                  <c:v>0.71843434343434343</c:v>
                </c:pt>
                <c:pt idx="299">
                  <c:v>0.72095959595959591</c:v>
                </c:pt>
                <c:pt idx="300">
                  <c:v>0.72222222222222221</c:v>
                </c:pt>
                <c:pt idx="301">
                  <c:v>0.7247474747474747</c:v>
                </c:pt>
                <c:pt idx="302">
                  <c:v>0.72601010101010099</c:v>
                </c:pt>
                <c:pt idx="303">
                  <c:v>0.72601010101010099</c:v>
                </c:pt>
                <c:pt idx="304">
                  <c:v>0.72727272727272729</c:v>
                </c:pt>
                <c:pt idx="305">
                  <c:v>0.72853535353535348</c:v>
                </c:pt>
                <c:pt idx="306">
                  <c:v>0.72853535353535348</c:v>
                </c:pt>
                <c:pt idx="307">
                  <c:v>0.72979797979797978</c:v>
                </c:pt>
                <c:pt idx="308">
                  <c:v>0.73106060606060608</c:v>
                </c:pt>
                <c:pt idx="309">
                  <c:v>0.73106060606060608</c:v>
                </c:pt>
                <c:pt idx="310">
                  <c:v>0.73484848484848486</c:v>
                </c:pt>
                <c:pt idx="311">
                  <c:v>0.73484848484848486</c:v>
                </c:pt>
                <c:pt idx="312">
                  <c:v>0.73863636363636365</c:v>
                </c:pt>
                <c:pt idx="313">
                  <c:v>0.73989898989898994</c:v>
                </c:pt>
                <c:pt idx="314">
                  <c:v>0.74242424242424243</c:v>
                </c:pt>
                <c:pt idx="315">
                  <c:v>0.74621212121212122</c:v>
                </c:pt>
                <c:pt idx="316">
                  <c:v>0.74621212121212122</c:v>
                </c:pt>
                <c:pt idx="317">
                  <c:v>0.7487373737373737</c:v>
                </c:pt>
                <c:pt idx="318">
                  <c:v>0.7487373737373737</c:v>
                </c:pt>
                <c:pt idx="319">
                  <c:v>0.7487373737373737</c:v>
                </c:pt>
                <c:pt idx="320">
                  <c:v>0.7487373737373737</c:v>
                </c:pt>
                <c:pt idx="321">
                  <c:v>0.75</c:v>
                </c:pt>
                <c:pt idx="322">
                  <c:v>0.75</c:v>
                </c:pt>
                <c:pt idx="323">
                  <c:v>0.75</c:v>
                </c:pt>
                <c:pt idx="324">
                  <c:v>0.75252525252525249</c:v>
                </c:pt>
                <c:pt idx="325">
                  <c:v>0.75631313131313127</c:v>
                </c:pt>
                <c:pt idx="326">
                  <c:v>0.75757575757575757</c:v>
                </c:pt>
                <c:pt idx="327">
                  <c:v>0.76136363636363635</c:v>
                </c:pt>
                <c:pt idx="328">
                  <c:v>0.76388888888888884</c:v>
                </c:pt>
                <c:pt idx="329">
                  <c:v>0.76641414141414144</c:v>
                </c:pt>
                <c:pt idx="330">
                  <c:v>0.76767676767676762</c:v>
                </c:pt>
                <c:pt idx="331">
                  <c:v>0.76767676767676762</c:v>
                </c:pt>
                <c:pt idx="332">
                  <c:v>0.76767676767676762</c:v>
                </c:pt>
                <c:pt idx="333">
                  <c:v>0.76893939393939392</c:v>
                </c:pt>
                <c:pt idx="334">
                  <c:v>0.77020202020202022</c:v>
                </c:pt>
                <c:pt idx="335">
                  <c:v>0.77020202020202022</c:v>
                </c:pt>
                <c:pt idx="336">
                  <c:v>0.77146464646464652</c:v>
                </c:pt>
                <c:pt idx="337">
                  <c:v>0.7752525252525253</c:v>
                </c:pt>
                <c:pt idx="338">
                  <c:v>0.77651515151515149</c:v>
                </c:pt>
                <c:pt idx="339">
                  <c:v>0.77777777777777779</c:v>
                </c:pt>
                <c:pt idx="340">
                  <c:v>0.78156565656565657</c:v>
                </c:pt>
                <c:pt idx="341">
                  <c:v>0.78156565656565657</c:v>
                </c:pt>
                <c:pt idx="342">
                  <c:v>0.78156565656565657</c:v>
                </c:pt>
                <c:pt idx="343">
                  <c:v>0.78282828282828287</c:v>
                </c:pt>
                <c:pt idx="344">
                  <c:v>0.78282828282828287</c:v>
                </c:pt>
                <c:pt idx="345">
                  <c:v>0.78535353535353536</c:v>
                </c:pt>
                <c:pt idx="346">
                  <c:v>0.78787878787878785</c:v>
                </c:pt>
                <c:pt idx="347">
                  <c:v>0.78914141414141414</c:v>
                </c:pt>
                <c:pt idx="348">
                  <c:v>0.78914141414141414</c:v>
                </c:pt>
                <c:pt idx="349">
                  <c:v>0.78914141414141414</c:v>
                </c:pt>
                <c:pt idx="350">
                  <c:v>0.78914141414141414</c:v>
                </c:pt>
                <c:pt idx="351">
                  <c:v>0.79040404040404044</c:v>
                </c:pt>
                <c:pt idx="352">
                  <c:v>0.79040404040404044</c:v>
                </c:pt>
                <c:pt idx="353">
                  <c:v>0.79166666666666663</c:v>
                </c:pt>
                <c:pt idx="354">
                  <c:v>0.79292929292929293</c:v>
                </c:pt>
                <c:pt idx="355">
                  <c:v>0.79545454545454541</c:v>
                </c:pt>
                <c:pt idx="356">
                  <c:v>0.79545454545454541</c:v>
                </c:pt>
                <c:pt idx="357">
                  <c:v>0.79671717171717171</c:v>
                </c:pt>
                <c:pt idx="358">
                  <c:v>0.79671717171717171</c:v>
                </c:pt>
                <c:pt idx="359">
                  <c:v>0.79797979797979801</c:v>
                </c:pt>
                <c:pt idx="360">
                  <c:v>0.79797979797979801</c:v>
                </c:pt>
                <c:pt idx="361">
                  <c:v>0.79797979797979801</c:v>
                </c:pt>
                <c:pt idx="362">
                  <c:v>0.79797979797979801</c:v>
                </c:pt>
                <c:pt idx="363">
                  <c:v>0.79797979797979801</c:v>
                </c:pt>
                <c:pt idx="364">
                  <c:v>0.7992424242424242</c:v>
                </c:pt>
                <c:pt idx="365">
                  <c:v>0.80303030303030298</c:v>
                </c:pt>
                <c:pt idx="366">
                  <c:v>0.80555555555555558</c:v>
                </c:pt>
                <c:pt idx="367">
                  <c:v>0.80555555555555558</c:v>
                </c:pt>
                <c:pt idx="368">
                  <c:v>0.80681818181818177</c:v>
                </c:pt>
                <c:pt idx="369">
                  <c:v>0.80934343434343436</c:v>
                </c:pt>
                <c:pt idx="370">
                  <c:v>0.80934343434343436</c:v>
                </c:pt>
                <c:pt idx="371">
                  <c:v>0.81060606060606055</c:v>
                </c:pt>
                <c:pt idx="372">
                  <c:v>0.81060606060606055</c:v>
                </c:pt>
                <c:pt idx="373">
                  <c:v>0.81060606060606055</c:v>
                </c:pt>
                <c:pt idx="374">
                  <c:v>0.81060606060606055</c:v>
                </c:pt>
                <c:pt idx="375">
                  <c:v>0.81060606060606055</c:v>
                </c:pt>
                <c:pt idx="376">
                  <c:v>0.81060606060606055</c:v>
                </c:pt>
                <c:pt idx="377">
                  <c:v>0.81313131313131315</c:v>
                </c:pt>
                <c:pt idx="378">
                  <c:v>0.81439393939393945</c:v>
                </c:pt>
                <c:pt idx="379">
                  <c:v>0.81565656565656564</c:v>
                </c:pt>
                <c:pt idx="380">
                  <c:v>0.81691919191919193</c:v>
                </c:pt>
                <c:pt idx="381">
                  <c:v>0.81818181818181823</c:v>
                </c:pt>
                <c:pt idx="382">
                  <c:v>0.81818181818181823</c:v>
                </c:pt>
                <c:pt idx="383">
                  <c:v>0.81818181818181823</c:v>
                </c:pt>
                <c:pt idx="384">
                  <c:v>0.81944444444444442</c:v>
                </c:pt>
                <c:pt idx="385">
                  <c:v>0.82196969696969702</c:v>
                </c:pt>
                <c:pt idx="386">
                  <c:v>0.82196969696969702</c:v>
                </c:pt>
                <c:pt idx="387">
                  <c:v>0.8244949494949495</c:v>
                </c:pt>
                <c:pt idx="388">
                  <c:v>0.8244949494949495</c:v>
                </c:pt>
                <c:pt idx="389">
                  <c:v>0.82828282828282829</c:v>
                </c:pt>
                <c:pt idx="390">
                  <c:v>0.82828282828282829</c:v>
                </c:pt>
                <c:pt idx="391">
                  <c:v>0.82828282828282829</c:v>
                </c:pt>
                <c:pt idx="392">
                  <c:v>0.82828282828282829</c:v>
                </c:pt>
                <c:pt idx="393">
                  <c:v>0.83080808080808077</c:v>
                </c:pt>
                <c:pt idx="394">
                  <c:v>0.83080808080808077</c:v>
                </c:pt>
                <c:pt idx="395">
                  <c:v>0.83207070707070707</c:v>
                </c:pt>
                <c:pt idx="396">
                  <c:v>0.83207070707070707</c:v>
                </c:pt>
                <c:pt idx="397">
                  <c:v>0.83207070707070707</c:v>
                </c:pt>
                <c:pt idx="398">
                  <c:v>0.83333333333333337</c:v>
                </c:pt>
                <c:pt idx="399">
                  <c:v>0.83333333333333337</c:v>
                </c:pt>
                <c:pt idx="400">
                  <c:v>0.83333333333333337</c:v>
                </c:pt>
                <c:pt idx="401">
                  <c:v>0.83585858585858586</c:v>
                </c:pt>
                <c:pt idx="402">
                  <c:v>0.83585858585858586</c:v>
                </c:pt>
                <c:pt idx="403">
                  <c:v>0.83585858585858586</c:v>
                </c:pt>
                <c:pt idx="404">
                  <c:v>0.83585858585858586</c:v>
                </c:pt>
                <c:pt idx="405">
                  <c:v>0.83585858585858586</c:v>
                </c:pt>
                <c:pt idx="406">
                  <c:v>0.83712121212121215</c:v>
                </c:pt>
                <c:pt idx="407">
                  <c:v>0.83838383838383834</c:v>
                </c:pt>
                <c:pt idx="408">
                  <c:v>0.84090909090909094</c:v>
                </c:pt>
                <c:pt idx="409">
                  <c:v>0.84217171717171713</c:v>
                </c:pt>
                <c:pt idx="410">
                  <c:v>0.84217171717171713</c:v>
                </c:pt>
                <c:pt idx="411">
                  <c:v>0.84217171717171713</c:v>
                </c:pt>
                <c:pt idx="412">
                  <c:v>0.84217171717171713</c:v>
                </c:pt>
                <c:pt idx="413">
                  <c:v>0.84469696969696972</c:v>
                </c:pt>
                <c:pt idx="414">
                  <c:v>0.84469696969696972</c:v>
                </c:pt>
                <c:pt idx="415">
                  <c:v>0.84595959595959591</c:v>
                </c:pt>
                <c:pt idx="416">
                  <c:v>0.84595959595959591</c:v>
                </c:pt>
                <c:pt idx="417">
                  <c:v>0.84722222222222221</c:v>
                </c:pt>
                <c:pt idx="418">
                  <c:v>0.84722222222222221</c:v>
                </c:pt>
                <c:pt idx="419">
                  <c:v>0.8497474747474747</c:v>
                </c:pt>
                <c:pt idx="420">
                  <c:v>0.85101010101010099</c:v>
                </c:pt>
                <c:pt idx="421">
                  <c:v>0.85227272727272729</c:v>
                </c:pt>
                <c:pt idx="422">
                  <c:v>0.85227272727272729</c:v>
                </c:pt>
                <c:pt idx="423">
                  <c:v>0.85227272727272729</c:v>
                </c:pt>
                <c:pt idx="424">
                  <c:v>0.85227272727272729</c:v>
                </c:pt>
                <c:pt idx="425">
                  <c:v>0.85227272727272729</c:v>
                </c:pt>
                <c:pt idx="426">
                  <c:v>0.85227272727272729</c:v>
                </c:pt>
                <c:pt idx="427">
                  <c:v>0.85227272727272729</c:v>
                </c:pt>
                <c:pt idx="428">
                  <c:v>0.85353535353535348</c:v>
                </c:pt>
                <c:pt idx="429">
                  <c:v>0.85353535353535348</c:v>
                </c:pt>
                <c:pt idx="430">
                  <c:v>0.85479797979797978</c:v>
                </c:pt>
                <c:pt idx="431">
                  <c:v>0.85479797979797978</c:v>
                </c:pt>
                <c:pt idx="432">
                  <c:v>0.85479797979797978</c:v>
                </c:pt>
                <c:pt idx="433">
                  <c:v>0.85479797979797978</c:v>
                </c:pt>
                <c:pt idx="434">
                  <c:v>0.85606060606060608</c:v>
                </c:pt>
                <c:pt idx="435">
                  <c:v>0.85732323232323238</c:v>
                </c:pt>
                <c:pt idx="436">
                  <c:v>0.85984848484848486</c:v>
                </c:pt>
                <c:pt idx="437">
                  <c:v>0.85984848484848486</c:v>
                </c:pt>
                <c:pt idx="438">
                  <c:v>0.86111111111111116</c:v>
                </c:pt>
                <c:pt idx="439">
                  <c:v>0.86111111111111116</c:v>
                </c:pt>
                <c:pt idx="440">
                  <c:v>0.86111111111111116</c:v>
                </c:pt>
                <c:pt idx="441">
                  <c:v>0.86237373737373735</c:v>
                </c:pt>
                <c:pt idx="442">
                  <c:v>0.86363636363636365</c:v>
                </c:pt>
                <c:pt idx="443">
                  <c:v>0.86489898989898994</c:v>
                </c:pt>
                <c:pt idx="444">
                  <c:v>0.86489898989898994</c:v>
                </c:pt>
                <c:pt idx="445">
                  <c:v>0.86616161616161613</c:v>
                </c:pt>
                <c:pt idx="446">
                  <c:v>0.86742424242424243</c:v>
                </c:pt>
                <c:pt idx="447">
                  <c:v>0.86742424242424243</c:v>
                </c:pt>
                <c:pt idx="448">
                  <c:v>0.86994949494949492</c:v>
                </c:pt>
                <c:pt idx="449">
                  <c:v>0.86994949494949492</c:v>
                </c:pt>
                <c:pt idx="450">
                  <c:v>0.8737373737373737</c:v>
                </c:pt>
                <c:pt idx="451">
                  <c:v>0.8737373737373737</c:v>
                </c:pt>
                <c:pt idx="452">
                  <c:v>0.875</c:v>
                </c:pt>
                <c:pt idx="453">
                  <c:v>0.8762626262626263</c:v>
                </c:pt>
                <c:pt idx="454">
                  <c:v>0.8762626262626263</c:v>
                </c:pt>
                <c:pt idx="455">
                  <c:v>0.87752525252525249</c:v>
                </c:pt>
                <c:pt idx="456">
                  <c:v>0.87752525252525249</c:v>
                </c:pt>
                <c:pt idx="457">
                  <c:v>0.87878787878787878</c:v>
                </c:pt>
                <c:pt idx="458">
                  <c:v>0.87878787878787878</c:v>
                </c:pt>
                <c:pt idx="459">
                  <c:v>0.88005050505050508</c:v>
                </c:pt>
                <c:pt idx="460">
                  <c:v>0.88005050505050508</c:v>
                </c:pt>
                <c:pt idx="461">
                  <c:v>0.88005050505050508</c:v>
                </c:pt>
                <c:pt idx="462">
                  <c:v>0.88005050505050508</c:v>
                </c:pt>
                <c:pt idx="463">
                  <c:v>0.88131313131313127</c:v>
                </c:pt>
                <c:pt idx="464">
                  <c:v>0.88131313131313127</c:v>
                </c:pt>
                <c:pt idx="465">
                  <c:v>0.88131313131313127</c:v>
                </c:pt>
                <c:pt idx="466">
                  <c:v>0.88131313131313127</c:v>
                </c:pt>
                <c:pt idx="467">
                  <c:v>0.88257575757575757</c:v>
                </c:pt>
                <c:pt idx="468">
                  <c:v>0.88257575757575757</c:v>
                </c:pt>
                <c:pt idx="469">
                  <c:v>0.88257575757575757</c:v>
                </c:pt>
                <c:pt idx="470">
                  <c:v>0.88257575757575757</c:v>
                </c:pt>
                <c:pt idx="471">
                  <c:v>0.88383838383838387</c:v>
                </c:pt>
                <c:pt idx="472">
                  <c:v>0.88510101010101006</c:v>
                </c:pt>
                <c:pt idx="473">
                  <c:v>0.88510101010101006</c:v>
                </c:pt>
                <c:pt idx="474">
                  <c:v>0.88636363636363635</c:v>
                </c:pt>
                <c:pt idx="475">
                  <c:v>0.88762626262626265</c:v>
                </c:pt>
                <c:pt idx="476">
                  <c:v>0.88888888888888884</c:v>
                </c:pt>
                <c:pt idx="477">
                  <c:v>0.89015151515151514</c:v>
                </c:pt>
                <c:pt idx="478">
                  <c:v>0.89141414141414144</c:v>
                </c:pt>
                <c:pt idx="479">
                  <c:v>0.89267676767676762</c:v>
                </c:pt>
                <c:pt idx="480">
                  <c:v>0.89267676767676762</c:v>
                </c:pt>
                <c:pt idx="481">
                  <c:v>0.89267676767676762</c:v>
                </c:pt>
                <c:pt idx="482">
                  <c:v>0.89393939393939392</c:v>
                </c:pt>
                <c:pt idx="483">
                  <c:v>0.89393939393939392</c:v>
                </c:pt>
                <c:pt idx="484">
                  <c:v>0.89393939393939392</c:v>
                </c:pt>
                <c:pt idx="485">
                  <c:v>0.89646464646464652</c:v>
                </c:pt>
                <c:pt idx="486">
                  <c:v>0.89646464646464652</c:v>
                </c:pt>
                <c:pt idx="487">
                  <c:v>0.89772727272727271</c:v>
                </c:pt>
                <c:pt idx="488">
                  <c:v>0.89898989898989901</c:v>
                </c:pt>
                <c:pt idx="489">
                  <c:v>0.89898989898989901</c:v>
                </c:pt>
                <c:pt idx="490">
                  <c:v>0.89898989898989901</c:v>
                </c:pt>
                <c:pt idx="491">
                  <c:v>0.89898989898989901</c:v>
                </c:pt>
                <c:pt idx="492">
                  <c:v>0.89898989898989901</c:v>
                </c:pt>
                <c:pt idx="493">
                  <c:v>0.89898989898989901</c:v>
                </c:pt>
                <c:pt idx="494">
                  <c:v>0.90151515151515149</c:v>
                </c:pt>
                <c:pt idx="495">
                  <c:v>0.90151515151515149</c:v>
                </c:pt>
                <c:pt idx="496">
                  <c:v>0.90277777777777779</c:v>
                </c:pt>
                <c:pt idx="497">
                  <c:v>0.90277777777777779</c:v>
                </c:pt>
                <c:pt idx="498">
                  <c:v>0.90404040404040409</c:v>
                </c:pt>
                <c:pt idx="499">
                  <c:v>0.90404040404040409</c:v>
                </c:pt>
                <c:pt idx="500">
                  <c:v>0.90404040404040409</c:v>
                </c:pt>
                <c:pt idx="501">
                  <c:v>0.90530303030303028</c:v>
                </c:pt>
                <c:pt idx="502">
                  <c:v>0.90530303030303028</c:v>
                </c:pt>
                <c:pt idx="503">
                  <c:v>0.90656565656565657</c:v>
                </c:pt>
                <c:pt idx="504">
                  <c:v>0.90782828282828287</c:v>
                </c:pt>
                <c:pt idx="505">
                  <c:v>0.90782828282828287</c:v>
                </c:pt>
                <c:pt idx="506">
                  <c:v>0.90782828282828287</c:v>
                </c:pt>
                <c:pt idx="507">
                  <c:v>0.90782828282828287</c:v>
                </c:pt>
                <c:pt idx="508">
                  <c:v>0.90782828282828287</c:v>
                </c:pt>
                <c:pt idx="509">
                  <c:v>0.90782828282828287</c:v>
                </c:pt>
                <c:pt idx="510">
                  <c:v>0.91035353535353536</c:v>
                </c:pt>
                <c:pt idx="511">
                  <c:v>0.91161616161616166</c:v>
                </c:pt>
                <c:pt idx="512">
                  <c:v>0.91414141414141414</c:v>
                </c:pt>
                <c:pt idx="513">
                  <c:v>0.91414141414141414</c:v>
                </c:pt>
                <c:pt idx="514">
                  <c:v>0.91540404040404044</c:v>
                </c:pt>
                <c:pt idx="515">
                  <c:v>0.91540404040404044</c:v>
                </c:pt>
                <c:pt idx="516">
                  <c:v>0.91540404040404044</c:v>
                </c:pt>
                <c:pt idx="517">
                  <c:v>0.91540404040404044</c:v>
                </c:pt>
                <c:pt idx="518">
                  <c:v>0.91666666666666663</c:v>
                </c:pt>
                <c:pt idx="519">
                  <c:v>0.91792929292929293</c:v>
                </c:pt>
                <c:pt idx="520">
                  <c:v>0.91792929292929293</c:v>
                </c:pt>
                <c:pt idx="521">
                  <c:v>0.91792929292929293</c:v>
                </c:pt>
                <c:pt idx="522">
                  <c:v>0.91792929292929293</c:v>
                </c:pt>
                <c:pt idx="523">
                  <c:v>0.91919191919191923</c:v>
                </c:pt>
                <c:pt idx="524">
                  <c:v>0.92045454545454541</c:v>
                </c:pt>
                <c:pt idx="525">
                  <c:v>0.92045454545454541</c:v>
                </c:pt>
                <c:pt idx="526">
                  <c:v>0.92045454545454541</c:v>
                </c:pt>
                <c:pt idx="527">
                  <c:v>0.92045454545454541</c:v>
                </c:pt>
                <c:pt idx="528">
                  <c:v>0.92045454545454541</c:v>
                </c:pt>
                <c:pt idx="529">
                  <c:v>0.92297979797979801</c:v>
                </c:pt>
                <c:pt idx="530">
                  <c:v>0.92297979797979801</c:v>
                </c:pt>
                <c:pt idx="531">
                  <c:v>0.92297979797979801</c:v>
                </c:pt>
                <c:pt idx="532">
                  <c:v>0.9242424242424242</c:v>
                </c:pt>
                <c:pt idx="533">
                  <c:v>0.9242424242424242</c:v>
                </c:pt>
                <c:pt idx="534">
                  <c:v>0.9242424242424242</c:v>
                </c:pt>
                <c:pt idx="535">
                  <c:v>0.9242424242424242</c:v>
                </c:pt>
                <c:pt idx="536">
                  <c:v>0.9242424242424242</c:v>
                </c:pt>
                <c:pt idx="537">
                  <c:v>0.9242424242424242</c:v>
                </c:pt>
                <c:pt idx="538">
                  <c:v>0.9242424242424242</c:v>
                </c:pt>
                <c:pt idx="539">
                  <c:v>0.9242424242424242</c:v>
                </c:pt>
                <c:pt idx="540">
                  <c:v>0.9242424242424242</c:v>
                </c:pt>
                <c:pt idx="541">
                  <c:v>0.9267676767676768</c:v>
                </c:pt>
                <c:pt idx="542">
                  <c:v>0.92929292929292928</c:v>
                </c:pt>
                <c:pt idx="543">
                  <c:v>0.93055555555555558</c:v>
                </c:pt>
                <c:pt idx="544">
                  <c:v>0.93055555555555558</c:v>
                </c:pt>
                <c:pt idx="545">
                  <c:v>0.93055555555555558</c:v>
                </c:pt>
                <c:pt idx="546">
                  <c:v>0.93055555555555558</c:v>
                </c:pt>
                <c:pt idx="547">
                  <c:v>0.93181818181818177</c:v>
                </c:pt>
                <c:pt idx="548">
                  <c:v>0.93181818181818177</c:v>
                </c:pt>
                <c:pt idx="549">
                  <c:v>0.93181818181818177</c:v>
                </c:pt>
                <c:pt idx="550">
                  <c:v>0.93181818181818177</c:v>
                </c:pt>
                <c:pt idx="551">
                  <c:v>0.93308080808080807</c:v>
                </c:pt>
                <c:pt idx="552">
                  <c:v>0.93308080808080807</c:v>
                </c:pt>
                <c:pt idx="553">
                  <c:v>0.93308080808080807</c:v>
                </c:pt>
                <c:pt idx="554">
                  <c:v>0.93308080808080807</c:v>
                </c:pt>
                <c:pt idx="555">
                  <c:v>0.93308080808080807</c:v>
                </c:pt>
                <c:pt idx="556">
                  <c:v>0.93308080808080807</c:v>
                </c:pt>
                <c:pt idx="557">
                  <c:v>0.93308080808080807</c:v>
                </c:pt>
                <c:pt idx="558">
                  <c:v>0.93308080808080807</c:v>
                </c:pt>
                <c:pt idx="559">
                  <c:v>0.93308080808080807</c:v>
                </c:pt>
                <c:pt idx="560">
                  <c:v>0.93434343434343436</c:v>
                </c:pt>
                <c:pt idx="561">
                  <c:v>0.93434343434343436</c:v>
                </c:pt>
                <c:pt idx="562">
                  <c:v>0.93560606060606055</c:v>
                </c:pt>
                <c:pt idx="563">
                  <c:v>0.93686868686868685</c:v>
                </c:pt>
                <c:pt idx="564">
                  <c:v>0.93686868686868685</c:v>
                </c:pt>
                <c:pt idx="565">
                  <c:v>0.93686868686868685</c:v>
                </c:pt>
                <c:pt idx="566">
                  <c:v>0.93686868686868685</c:v>
                </c:pt>
                <c:pt idx="567">
                  <c:v>0.93686868686868685</c:v>
                </c:pt>
                <c:pt idx="568">
                  <c:v>0.93686868686868685</c:v>
                </c:pt>
                <c:pt idx="569">
                  <c:v>0.93686868686868685</c:v>
                </c:pt>
                <c:pt idx="570">
                  <c:v>0.93813131313131315</c:v>
                </c:pt>
                <c:pt idx="571">
                  <c:v>0.93813131313131315</c:v>
                </c:pt>
                <c:pt idx="572">
                  <c:v>0.93813131313131315</c:v>
                </c:pt>
                <c:pt idx="573">
                  <c:v>0.93813131313131315</c:v>
                </c:pt>
                <c:pt idx="574">
                  <c:v>0.93813131313131315</c:v>
                </c:pt>
                <c:pt idx="575">
                  <c:v>0.93939393939393945</c:v>
                </c:pt>
                <c:pt idx="576">
                  <c:v>0.93939393939393945</c:v>
                </c:pt>
                <c:pt idx="577">
                  <c:v>0.93939393939393945</c:v>
                </c:pt>
                <c:pt idx="578">
                  <c:v>0.94065656565656564</c:v>
                </c:pt>
                <c:pt idx="579">
                  <c:v>0.94191919191919193</c:v>
                </c:pt>
                <c:pt idx="580">
                  <c:v>0.94191919191919193</c:v>
                </c:pt>
                <c:pt idx="581">
                  <c:v>0.94191919191919193</c:v>
                </c:pt>
                <c:pt idx="582">
                  <c:v>0.94191919191919193</c:v>
                </c:pt>
                <c:pt idx="583">
                  <c:v>0.94191919191919193</c:v>
                </c:pt>
                <c:pt idx="584">
                  <c:v>0.94191919191919193</c:v>
                </c:pt>
                <c:pt idx="585">
                  <c:v>0.94191919191919193</c:v>
                </c:pt>
                <c:pt idx="586">
                  <c:v>0.94191919191919193</c:v>
                </c:pt>
                <c:pt idx="587">
                  <c:v>0.94191919191919193</c:v>
                </c:pt>
                <c:pt idx="588">
                  <c:v>0.94318181818181823</c:v>
                </c:pt>
                <c:pt idx="589">
                  <c:v>0.94318181818181823</c:v>
                </c:pt>
                <c:pt idx="590">
                  <c:v>0.94318181818181823</c:v>
                </c:pt>
                <c:pt idx="591">
                  <c:v>0.94318181818181823</c:v>
                </c:pt>
                <c:pt idx="592">
                  <c:v>0.94318181818181823</c:v>
                </c:pt>
                <c:pt idx="593">
                  <c:v>0.94318181818181823</c:v>
                </c:pt>
                <c:pt idx="594">
                  <c:v>0.94318181818181823</c:v>
                </c:pt>
                <c:pt idx="595">
                  <c:v>0.94318181818181823</c:v>
                </c:pt>
                <c:pt idx="596">
                  <c:v>0.94318181818181823</c:v>
                </c:pt>
                <c:pt idx="597">
                  <c:v>0.94318181818181823</c:v>
                </c:pt>
                <c:pt idx="598">
                  <c:v>0.94444444444444442</c:v>
                </c:pt>
                <c:pt idx="599">
                  <c:v>0.94444444444444442</c:v>
                </c:pt>
                <c:pt idx="600">
                  <c:v>0.94444444444444442</c:v>
                </c:pt>
                <c:pt idx="601">
                  <c:v>0.94570707070707072</c:v>
                </c:pt>
                <c:pt idx="602">
                  <c:v>0.94570707070707072</c:v>
                </c:pt>
                <c:pt idx="603">
                  <c:v>0.94570707070707072</c:v>
                </c:pt>
                <c:pt idx="604">
                  <c:v>0.94696969696969702</c:v>
                </c:pt>
                <c:pt idx="605">
                  <c:v>0.94696969696969702</c:v>
                </c:pt>
                <c:pt idx="606">
                  <c:v>0.94696969696969702</c:v>
                </c:pt>
                <c:pt idx="607">
                  <c:v>0.94696969696969702</c:v>
                </c:pt>
                <c:pt idx="608">
                  <c:v>0.94696969696969702</c:v>
                </c:pt>
                <c:pt idx="609">
                  <c:v>0.94696969696969702</c:v>
                </c:pt>
                <c:pt idx="610">
                  <c:v>0.94696969696969702</c:v>
                </c:pt>
                <c:pt idx="611">
                  <c:v>0.94696969696969702</c:v>
                </c:pt>
                <c:pt idx="612">
                  <c:v>0.94696969696969702</c:v>
                </c:pt>
                <c:pt idx="613">
                  <c:v>0.9482323232323232</c:v>
                </c:pt>
                <c:pt idx="614">
                  <c:v>0.9482323232323232</c:v>
                </c:pt>
                <c:pt idx="615">
                  <c:v>0.9494949494949495</c:v>
                </c:pt>
                <c:pt idx="616">
                  <c:v>0.9494949494949495</c:v>
                </c:pt>
                <c:pt idx="617">
                  <c:v>0.9494949494949495</c:v>
                </c:pt>
                <c:pt idx="618">
                  <c:v>0.9494949494949495</c:v>
                </c:pt>
                <c:pt idx="619">
                  <c:v>0.9494949494949495</c:v>
                </c:pt>
                <c:pt idx="620">
                  <c:v>0.9494949494949495</c:v>
                </c:pt>
                <c:pt idx="621">
                  <c:v>0.9494949494949495</c:v>
                </c:pt>
                <c:pt idx="622">
                  <c:v>0.9494949494949495</c:v>
                </c:pt>
                <c:pt idx="623">
                  <c:v>0.9494949494949495</c:v>
                </c:pt>
                <c:pt idx="624">
                  <c:v>0.9507575757575758</c:v>
                </c:pt>
                <c:pt idx="625">
                  <c:v>0.9507575757575758</c:v>
                </c:pt>
                <c:pt idx="626">
                  <c:v>0.9507575757575758</c:v>
                </c:pt>
                <c:pt idx="627">
                  <c:v>0.9507575757575758</c:v>
                </c:pt>
                <c:pt idx="628">
                  <c:v>0.9507575757575758</c:v>
                </c:pt>
                <c:pt idx="629">
                  <c:v>0.9507575757575758</c:v>
                </c:pt>
                <c:pt idx="630">
                  <c:v>0.9507575757575758</c:v>
                </c:pt>
                <c:pt idx="631">
                  <c:v>0.95202020202020199</c:v>
                </c:pt>
                <c:pt idx="632">
                  <c:v>0.95202020202020199</c:v>
                </c:pt>
                <c:pt idx="633">
                  <c:v>0.95202020202020199</c:v>
                </c:pt>
                <c:pt idx="634">
                  <c:v>0.95328282828282829</c:v>
                </c:pt>
                <c:pt idx="635">
                  <c:v>0.95328282828282829</c:v>
                </c:pt>
                <c:pt idx="636">
                  <c:v>0.95328282828282829</c:v>
                </c:pt>
                <c:pt idx="637">
                  <c:v>0.95328282828282829</c:v>
                </c:pt>
                <c:pt idx="638">
                  <c:v>0.95328282828282829</c:v>
                </c:pt>
                <c:pt idx="639">
                  <c:v>0.95328282828282829</c:v>
                </c:pt>
                <c:pt idx="640">
                  <c:v>0.95328282828282829</c:v>
                </c:pt>
                <c:pt idx="641">
                  <c:v>0.95328282828282829</c:v>
                </c:pt>
                <c:pt idx="642">
                  <c:v>0.95328282828282829</c:v>
                </c:pt>
                <c:pt idx="643">
                  <c:v>0.95328282828282829</c:v>
                </c:pt>
                <c:pt idx="644">
                  <c:v>0.95328282828282829</c:v>
                </c:pt>
                <c:pt idx="645">
                  <c:v>0.95328282828282829</c:v>
                </c:pt>
                <c:pt idx="646">
                  <c:v>0.95328282828282829</c:v>
                </c:pt>
                <c:pt idx="647">
                  <c:v>0.95454545454545459</c:v>
                </c:pt>
                <c:pt idx="648">
                  <c:v>0.95454545454545459</c:v>
                </c:pt>
                <c:pt idx="649">
                  <c:v>0.95454545454545459</c:v>
                </c:pt>
                <c:pt idx="650">
                  <c:v>0.95454545454545459</c:v>
                </c:pt>
                <c:pt idx="651">
                  <c:v>0.95454545454545459</c:v>
                </c:pt>
                <c:pt idx="652">
                  <c:v>0.95454545454545459</c:v>
                </c:pt>
                <c:pt idx="653">
                  <c:v>0.95580808080808077</c:v>
                </c:pt>
                <c:pt idx="654">
                  <c:v>0.95580808080808077</c:v>
                </c:pt>
                <c:pt idx="655">
                  <c:v>0.95707070707070707</c:v>
                </c:pt>
                <c:pt idx="656">
                  <c:v>0.95707070707070707</c:v>
                </c:pt>
                <c:pt idx="657">
                  <c:v>0.95707070707070707</c:v>
                </c:pt>
                <c:pt idx="658">
                  <c:v>0.95707070707070707</c:v>
                </c:pt>
                <c:pt idx="659">
                  <c:v>0.95707070707070707</c:v>
                </c:pt>
                <c:pt idx="660">
                  <c:v>0.95707070707070707</c:v>
                </c:pt>
                <c:pt idx="661">
                  <c:v>0.95707070707070707</c:v>
                </c:pt>
                <c:pt idx="662">
                  <c:v>0.95707070707070707</c:v>
                </c:pt>
                <c:pt idx="663">
                  <c:v>0.95707070707070707</c:v>
                </c:pt>
                <c:pt idx="664">
                  <c:v>0.95707070707070707</c:v>
                </c:pt>
                <c:pt idx="665">
                  <c:v>0.95707070707070707</c:v>
                </c:pt>
                <c:pt idx="666">
                  <c:v>0.95833333333333337</c:v>
                </c:pt>
                <c:pt idx="667">
                  <c:v>0.95833333333333337</c:v>
                </c:pt>
                <c:pt idx="668">
                  <c:v>0.95833333333333337</c:v>
                </c:pt>
                <c:pt idx="669">
                  <c:v>0.95833333333333337</c:v>
                </c:pt>
                <c:pt idx="670">
                  <c:v>0.95833333333333337</c:v>
                </c:pt>
                <c:pt idx="671">
                  <c:v>0.95833333333333337</c:v>
                </c:pt>
                <c:pt idx="672">
                  <c:v>0.95833333333333337</c:v>
                </c:pt>
                <c:pt idx="673">
                  <c:v>0.95959595959595956</c:v>
                </c:pt>
                <c:pt idx="674">
                  <c:v>0.95959595959595956</c:v>
                </c:pt>
                <c:pt idx="675">
                  <c:v>0.95959595959595956</c:v>
                </c:pt>
                <c:pt idx="676">
                  <c:v>0.95959595959595956</c:v>
                </c:pt>
                <c:pt idx="677">
                  <c:v>0.95959595959595956</c:v>
                </c:pt>
                <c:pt idx="678">
                  <c:v>0.95959595959595956</c:v>
                </c:pt>
                <c:pt idx="679">
                  <c:v>0.95959595959595956</c:v>
                </c:pt>
                <c:pt idx="680">
                  <c:v>0.95959595959595956</c:v>
                </c:pt>
                <c:pt idx="681">
                  <c:v>0.96085858585858586</c:v>
                </c:pt>
                <c:pt idx="682">
                  <c:v>0.96085858585858586</c:v>
                </c:pt>
                <c:pt idx="683">
                  <c:v>0.96085858585858586</c:v>
                </c:pt>
                <c:pt idx="684">
                  <c:v>0.96085858585858586</c:v>
                </c:pt>
                <c:pt idx="685">
                  <c:v>0.96085858585858586</c:v>
                </c:pt>
                <c:pt idx="686">
                  <c:v>0.96085858585858586</c:v>
                </c:pt>
                <c:pt idx="687">
                  <c:v>0.96085858585858586</c:v>
                </c:pt>
                <c:pt idx="688">
                  <c:v>0.96212121212121215</c:v>
                </c:pt>
                <c:pt idx="689">
                  <c:v>0.96212121212121215</c:v>
                </c:pt>
                <c:pt idx="690">
                  <c:v>0.96338383838383834</c:v>
                </c:pt>
                <c:pt idx="691">
                  <c:v>0.96464646464646464</c:v>
                </c:pt>
                <c:pt idx="692">
                  <c:v>0.96464646464646464</c:v>
                </c:pt>
                <c:pt idx="693">
                  <c:v>0.96464646464646464</c:v>
                </c:pt>
                <c:pt idx="694">
                  <c:v>0.96464646464646464</c:v>
                </c:pt>
                <c:pt idx="695">
                  <c:v>0.96464646464646464</c:v>
                </c:pt>
                <c:pt idx="696">
                  <c:v>0.96464646464646464</c:v>
                </c:pt>
                <c:pt idx="697">
                  <c:v>0.96464646464646464</c:v>
                </c:pt>
                <c:pt idx="698">
                  <c:v>0.96590909090909094</c:v>
                </c:pt>
                <c:pt idx="699">
                  <c:v>0.96590909090909094</c:v>
                </c:pt>
                <c:pt idx="700">
                  <c:v>0.96717171717171713</c:v>
                </c:pt>
                <c:pt idx="701">
                  <c:v>0.96717171717171713</c:v>
                </c:pt>
                <c:pt idx="702">
                  <c:v>0.96717171717171713</c:v>
                </c:pt>
                <c:pt idx="703">
                  <c:v>0.96717171717171713</c:v>
                </c:pt>
                <c:pt idx="704">
                  <c:v>0.96843434343434343</c:v>
                </c:pt>
                <c:pt idx="705">
                  <c:v>0.96969696969696972</c:v>
                </c:pt>
                <c:pt idx="706">
                  <c:v>0.96969696969696972</c:v>
                </c:pt>
                <c:pt idx="707">
                  <c:v>0.96969696969696972</c:v>
                </c:pt>
                <c:pt idx="708">
                  <c:v>0.96969696969696972</c:v>
                </c:pt>
                <c:pt idx="709">
                  <c:v>0.96969696969696972</c:v>
                </c:pt>
                <c:pt idx="710">
                  <c:v>0.96969696969696972</c:v>
                </c:pt>
                <c:pt idx="711">
                  <c:v>0.96969696969696972</c:v>
                </c:pt>
                <c:pt idx="712">
                  <c:v>0.96969696969696972</c:v>
                </c:pt>
                <c:pt idx="713">
                  <c:v>0.96969696969696972</c:v>
                </c:pt>
                <c:pt idx="714">
                  <c:v>0.97095959595959591</c:v>
                </c:pt>
                <c:pt idx="715">
                  <c:v>0.97095959595959591</c:v>
                </c:pt>
                <c:pt idx="716">
                  <c:v>0.97095959595959591</c:v>
                </c:pt>
                <c:pt idx="717">
                  <c:v>0.97095959595959591</c:v>
                </c:pt>
                <c:pt idx="718">
                  <c:v>0.97095959595959591</c:v>
                </c:pt>
                <c:pt idx="719">
                  <c:v>0.97348484848484851</c:v>
                </c:pt>
                <c:pt idx="720">
                  <c:v>0.97348484848484851</c:v>
                </c:pt>
                <c:pt idx="721">
                  <c:v>0.97348484848484851</c:v>
                </c:pt>
                <c:pt idx="722">
                  <c:v>0.9747474747474747</c:v>
                </c:pt>
                <c:pt idx="723">
                  <c:v>0.9747474747474747</c:v>
                </c:pt>
                <c:pt idx="724">
                  <c:v>0.9747474747474747</c:v>
                </c:pt>
                <c:pt idx="725">
                  <c:v>0.9747474747474747</c:v>
                </c:pt>
                <c:pt idx="726">
                  <c:v>0.9747474747474747</c:v>
                </c:pt>
                <c:pt idx="727">
                  <c:v>0.9747474747474747</c:v>
                </c:pt>
                <c:pt idx="728">
                  <c:v>0.9747474747474747</c:v>
                </c:pt>
                <c:pt idx="729">
                  <c:v>0.9747474747474747</c:v>
                </c:pt>
                <c:pt idx="730">
                  <c:v>0.97601010101010099</c:v>
                </c:pt>
                <c:pt idx="731">
                  <c:v>0.97601010101010099</c:v>
                </c:pt>
                <c:pt idx="732">
                  <c:v>0.97727272727272729</c:v>
                </c:pt>
                <c:pt idx="733">
                  <c:v>0.97727272727272729</c:v>
                </c:pt>
                <c:pt idx="734">
                  <c:v>0.97853535353535348</c:v>
                </c:pt>
                <c:pt idx="735">
                  <c:v>0.97853535353535348</c:v>
                </c:pt>
                <c:pt idx="736">
                  <c:v>0.97853535353535348</c:v>
                </c:pt>
                <c:pt idx="737">
                  <c:v>0.97979797979797978</c:v>
                </c:pt>
                <c:pt idx="738">
                  <c:v>0.98106060606060608</c:v>
                </c:pt>
                <c:pt idx="739">
                  <c:v>0.98232323232323238</c:v>
                </c:pt>
                <c:pt idx="740">
                  <c:v>0.98232323232323238</c:v>
                </c:pt>
                <c:pt idx="741">
                  <c:v>0.98232323232323238</c:v>
                </c:pt>
                <c:pt idx="742">
                  <c:v>0.98232323232323238</c:v>
                </c:pt>
                <c:pt idx="743">
                  <c:v>0.98358585858585856</c:v>
                </c:pt>
                <c:pt idx="744">
                  <c:v>0.98484848484848486</c:v>
                </c:pt>
                <c:pt idx="745">
                  <c:v>0.98484848484848486</c:v>
                </c:pt>
                <c:pt idx="746">
                  <c:v>0.98484848484848486</c:v>
                </c:pt>
                <c:pt idx="747">
                  <c:v>0.98611111111111116</c:v>
                </c:pt>
                <c:pt idx="748">
                  <c:v>0.98611111111111116</c:v>
                </c:pt>
                <c:pt idx="749">
                  <c:v>0.98611111111111116</c:v>
                </c:pt>
                <c:pt idx="750">
                  <c:v>0.98611111111111116</c:v>
                </c:pt>
                <c:pt idx="751">
                  <c:v>0.98611111111111116</c:v>
                </c:pt>
                <c:pt idx="752">
                  <c:v>0.98611111111111116</c:v>
                </c:pt>
                <c:pt idx="753">
                  <c:v>0.98611111111111116</c:v>
                </c:pt>
                <c:pt idx="754">
                  <c:v>0.98611111111111116</c:v>
                </c:pt>
                <c:pt idx="755">
                  <c:v>0.98611111111111116</c:v>
                </c:pt>
                <c:pt idx="756">
                  <c:v>0.98611111111111116</c:v>
                </c:pt>
                <c:pt idx="757">
                  <c:v>0.98611111111111116</c:v>
                </c:pt>
                <c:pt idx="758">
                  <c:v>0.98611111111111116</c:v>
                </c:pt>
                <c:pt idx="759">
                  <c:v>0.98611111111111116</c:v>
                </c:pt>
                <c:pt idx="760">
                  <c:v>0.98611111111111116</c:v>
                </c:pt>
                <c:pt idx="761">
                  <c:v>0.98611111111111116</c:v>
                </c:pt>
                <c:pt idx="762">
                  <c:v>0.98611111111111116</c:v>
                </c:pt>
                <c:pt idx="763">
                  <c:v>0.98737373737373735</c:v>
                </c:pt>
                <c:pt idx="764">
                  <c:v>0.98737373737373735</c:v>
                </c:pt>
                <c:pt idx="765">
                  <c:v>0.98737373737373735</c:v>
                </c:pt>
                <c:pt idx="766">
                  <c:v>0.98737373737373735</c:v>
                </c:pt>
                <c:pt idx="767">
                  <c:v>0.98737373737373735</c:v>
                </c:pt>
                <c:pt idx="768">
                  <c:v>0.98737373737373735</c:v>
                </c:pt>
                <c:pt idx="769">
                  <c:v>0.98737373737373735</c:v>
                </c:pt>
                <c:pt idx="770">
                  <c:v>0.98737373737373735</c:v>
                </c:pt>
                <c:pt idx="771">
                  <c:v>0.98737373737373735</c:v>
                </c:pt>
                <c:pt idx="772">
                  <c:v>0.98737373737373735</c:v>
                </c:pt>
                <c:pt idx="773">
                  <c:v>0.98737373737373735</c:v>
                </c:pt>
                <c:pt idx="774">
                  <c:v>0.98737373737373735</c:v>
                </c:pt>
                <c:pt idx="775">
                  <c:v>0.98737373737373735</c:v>
                </c:pt>
                <c:pt idx="776">
                  <c:v>0.98737373737373735</c:v>
                </c:pt>
                <c:pt idx="777">
                  <c:v>0.98737373737373735</c:v>
                </c:pt>
                <c:pt idx="778">
                  <c:v>0.98737373737373735</c:v>
                </c:pt>
                <c:pt idx="779">
                  <c:v>0.98737373737373735</c:v>
                </c:pt>
                <c:pt idx="780">
                  <c:v>0.98737373737373735</c:v>
                </c:pt>
                <c:pt idx="781">
                  <c:v>0.98737373737373735</c:v>
                </c:pt>
                <c:pt idx="782">
                  <c:v>0.98737373737373735</c:v>
                </c:pt>
                <c:pt idx="783">
                  <c:v>0.98737373737373735</c:v>
                </c:pt>
                <c:pt idx="784">
                  <c:v>0.98737373737373735</c:v>
                </c:pt>
                <c:pt idx="785">
                  <c:v>0.98737373737373735</c:v>
                </c:pt>
                <c:pt idx="786">
                  <c:v>0.98737373737373735</c:v>
                </c:pt>
                <c:pt idx="787">
                  <c:v>0.98737373737373735</c:v>
                </c:pt>
                <c:pt idx="788">
                  <c:v>0.98737373737373735</c:v>
                </c:pt>
                <c:pt idx="789">
                  <c:v>0.98737373737373735</c:v>
                </c:pt>
                <c:pt idx="790">
                  <c:v>0.98737373737373735</c:v>
                </c:pt>
                <c:pt idx="791">
                  <c:v>0.98737373737373735</c:v>
                </c:pt>
                <c:pt idx="792">
                  <c:v>0.98737373737373735</c:v>
                </c:pt>
                <c:pt idx="793">
                  <c:v>0.98737373737373735</c:v>
                </c:pt>
                <c:pt idx="794">
                  <c:v>0.98737373737373735</c:v>
                </c:pt>
                <c:pt idx="795">
                  <c:v>0.98737373737373735</c:v>
                </c:pt>
                <c:pt idx="796">
                  <c:v>0.98737373737373735</c:v>
                </c:pt>
                <c:pt idx="797">
                  <c:v>0.98737373737373735</c:v>
                </c:pt>
                <c:pt idx="798">
                  <c:v>0.98737373737373735</c:v>
                </c:pt>
                <c:pt idx="799">
                  <c:v>0.98989898989898994</c:v>
                </c:pt>
                <c:pt idx="800">
                  <c:v>0.98989898989898994</c:v>
                </c:pt>
                <c:pt idx="801">
                  <c:v>0.98989898989898994</c:v>
                </c:pt>
                <c:pt idx="802">
                  <c:v>0.99116161616161613</c:v>
                </c:pt>
                <c:pt idx="803">
                  <c:v>0.99242424242424243</c:v>
                </c:pt>
                <c:pt idx="804">
                  <c:v>0.99368686868686873</c:v>
                </c:pt>
                <c:pt idx="805">
                  <c:v>0.99368686868686873</c:v>
                </c:pt>
                <c:pt idx="806">
                  <c:v>0.99368686868686873</c:v>
                </c:pt>
                <c:pt idx="807">
                  <c:v>0.99368686868686873</c:v>
                </c:pt>
                <c:pt idx="808">
                  <c:v>0.99368686868686873</c:v>
                </c:pt>
                <c:pt idx="809">
                  <c:v>0.99368686868686873</c:v>
                </c:pt>
                <c:pt idx="810">
                  <c:v>0.99368686868686873</c:v>
                </c:pt>
                <c:pt idx="811">
                  <c:v>0.99368686868686873</c:v>
                </c:pt>
                <c:pt idx="812">
                  <c:v>0.99368686868686873</c:v>
                </c:pt>
                <c:pt idx="813">
                  <c:v>0.99368686868686873</c:v>
                </c:pt>
                <c:pt idx="814">
                  <c:v>0.99368686868686873</c:v>
                </c:pt>
                <c:pt idx="815">
                  <c:v>0.99368686868686873</c:v>
                </c:pt>
                <c:pt idx="816">
                  <c:v>0.99494949494949492</c:v>
                </c:pt>
                <c:pt idx="817">
                  <c:v>0.99494949494949492</c:v>
                </c:pt>
                <c:pt idx="818">
                  <c:v>0.99621212121212122</c:v>
                </c:pt>
                <c:pt idx="819">
                  <c:v>0.99621212121212122</c:v>
                </c:pt>
                <c:pt idx="820">
                  <c:v>0.99621212121212122</c:v>
                </c:pt>
                <c:pt idx="821">
                  <c:v>0.99621212121212122</c:v>
                </c:pt>
                <c:pt idx="822">
                  <c:v>0.99621212121212122</c:v>
                </c:pt>
                <c:pt idx="823">
                  <c:v>0.99747474747474751</c:v>
                </c:pt>
                <c:pt idx="824">
                  <c:v>0.99747474747474751</c:v>
                </c:pt>
                <c:pt idx="825">
                  <c:v>0.99747474747474751</c:v>
                </c:pt>
                <c:pt idx="826">
                  <c:v>0.99747474747474751</c:v>
                </c:pt>
                <c:pt idx="827">
                  <c:v>0.99747474747474751</c:v>
                </c:pt>
                <c:pt idx="828">
                  <c:v>0.9987373737373737</c:v>
                </c:pt>
                <c:pt idx="829">
                  <c:v>0.9987373737373737</c:v>
                </c:pt>
                <c:pt idx="830">
                  <c:v>0.9987373737373737</c:v>
                </c:pt>
                <c:pt idx="831">
                  <c:v>0.9987373737373737</c:v>
                </c:pt>
                <c:pt idx="832">
                  <c:v>0.9987373737373737</c:v>
                </c:pt>
                <c:pt idx="833">
                  <c:v>0.9987373737373737</c:v>
                </c:pt>
                <c:pt idx="834">
                  <c:v>0.9987373737373737</c:v>
                </c:pt>
                <c:pt idx="835">
                  <c:v>0.9987373737373737</c:v>
                </c:pt>
                <c:pt idx="836">
                  <c:v>1</c:v>
                </c:pt>
                <c:pt idx="837">
                  <c:v>1</c:v>
                </c:pt>
                <c:pt idx="838">
                  <c:v>1</c:v>
                </c:pt>
                <c:pt idx="839">
                  <c:v>1</c:v>
                </c:pt>
                <c:pt idx="840">
                  <c:v>1</c:v>
                </c:pt>
                <c:pt idx="841">
                  <c:v>1</c:v>
                </c:pt>
                <c:pt idx="842">
                  <c:v>1</c:v>
                </c:pt>
                <c:pt idx="843">
                  <c:v>1</c:v>
                </c:pt>
                <c:pt idx="844">
                  <c:v>1</c:v>
                </c:pt>
              </c:numCache>
            </c:numRef>
          </c:val>
          <c:smooth val="0"/>
        </c:ser>
        <c:ser>
          <c:idx val="7"/>
          <c:order val="7"/>
          <c:marker>
            <c:symbol val="none"/>
          </c:marker>
          <c:cat>
            <c:numRef>
              <c:f>'C:\Akbar\University\Papers\MICRO12\MICRO''12\New Results 2\[mtiv-dynamic.xlsx]cdf-base-1'!$A$1:$A$845</c:f>
              <c:numCache>
                <c:formatCode>General</c:formatCode>
                <c:ptCount val="845"/>
                <c:pt idx="0">
                  <c:v>155</c:v>
                </c:pt>
                <c:pt idx="1">
                  <c:v>156</c:v>
                </c:pt>
                <c:pt idx="2">
                  <c:v>157</c:v>
                </c:pt>
                <c:pt idx="3">
                  <c:v>158</c:v>
                </c:pt>
                <c:pt idx="4">
                  <c:v>159</c:v>
                </c:pt>
                <c:pt idx="5">
                  <c:v>160</c:v>
                </c:pt>
                <c:pt idx="6">
                  <c:v>161</c:v>
                </c:pt>
                <c:pt idx="7">
                  <c:v>162</c:v>
                </c:pt>
                <c:pt idx="8">
                  <c:v>163</c:v>
                </c:pt>
                <c:pt idx="9">
                  <c:v>164</c:v>
                </c:pt>
                <c:pt idx="10">
                  <c:v>165</c:v>
                </c:pt>
                <c:pt idx="11">
                  <c:v>166</c:v>
                </c:pt>
                <c:pt idx="12">
                  <c:v>167</c:v>
                </c:pt>
                <c:pt idx="13">
                  <c:v>168</c:v>
                </c:pt>
                <c:pt idx="14">
                  <c:v>169</c:v>
                </c:pt>
                <c:pt idx="15">
                  <c:v>170</c:v>
                </c:pt>
                <c:pt idx="16">
                  <c:v>171</c:v>
                </c:pt>
                <c:pt idx="17">
                  <c:v>172</c:v>
                </c:pt>
                <c:pt idx="18">
                  <c:v>173</c:v>
                </c:pt>
                <c:pt idx="19">
                  <c:v>174</c:v>
                </c:pt>
                <c:pt idx="20">
                  <c:v>175</c:v>
                </c:pt>
                <c:pt idx="21">
                  <c:v>176</c:v>
                </c:pt>
                <c:pt idx="22">
                  <c:v>177</c:v>
                </c:pt>
                <c:pt idx="23">
                  <c:v>178</c:v>
                </c:pt>
                <c:pt idx="24">
                  <c:v>179</c:v>
                </c:pt>
                <c:pt idx="25">
                  <c:v>180</c:v>
                </c:pt>
                <c:pt idx="26">
                  <c:v>181</c:v>
                </c:pt>
                <c:pt idx="27">
                  <c:v>182</c:v>
                </c:pt>
                <c:pt idx="28">
                  <c:v>183</c:v>
                </c:pt>
                <c:pt idx="29">
                  <c:v>184</c:v>
                </c:pt>
                <c:pt idx="30">
                  <c:v>185</c:v>
                </c:pt>
                <c:pt idx="31">
                  <c:v>186</c:v>
                </c:pt>
                <c:pt idx="32">
                  <c:v>187</c:v>
                </c:pt>
                <c:pt idx="33">
                  <c:v>188</c:v>
                </c:pt>
                <c:pt idx="34">
                  <c:v>189</c:v>
                </c:pt>
                <c:pt idx="35">
                  <c:v>190</c:v>
                </c:pt>
                <c:pt idx="36">
                  <c:v>191</c:v>
                </c:pt>
                <c:pt idx="37">
                  <c:v>192</c:v>
                </c:pt>
                <c:pt idx="38">
                  <c:v>193</c:v>
                </c:pt>
                <c:pt idx="39">
                  <c:v>194</c:v>
                </c:pt>
                <c:pt idx="40">
                  <c:v>195</c:v>
                </c:pt>
                <c:pt idx="41">
                  <c:v>196</c:v>
                </c:pt>
                <c:pt idx="42">
                  <c:v>197</c:v>
                </c:pt>
                <c:pt idx="43">
                  <c:v>198</c:v>
                </c:pt>
                <c:pt idx="44">
                  <c:v>199</c:v>
                </c:pt>
                <c:pt idx="45">
                  <c:v>200</c:v>
                </c:pt>
                <c:pt idx="46">
                  <c:v>201</c:v>
                </c:pt>
                <c:pt idx="47">
                  <c:v>202</c:v>
                </c:pt>
                <c:pt idx="48">
                  <c:v>203</c:v>
                </c:pt>
                <c:pt idx="49">
                  <c:v>204</c:v>
                </c:pt>
                <c:pt idx="50">
                  <c:v>205</c:v>
                </c:pt>
                <c:pt idx="51">
                  <c:v>206</c:v>
                </c:pt>
                <c:pt idx="52">
                  <c:v>207</c:v>
                </c:pt>
                <c:pt idx="53">
                  <c:v>208</c:v>
                </c:pt>
                <c:pt idx="54">
                  <c:v>209</c:v>
                </c:pt>
                <c:pt idx="55">
                  <c:v>210</c:v>
                </c:pt>
                <c:pt idx="56">
                  <c:v>211</c:v>
                </c:pt>
                <c:pt idx="57">
                  <c:v>212</c:v>
                </c:pt>
                <c:pt idx="58">
                  <c:v>213</c:v>
                </c:pt>
                <c:pt idx="59">
                  <c:v>214</c:v>
                </c:pt>
                <c:pt idx="60">
                  <c:v>215</c:v>
                </c:pt>
                <c:pt idx="61">
                  <c:v>216</c:v>
                </c:pt>
                <c:pt idx="62">
                  <c:v>217</c:v>
                </c:pt>
                <c:pt idx="63">
                  <c:v>218</c:v>
                </c:pt>
                <c:pt idx="64">
                  <c:v>219</c:v>
                </c:pt>
                <c:pt idx="65">
                  <c:v>220</c:v>
                </c:pt>
                <c:pt idx="66">
                  <c:v>221</c:v>
                </c:pt>
                <c:pt idx="67">
                  <c:v>222</c:v>
                </c:pt>
                <c:pt idx="68">
                  <c:v>223</c:v>
                </c:pt>
                <c:pt idx="69">
                  <c:v>224</c:v>
                </c:pt>
                <c:pt idx="70">
                  <c:v>225</c:v>
                </c:pt>
                <c:pt idx="71">
                  <c:v>226</c:v>
                </c:pt>
                <c:pt idx="72">
                  <c:v>227</c:v>
                </c:pt>
                <c:pt idx="73">
                  <c:v>228</c:v>
                </c:pt>
                <c:pt idx="74">
                  <c:v>229</c:v>
                </c:pt>
                <c:pt idx="75">
                  <c:v>230</c:v>
                </c:pt>
                <c:pt idx="76">
                  <c:v>231</c:v>
                </c:pt>
                <c:pt idx="77">
                  <c:v>232</c:v>
                </c:pt>
                <c:pt idx="78">
                  <c:v>233</c:v>
                </c:pt>
                <c:pt idx="79">
                  <c:v>234</c:v>
                </c:pt>
                <c:pt idx="80">
                  <c:v>235</c:v>
                </c:pt>
                <c:pt idx="81">
                  <c:v>236</c:v>
                </c:pt>
                <c:pt idx="82">
                  <c:v>237</c:v>
                </c:pt>
                <c:pt idx="83">
                  <c:v>238</c:v>
                </c:pt>
                <c:pt idx="84">
                  <c:v>239</c:v>
                </c:pt>
                <c:pt idx="85">
                  <c:v>240</c:v>
                </c:pt>
                <c:pt idx="86">
                  <c:v>241</c:v>
                </c:pt>
                <c:pt idx="87">
                  <c:v>242</c:v>
                </c:pt>
                <c:pt idx="88">
                  <c:v>243</c:v>
                </c:pt>
                <c:pt idx="89">
                  <c:v>244</c:v>
                </c:pt>
                <c:pt idx="90">
                  <c:v>245</c:v>
                </c:pt>
                <c:pt idx="91">
                  <c:v>246</c:v>
                </c:pt>
                <c:pt idx="92">
                  <c:v>247</c:v>
                </c:pt>
                <c:pt idx="93">
                  <c:v>248</c:v>
                </c:pt>
                <c:pt idx="94">
                  <c:v>249</c:v>
                </c:pt>
                <c:pt idx="95">
                  <c:v>250</c:v>
                </c:pt>
                <c:pt idx="96">
                  <c:v>251</c:v>
                </c:pt>
                <c:pt idx="97">
                  <c:v>252</c:v>
                </c:pt>
                <c:pt idx="98">
                  <c:v>253</c:v>
                </c:pt>
                <c:pt idx="99">
                  <c:v>254</c:v>
                </c:pt>
                <c:pt idx="100">
                  <c:v>255</c:v>
                </c:pt>
                <c:pt idx="101">
                  <c:v>256</c:v>
                </c:pt>
                <c:pt idx="102">
                  <c:v>257</c:v>
                </c:pt>
                <c:pt idx="103">
                  <c:v>258</c:v>
                </c:pt>
                <c:pt idx="104">
                  <c:v>259</c:v>
                </c:pt>
                <c:pt idx="105">
                  <c:v>260</c:v>
                </c:pt>
                <c:pt idx="106">
                  <c:v>261</c:v>
                </c:pt>
                <c:pt idx="107">
                  <c:v>262</c:v>
                </c:pt>
                <c:pt idx="108">
                  <c:v>263</c:v>
                </c:pt>
                <c:pt idx="109">
                  <c:v>264</c:v>
                </c:pt>
                <c:pt idx="110">
                  <c:v>265</c:v>
                </c:pt>
                <c:pt idx="111">
                  <c:v>266</c:v>
                </c:pt>
                <c:pt idx="112">
                  <c:v>267</c:v>
                </c:pt>
                <c:pt idx="113">
                  <c:v>268</c:v>
                </c:pt>
                <c:pt idx="114">
                  <c:v>269</c:v>
                </c:pt>
                <c:pt idx="115">
                  <c:v>270</c:v>
                </c:pt>
                <c:pt idx="116">
                  <c:v>271</c:v>
                </c:pt>
                <c:pt idx="117">
                  <c:v>272</c:v>
                </c:pt>
                <c:pt idx="118">
                  <c:v>273</c:v>
                </c:pt>
                <c:pt idx="119">
                  <c:v>274</c:v>
                </c:pt>
                <c:pt idx="120">
                  <c:v>275</c:v>
                </c:pt>
                <c:pt idx="121">
                  <c:v>276</c:v>
                </c:pt>
                <c:pt idx="122">
                  <c:v>277</c:v>
                </c:pt>
                <c:pt idx="123">
                  <c:v>278</c:v>
                </c:pt>
                <c:pt idx="124">
                  <c:v>279</c:v>
                </c:pt>
                <c:pt idx="125">
                  <c:v>280</c:v>
                </c:pt>
                <c:pt idx="126">
                  <c:v>281</c:v>
                </c:pt>
                <c:pt idx="127">
                  <c:v>282</c:v>
                </c:pt>
                <c:pt idx="128">
                  <c:v>283</c:v>
                </c:pt>
                <c:pt idx="129">
                  <c:v>284</c:v>
                </c:pt>
                <c:pt idx="130">
                  <c:v>285</c:v>
                </c:pt>
                <c:pt idx="131">
                  <c:v>286</c:v>
                </c:pt>
                <c:pt idx="132">
                  <c:v>287</c:v>
                </c:pt>
                <c:pt idx="133">
                  <c:v>288</c:v>
                </c:pt>
                <c:pt idx="134">
                  <c:v>289</c:v>
                </c:pt>
                <c:pt idx="135">
                  <c:v>290</c:v>
                </c:pt>
                <c:pt idx="136">
                  <c:v>291</c:v>
                </c:pt>
                <c:pt idx="137">
                  <c:v>292</c:v>
                </c:pt>
                <c:pt idx="138">
                  <c:v>293</c:v>
                </c:pt>
                <c:pt idx="139">
                  <c:v>294</c:v>
                </c:pt>
                <c:pt idx="140">
                  <c:v>295</c:v>
                </c:pt>
                <c:pt idx="141">
                  <c:v>296</c:v>
                </c:pt>
                <c:pt idx="142">
                  <c:v>297</c:v>
                </c:pt>
                <c:pt idx="143">
                  <c:v>298</c:v>
                </c:pt>
                <c:pt idx="144">
                  <c:v>299</c:v>
                </c:pt>
                <c:pt idx="145">
                  <c:v>300</c:v>
                </c:pt>
                <c:pt idx="146">
                  <c:v>301</c:v>
                </c:pt>
                <c:pt idx="147">
                  <c:v>302</c:v>
                </c:pt>
                <c:pt idx="148">
                  <c:v>303</c:v>
                </c:pt>
                <c:pt idx="149">
                  <c:v>304</c:v>
                </c:pt>
                <c:pt idx="150">
                  <c:v>305</c:v>
                </c:pt>
                <c:pt idx="151">
                  <c:v>306</c:v>
                </c:pt>
                <c:pt idx="152">
                  <c:v>307</c:v>
                </c:pt>
                <c:pt idx="153">
                  <c:v>308</c:v>
                </c:pt>
                <c:pt idx="154">
                  <c:v>309</c:v>
                </c:pt>
                <c:pt idx="155">
                  <c:v>310</c:v>
                </c:pt>
                <c:pt idx="156">
                  <c:v>311</c:v>
                </c:pt>
                <c:pt idx="157">
                  <c:v>312</c:v>
                </c:pt>
                <c:pt idx="158">
                  <c:v>313</c:v>
                </c:pt>
                <c:pt idx="159">
                  <c:v>314</c:v>
                </c:pt>
                <c:pt idx="160">
                  <c:v>315</c:v>
                </c:pt>
                <c:pt idx="161">
                  <c:v>316</c:v>
                </c:pt>
                <c:pt idx="162">
                  <c:v>317</c:v>
                </c:pt>
                <c:pt idx="163">
                  <c:v>318</c:v>
                </c:pt>
                <c:pt idx="164">
                  <c:v>319</c:v>
                </c:pt>
                <c:pt idx="165">
                  <c:v>320</c:v>
                </c:pt>
                <c:pt idx="166">
                  <c:v>321</c:v>
                </c:pt>
                <c:pt idx="167">
                  <c:v>322</c:v>
                </c:pt>
                <c:pt idx="168">
                  <c:v>323</c:v>
                </c:pt>
                <c:pt idx="169">
                  <c:v>324</c:v>
                </c:pt>
                <c:pt idx="170">
                  <c:v>325</c:v>
                </c:pt>
                <c:pt idx="171">
                  <c:v>326</c:v>
                </c:pt>
                <c:pt idx="172">
                  <c:v>327</c:v>
                </c:pt>
                <c:pt idx="173">
                  <c:v>328</c:v>
                </c:pt>
                <c:pt idx="174">
                  <c:v>329</c:v>
                </c:pt>
                <c:pt idx="175">
                  <c:v>330</c:v>
                </c:pt>
                <c:pt idx="176">
                  <c:v>331</c:v>
                </c:pt>
                <c:pt idx="177">
                  <c:v>332</c:v>
                </c:pt>
                <c:pt idx="178">
                  <c:v>333</c:v>
                </c:pt>
                <c:pt idx="179">
                  <c:v>334</c:v>
                </c:pt>
                <c:pt idx="180">
                  <c:v>335</c:v>
                </c:pt>
                <c:pt idx="181">
                  <c:v>336</c:v>
                </c:pt>
                <c:pt idx="182">
                  <c:v>337</c:v>
                </c:pt>
                <c:pt idx="183">
                  <c:v>338</c:v>
                </c:pt>
                <c:pt idx="184">
                  <c:v>339</c:v>
                </c:pt>
                <c:pt idx="185">
                  <c:v>340</c:v>
                </c:pt>
                <c:pt idx="186">
                  <c:v>341</c:v>
                </c:pt>
                <c:pt idx="187">
                  <c:v>342</c:v>
                </c:pt>
                <c:pt idx="188">
                  <c:v>343</c:v>
                </c:pt>
                <c:pt idx="189">
                  <c:v>344</c:v>
                </c:pt>
                <c:pt idx="190">
                  <c:v>345</c:v>
                </c:pt>
                <c:pt idx="191">
                  <c:v>346</c:v>
                </c:pt>
                <c:pt idx="192">
                  <c:v>347</c:v>
                </c:pt>
                <c:pt idx="193">
                  <c:v>348</c:v>
                </c:pt>
                <c:pt idx="194">
                  <c:v>349</c:v>
                </c:pt>
                <c:pt idx="195">
                  <c:v>350</c:v>
                </c:pt>
                <c:pt idx="196">
                  <c:v>351</c:v>
                </c:pt>
                <c:pt idx="197">
                  <c:v>352</c:v>
                </c:pt>
                <c:pt idx="198">
                  <c:v>353</c:v>
                </c:pt>
                <c:pt idx="199">
                  <c:v>354</c:v>
                </c:pt>
                <c:pt idx="200">
                  <c:v>355</c:v>
                </c:pt>
                <c:pt idx="201">
                  <c:v>356</c:v>
                </c:pt>
                <c:pt idx="202">
                  <c:v>357</c:v>
                </c:pt>
                <c:pt idx="203">
                  <c:v>358</c:v>
                </c:pt>
                <c:pt idx="204">
                  <c:v>359</c:v>
                </c:pt>
                <c:pt idx="205">
                  <c:v>360</c:v>
                </c:pt>
                <c:pt idx="206">
                  <c:v>361</c:v>
                </c:pt>
                <c:pt idx="207">
                  <c:v>362</c:v>
                </c:pt>
                <c:pt idx="208">
                  <c:v>363</c:v>
                </c:pt>
                <c:pt idx="209">
                  <c:v>364</c:v>
                </c:pt>
                <c:pt idx="210">
                  <c:v>365</c:v>
                </c:pt>
                <c:pt idx="211">
                  <c:v>366</c:v>
                </c:pt>
                <c:pt idx="212">
                  <c:v>367</c:v>
                </c:pt>
                <c:pt idx="213">
                  <c:v>368</c:v>
                </c:pt>
                <c:pt idx="214">
                  <c:v>369</c:v>
                </c:pt>
                <c:pt idx="215">
                  <c:v>370</c:v>
                </c:pt>
                <c:pt idx="216">
                  <c:v>371</c:v>
                </c:pt>
                <c:pt idx="217">
                  <c:v>372</c:v>
                </c:pt>
                <c:pt idx="218">
                  <c:v>373</c:v>
                </c:pt>
                <c:pt idx="219">
                  <c:v>374</c:v>
                </c:pt>
                <c:pt idx="220">
                  <c:v>375</c:v>
                </c:pt>
                <c:pt idx="221">
                  <c:v>376</c:v>
                </c:pt>
                <c:pt idx="222">
                  <c:v>377</c:v>
                </c:pt>
                <c:pt idx="223">
                  <c:v>378</c:v>
                </c:pt>
                <c:pt idx="224">
                  <c:v>379</c:v>
                </c:pt>
                <c:pt idx="225">
                  <c:v>380</c:v>
                </c:pt>
                <c:pt idx="226">
                  <c:v>381</c:v>
                </c:pt>
                <c:pt idx="227">
                  <c:v>382</c:v>
                </c:pt>
                <c:pt idx="228">
                  <c:v>383</c:v>
                </c:pt>
                <c:pt idx="229">
                  <c:v>384</c:v>
                </c:pt>
                <c:pt idx="230">
                  <c:v>385</c:v>
                </c:pt>
                <c:pt idx="231">
                  <c:v>386</c:v>
                </c:pt>
                <c:pt idx="232">
                  <c:v>387</c:v>
                </c:pt>
                <c:pt idx="233">
                  <c:v>388</c:v>
                </c:pt>
                <c:pt idx="234">
                  <c:v>389</c:v>
                </c:pt>
                <c:pt idx="235">
                  <c:v>390</c:v>
                </c:pt>
                <c:pt idx="236">
                  <c:v>391</c:v>
                </c:pt>
                <c:pt idx="237">
                  <c:v>392</c:v>
                </c:pt>
                <c:pt idx="238">
                  <c:v>393</c:v>
                </c:pt>
                <c:pt idx="239">
                  <c:v>394</c:v>
                </c:pt>
                <c:pt idx="240">
                  <c:v>395</c:v>
                </c:pt>
                <c:pt idx="241">
                  <c:v>396</c:v>
                </c:pt>
                <c:pt idx="242">
                  <c:v>397</c:v>
                </c:pt>
                <c:pt idx="243">
                  <c:v>398</c:v>
                </c:pt>
                <c:pt idx="244">
                  <c:v>399</c:v>
                </c:pt>
                <c:pt idx="245">
                  <c:v>400</c:v>
                </c:pt>
                <c:pt idx="246">
                  <c:v>401</c:v>
                </c:pt>
                <c:pt idx="247">
                  <c:v>402</c:v>
                </c:pt>
                <c:pt idx="248">
                  <c:v>403</c:v>
                </c:pt>
                <c:pt idx="249">
                  <c:v>404</c:v>
                </c:pt>
                <c:pt idx="250">
                  <c:v>405</c:v>
                </c:pt>
                <c:pt idx="251">
                  <c:v>406</c:v>
                </c:pt>
                <c:pt idx="252">
                  <c:v>407</c:v>
                </c:pt>
                <c:pt idx="253">
                  <c:v>408</c:v>
                </c:pt>
                <c:pt idx="254">
                  <c:v>409</c:v>
                </c:pt>
                <c:pt idx="255">
                  <c:v>410</c:v>
                </c:pt>
                <c:pt idx="256">
                  <c:v>411</c:v>
                </c:pt>
                <c:pt idx="257">
                  <c:v>412</c:v>
                </c:pt>
                <c:pt idx="258">
                  <c:v>413</c:v>
                </c:pt>
                <c:pt idx="259">
                  <c:v>414</c:v>
                </c:pt>
                <c:pt idx="260">
                  <c:v>415</c:v>
                </c:pt>
                <c:pt idx="261">
                  <c:v>416</c:v>
                </c:pt>
                <c:pt idx="262">
                  <c:v>417</c:v>
                </c:pt>
                <c:pt idx="263">
                  <c:v>418</c:v>
                </c:pt>
                <c:pt idx="264">
                  <c:v>419</c:v>
                </c:pt>
                <c:pt idx="265">
                  <c:v>420</c:v>
                </c:pt>
                <c:pt idx="266">
                  <c:v>421</c:v>
                </c:pt>
                <c:pt idx="267">
                  <c:v>422</c:v>
                </c:pt>
                <c:pt idx="268">
                  <c:v>423</c:v>
                </c:pt>
                <c:pt idx="269">
                  <c:v>424</c:v>
                </c:pt>
                <c:pt idx="270">
                  <c:v>425</c:v>
                </c:pt>
                <c:pt idx="271">
                  <c:v>426</c:v>
                </c:pt>
                <c:pt idx="272">
                  <c:v>427</c:v>
                </c:pt>
                <c:pt idx="273">
                  <c:v>428</c:v>
                </c:pt>
                <c:pt idx="274">
                  <c:v>429</c:v>
                </c:pt>
                <c:pt idx="275">
                  <c:v>430</c:v>
                </c:pt>
                <c:pt idx="276">
                  <c:v>431</c:v>
                </c:pt>
                <c:pt idx="277">
                  <c:v>432</c:v>
                </c:pt>
                <c:pt idx="278">
                  <c:v>433</c:v>
                </c:pt>
                <c:pt idx="279">
                  <c:v>434</c:v>
                </c:pt>
                <c:pt idx="280">
                  <c:v>435</c:v>
                </c:pt>
                <c:pt idx="281">
                  <c:v>436</c:v>
                </c:pt>
                <c:pt idx="282">
                  <c:v>437</c:v>
                </c:pt>
                <c:pt idx="283">
                  <c:v>438</c:v>
                </c:pt>
                <c:pt idx="284">
                  <c:v>439</c:v>
                </c:pt>
                <c:pt idx="285">
                  <c:v>440</c:v>
                </c:pt>
                <c:pt idx="286">
                  <c:v>441</c:v>
                </c:pt>
                <c:pt idx="287">
                  <c:v>442</c:v>
                </c:pt>
                <c:pt idx="288">
                  <c:v>443</c:v>
                </c:pt>
                <c:pt idx="289">
                  <c:v>444</c:v>
                </c:pt>
                <c:pt idx="290">
                  <c:v>445</c:v>
                </c:pt>
                <c:pt idx="291">
                  <c:v>446</c:v>
                </c:pt>
                <c:pt idx="292">
                  <c:v>447</c:v>
                </c:pt>
                <c:pt idx="293">
                  <c:v>448</c:v>
                </c:pt>
                <c:pt idx="294">
                  <c:v>449</c:v>
                </c:pt>
                <c:pt idx="295">
                  <c:v>450</c:v>
                </c:pt>
                <c:pt idx="296">
                  <c:v>451</c:v>
                </c:pt>
                <c:pt idx="297">
                  <c:v>452</c:v>
                </c:pt>
                <c:pt idx="298">
                  <c:v>453</c:v>
                </c:pt>
                <c:pt idx="299">
                  <c:v>454</c:v>
                </c:pt>
                <c:pt idx="300">
                  <c:v>455</c:v>
                </c:pt>
                <c:pt idx="301">
                  <c:v>456</c:v>
                </c:pt>
                <c:pt idx="302">
                  <c:v>457</c:v>
                </c:pt>
                <c:pt idx="303">
                  <c:v>458</c:v>
                </c:pt>
                <c:pt idx="304">
                  <c:v>459</c:v>
                </c:pt>
                <c:pt idx="305">
                  <c:v>460</c:v>
                </c:pt>
                <c:pt idx="306">
                  <c:v>461</c:v>
                </c:pt>
                <c:pt idx="307">
                  <c:v>462</c:v>
                </c:pt>
                <c:pt idx="308">
                  <c:v>463</c:v>
                </c:pt>
                <c:pt idx="309">
                  <c:v>464</c:v>
                </c:pt>
                <c:pt idx="310">
                  <c:v>465</c:v>
                </c:pt>
                <c:pt idx="311">
                  <c:v>466</c:v>
                </c:pt>
                <c:pt idx="312">
                  <c:v>467</c:v>
                </c:pt>
                <c:pt idx="313">
                  <c:v>468</c:v>
                </c:pt>
                <c:pt idx="314">
                  <c:v>469</c:v>
                </c:pt>
                <c:pt idx="315">
                  <c:v>470</c:v>
                </c:pt>
                <c:pt idx="316">
                  <c:v>471</c:v>
                </c:pt>
                <c:pt idx="317">
                  <c:v>472</c:v>
                </c:pt>
                <c:pt idx="318">
                  <c:v>473</c:v>
                </c:pt>
                <c:pt idx="319">
                  <c:v>474</c:v>
                </c:pt>
                <c:pt idx="320">
                  <c:v>475</c:v>
                </c:pt>
                <c:pt idx="321">
                  <c:v>476</c:v>
                </c:pt>
                <c:pt idx="322">
                  <c:v>477</c:v>
                </c:pt>
                <c:pt idx="323">
                  <c:v>478</c:v>
                </c:pt>
                <c:pt idx="324">
                  <c:v>479</c:v>
                </c:pt>
                <c:pt idx="325">
                  <c:v>480</c:v>
                </c:pt>
                <c:pt idx="326">
                  <c:v>481</c:v>
                </c:pt>
                <c:pt idx="327">
                  <c:v>482</c:v>
                </c:pt>
                <c:pt idx="328">
                  <c:v>483</c:v>
                </c:pt>
                <c:pt idx="329">
                  <c:v>484</c:v>
                </c:pt>
                <c:pt idx="330">
                  <c:v>485</c:v>
                </c:pt>
                <c:pt idx="331">
                  <c:v>486</c:v>
                </c:pt>
                <c:pt idx="332">
                  <c:v>487</c:v>
                </c:pt>
                <c:pt idx="333">
                  <c:v>488</c:v>
                </c:pt>
                <c:pt idx="334">
                  <c:v>489</c:v>
                </c:pt>
                <c:pt idx="335">
                  <c:v>490</c:v>
                </c:pt>
                <c:pt idx="336">
                  <c:v>491</c:v>
                </c:pt>
                <c:pt idx="337">
                  <c:v>492</c:v>
                </c:pt>
                <c:pt idx="338">
                  <c:v>493</c:v>
                </c:pt>
                <c:pt idx="339">
                  <c:v>494</c:v>
                </c:pt>
                <c:pt idx="340">
                  <c:v>495</c:v>
                </c:pt>
                <c:pt idx="341">
                  <c:v>496</c:v>
                </c:pt>
                <c:pt idx="342">
                  <c:v>497</c:v>
                </c:pt>
                <c:pt idx="343">
                  <c:v>498</c:v>
                </c:pt>
                <c:pt idx="344">
                  <c:v>499</c:v>
                </c:pt>
                <c:pt idx="345">
                  <c:v>500</c:v>
                </c:pt>
                <c:pt idx="346">
                  <c:v>501</c:v>
                </c:pt>
                <c:pt idx="347">
                  <c:v>502</c:v>
                </c:pt>
                <c:pt idx="348">
                  <c:v>503</c:v>
                </c:pt>
                <c:pt idx="349">
                  <c:v>504</c:v>
                </c:pt>
                <c:pt idx="350">
                  <c:v>505</c:v>
                </c:pt>
                <c:pt idx="351">
                  <c:v>506</c:v>
                </c:pt>
                <c:pt idx="352">
                  <c:v>507</c:v>
                </c:pt>
                <c:pt idx="353">
                  <c:v>508</c:v>
                </c:pt>
                <c:pt idx="354">
                  <c:v>509</c:v>
                </c:pt>
                <c:pt idx="355">
                  <c:v>510</c:v>
                </c:pt>
                <c:pt idx="356">
                  <c:v>511</c:v>
                </c:pt>
                <c:pt idx="357">
                  <c:v>512</c:v>
                </c:pt>
                <c:pt idx="358">
                  <c:v>513</c:v>
                </c:pt>
                <c:pt idx="359">
                  <c:v>514</c:v>
                </c:pt>
                <c:pt idx="360">
                  <c:v>515</c:v>
                </c:pt>
                <c:pt idx="361">
                  <c:v>516</c:v>
                </c:pt>
                <c:pt idx="362">
                  <c:v>517</c:v>
                </c:pt>
                <c:pt idx="363">
                  <c:v>518</c:v>
                </c:pt>
                <c:pt idx="364">
                  <c:v>519</c:v>
                </c:pt>
                <c:pt idx="365">
                  <c:v>520</c:v>
                </c:pt>
                <c:pt idx="366">
                  <c:v>521</c:v>
                </c:pt>
                <c:pt idx="367">
                  <c:v>522</c:v>
                </c:pt>
                <c:pt idx="368">
                  <c:v>523</c:v>
                </c:pt>
                <c:pt idx="369">
                  <c:v>524</c:v>
                </c:pt>
                <c:pt idx="370">
                  <c:v>525</c:v>
                </c:pt>
                <c:pt idx="371">
                  <c:v>526</c:v>
                </c:pt>
                <c:pt idx="372">
                  <c:v>527</c:v>
                </c:pt>
                <c:pt idx="373">
                  <c:v>528</c:v>
                </c:pt>
                <c:pt idx="374">
                  <c:v>529</c:v>
                </c:pt>
                <c:pt idx="375">
                  <c:v>530</c:v>
                </c:pt>
                <c:pt idx="376">
                  <c:v>531</c:v>
                </c:pt>
                <c:pt idx="377">
                  <c:v>532</c:v>
                </c:pt>
                <c:pt idx="378">
                  <c:v>533</c:v>
                </c:pt>
                <c:pt idx="379">
                  <c:v>534</c:v>
                </c:pt>
                <c:pt idx="380">
                  <c:v>535</c:v>
                </c:pt>
                <c:pt idx="381">
                  <c:v>536</c:v>
                </c:pt>
                <c:pt idx="382">
                  <c:v>537</c:v>
                </c:pt>
                <c:pt idx="383">
                  <c:v>538</c:v>
                </c:pt>
                <c:pt idx="384">
                  <c:v>539</c:v>
                </c:pt>
                <c:pt idx="385">
                  <c:v>540</c:v>
                </c:pt>
                <c:pt idx="386">
                  <c:v>541</c:v>
                </c:pt>
                <c:pt idx="387">
                  <c:v>542</c:v>
                </c:pt>
                <c:pt idx="388">
                  <c:v>543</c:v>
                </c:pt>
                <c:pt idx="389">
                  <c:v>544</c:v>
                </c:pt>
                <c:pt idx="390">
                  <c:v>545</c:v>
                </c:pt>
                <c:pt idx="391">
                  <c:v>546</c:v>
                </c:pt>
                <c:pt idx="392">
                  <c:v>547</c:v>
                </c:pt>
                <c:pt idx="393">
                  <c:v>548</c:v>
                </c:pt>
                <c:pt idx="394">
                  <c:v>549</c:v>
                </c:pt>
                <c:pt idx="395">
                  <c:v>550</c:v>
                </c:pt>
                <c:pt idx="396">
                  <c:v>551</c:v>
                </c:pt>
                <c:pt idx="397">
                  <c:v>552</c:v>
                </c:pt>
                <c:pt idx="398">
                  <c:v>553</c:v>
                </c:pt>
                <c:pt idx="399">
                  <c:v>554</c:v>
                </c:pt>
                <c:pt idx="400">
                  <c:v>555</c:v>
                </c:pt>
                <c:pt idx="401">
                  <c:v>556</c:v>
                </c:pt>
                <c:pt idx="402">
                  <c:v>557</c:v>
                </c:pt>
                <c:pt idx="403">
                  <c:v>558</c:v>
                </c:pt>
                <c:pt idx="404">
                  <c:v>559</c:v>
                </c:pt>
                <c:pt idx="405">
                  <c:v>560</c:v>
                </c:pt>
                <c:pt idx="406">
                  <c:v>561</c:v>
                </c:pt>
                <c:pt idx="407">
                  <c:v>562</c:v>
                </c:pt>
                <c:pt idx="408">
                  <c:v>563</c:v>
                </c:pt>
                <c:pt idx="409">
                  <c:v>564</c:v>
                </c:pt>
                <c:pt idx="410">
                  <c:v>565</c:v>
                </c:pt>
                <c:pt idx="411">
                  <c:v>566</c:v>
                </c:pt>
                <c:pt idx="412">
                  <c:v>567</c:v>
                </c:pt>
                <c:pt idx="413">
                  <c:v>568</c:v>
                </c:pt>
                <c:pt idx="414">
                  <c:v>569</c:v>
                </c:pt>
                <c:pt idx="415">
                  <c:v>570</c:v>
                </c:pt>
                <c:pt idx="416">
                  <c:v>571</c:v>
                </c:pt>
                <c:pt idx="417">
                  <c:v>572</c:v>
                </c:pt>
                <c:pt idx="418">
                  <c:v>573</c:v>
                </c:pt>
                <c:pt idx="419">
                  <c:v>574</c:v>
                </c:pt>
                <c:pt idx="420">
                  <c:v>575</c:v>
                </c:pt>
                <c:pt idx="421">
                  <c:v>576</c:v>
                </c:pt>
                <c:pt idx="422">
                  <c:v>577</c:v>
                </c:pt>
                <c:pt idx="423">
                  <c:v>578</c:v>
                </c:pt>
                <c:pt idx="424">
                  <c:v>579</c:v>
                </c:pt>
                <c:pt idx="425">
                  <c:v>580</c:v>
                </c:pt>
                <c:pt idx="426">
                  <c:v>581</c:v>
                </c:pt>
                <c:pt idx="427">
                  <c:v>582</c:v>
                </c:pt>
                <c:pt idx="428">
                  <c:v>583</c:v>
                </c:pt>
                <c:pt idx="429">
                  <c:v>584</c:v>
                </c:pt>
                <c:pt idx="430">
                  <c:v>585</c:v>
                </c:pt>
                <c:pt idx="431">
                  <c:v>586</c:v>
                </c:pt>
                <c:pt idx="432">
                  <c:v>587</c:v>
                </c:pt>
                <c:pt idx="433">
                  <c:v>588</c:v>
                </c:pt>
                <c:pt idx="434">
                  <c:v>589</c:v>
                </c:pt>
                <c:pt idx="435">
                  <c:v>590</c:v>
                </c:pt>
                <c:pt idx="436">
                  <c:v>591</c:v>
                </c:pt>
                <c:pt idx="437">
                  <c:v>592</c:v>
                </c:pt>
                <c:pt idx="438">
                  <c:v>593</c:v>
                </c:pt>
                <c:pt idx="439">
                  <c:v>594</c:v>
                </c:pt>
                <c:pt idx="440">
                  <c:v>595</c:v>
                </c:pt>
                <c:pt idx="441">
                  <c:v>596</c:v>
                </c:pt>
                <c:pt idx="442">
                  <c:v>597</c:v>
                </c:pt>
                <c:pt idx="443">
                  <c:v>598</c:v>
                </c:pt>
                <c:pt idx="444">
                  <c:v>599</c:v>
                </c:pt>
                <c:pt idx="445">
                  <c:v>600</c:v>
                </c:pt>
                <c:pt idx="446">
                  <c:v>601</c:v>
                </c:pt>
                <c:pt idx="447">
                  <c:v>602</c:v>
                </c:pt>
                <c:pt idx="448">
                  <c:v>603</c:v>
                </c:pt>
                <c:pt idx="449">
                  <c:v>604</c:v>
                </c:pt>
                <c:pt idx="450">
                  <c:v>605</c:v>
                </c:pt>
                <c:pt idx="451">
                  <c:v>606</c:v>
                </c:pt>
                <c:pt idx="452">
                  <c:v>607</c:v>
                </c:pt>
                <c:pt idx="453">
                  <c:v>608</c:v>
                </c:pt>
                <c:pt idx="454">
                  <c:v>609</c:v>
                </c:pt>
                <c:pt idx="455">
                  <c:v>610</c:v>
                </c:pt>
                <c:pt idx="456">
                  <c:v>611</c:v>
                </c:pt>
                <c:pt idx="457">
                  <c:v>612</c:v>
                </c:pt>
                <c:pt idx="458">
                  <c:v>613</c:v>
                </c:pt>
                <c:pt idx="459">
                  <c:v>614</c:v>
                </c:pt>
                <c:pt idx="460">
                  <c:v>615</c:v>
                </c:pt>
                <c:pt idx="461">
                  <c:v>616</c:v>
                </c:pt>
                <c:pt idx="462">
                  <c:v>617</c:v>
                </c:pt>
                <c:pt idx="463">
                  <c:v>618</c:v>
                </c:pt>
                <c:pt idx="464">
                  <c:v>619</c:v>
                </c:pt>
                <c:pt idx="465">
                  <c:v>620</c:v>
                </c:pt>
                <c:pt idx="466">
                  <c:v>621</c:v>
                </c:pt>
                <c:pt idx="467">
                  <c:v>622</c:v>
                </c:pt>
                <c:pt idx="468">
                  <c:v>623</c:v>
                </c:pt>
                <c:pt idx="469">
                  <c:v>624</c:v>
                </c:pt>
                <c:pt idx="470">
                  <c:v>625</c:v>
                </c:pt>
                <c:pt idx="471">
                  <c:v>626</c:v>
                </c:pt>
                <c:pt idx="472">
                  <c:v>627</c:v>
                </c:pt>
                <c:pt idx="473">
                  <c:v>628</c:v>
                </c:pt>
                <c:pt idx="474">
                  <c:v>629</c:v>
                </c:pt>
                <c:pt idx="475">
                  <c:v>630</c:v>
                </c:pt>
                <c:pt idx="476">
                  <c:v>631</c:v>
                </c:pt>
                <c:pt idx="477">
                  <c:v>632</c:v>
                </c:pt>
                <c:pt idx="478">
                  <c:v>633</c:v>
                </c:pt>
                <c:pt idx="479">
                  <c:v>634</c:v>
                </c:pt>
                <c:pt idx="480">
                  <c:v>635</c:v>
                </c:pt>
                <c:pt idx="481">
                  <c:v>636</c:v>
                </c:pt>
                <c:pt idx="482">
                  <c:v>637</c:v>
                </c:pt>
                <c:pt idx="483">
                  <c:v>638</c:v>
                </c:pt>
                <c:pt idx="484">
                  <c:v>639</c:v>
                </c:pt>
                <c:pt idx="485">
                  <c:v>640</c:v>
                </c:pt>
                <c:pt idx="486">
                  <c:v>641</c:v>
                </c:pt>
                <c:pt idx="487">
                  <c:v>642</c:v>
                </c:pt>
                <c:pt idx="488">
                  <c:v>643</c:v>
                </c:pt>
                <c:pt idx="489">
                  <c:v>644</c:v>
                </c:pt>
                <c:pt idx="490">
                  <c:v>645</c:v>
                </c:pt>
                <c:pt idx="491">
                  <c:v>646</c:v>
                </c:pt>
                <c:pt idx="492">
                  <c:v>647</c:v>
                </c:pt>
                <c:pt idx="493">
                  <c:v>648</c:v>
                </c:pt>
                <c:pt idx="494">
                  <c:v>649</c:v>
                </c:pt>
                <c:pt idx="495">
                  <c:v>650</c:v>
                </c:pt>
                <c:pt idx="496">
                  <c:v>651</c:v>
                </c:pt>
                <c:pt idx="497">
                  <c:v>652</c:v>
                </c:pt>
                <c:pt idx="498">
                  <c:v>653</c:v>
                </c:pt>
                <c:pt idx="499">
                  <c:v>654</c:v>
                </c:pt>
                <c:pt idx="500">
                  <c:v>655</c:v>
                </c:pt>
                <c:pt idx="501">
                  <c:v>656</c:v>
                </c:pt>
                <c:pt idx="502">
                  <c:v>657</c:v>
                </c:pt>
                <c:pt idx="503">
                  <c:v>658</c:v>
                </c:pt>
                <c:pt idx="504">
                  <c:v>659</c:v>
                </c:pt>
                <c:pt idx="505">
                  <c:v>660</c:v>
                </c:pt>
                <c:pt idx="506">
                  <c:v>661</c:v>
                </c:pt>
                <c:pt idx="507">
                  <c:v>662</c:v>
                </c:pt>
                <c:pt idx="508">
                  <c:v>663</c:v>
                </c:pt>
                <c:pt idx="509">
                  <c:v>664</c:v>
                </c:pt>
                <c:pt idx="510">
                  <c:v>665</c:v>
                </c:pt>
                <c:pt idx="511">
                  <c:v>666</c:v>
                </c:pt>
                <c:pt idx="512">
                  <c:v>667</c:v>
                </c:pt>
                <c:pt idx="513">
                  <c:v>668</c:v>
                </c:pt>
                <c:pt idx="514">
                  <c:v>669</c:v>
                </c:pt>
                <c:pt idx="515">
                  <c:v>670</c:v>
                </c:pt>
                <c:pt idx="516">
                  <c:v>671</c:v>
                </c:pt>
                <c:pt idx="517">
                  <c:v>672</c:v>
                </c:pt>
                <c:pt idx="518">
                  <c:v>673</c:v>
                </c:pt>
                <c:pt idx="519">
                  <c:v>674</c:v>
                </c:pt>
                <c:pt idx="520">
                  <c:v>675</c:v>
                </c:pt>
                <c:pt idx="521">
                  <c:v>676</c:v>
                </c:pt>
                <c:pt idx="522">
                  <c:v>677</c:v>
                </c:pt>
                <c:pt idx="523">
                  <c:v>678</c:v>
                </c:pt>
                <c:pt idx="524">
                  <c:v>679</c:v>
                </c:pt>
                <c:pt idx="525">
                  <c:v>680</c:v>
                </c:pt>
                <c:pt idx="526">
                  <c:v>681</c:v>
                </c:pt>
                <c:pt idx="527">
                  <c:v>682</c:v>
                </c:pt>
                <c:pt idx="528">
                  <c:v>683</c:v>
                </c:pt>
                <c:pt idx="529">
                  <c:v>684</c:v>
                </c:pt>
                <c:pt idx="530">
                  <c:v>685</c:v>
                </c:pt>
                <c:pt idx="531">
                  <c:v>686</c:v>
                </c:pt>
                <c:pt idx="532">
                  <c:v>687</c:v>
                </c:pt>
                <c:pt idx="533">
                  <c:v>688</c:v>
                </c:pt>
                <c:pt idx="534">
                  <c:v>689</c:v>
                </c:pt>
                <c:pt idx="535">
                  <c:v>690</c:v>
                </c:pt>
                <c:pt idx="536">
                  <c:v>691</c:v>
                </c:pt>
                <c:pt idx="537">
                  <c:v>692</c:v>
                </c:pt>
                <c:pt idx="538">
                  <c:v>693</c:v>
                </c:pt>
                <c:pt idx="539">
                  <c:v>694</c:v>
                </c:pt>
                <c:pt idx="540">
                  <c:v>695</c:v>
                </c:pt>
                <c:pt idx="541">
                  <c:v>696</c:v>
                </c:pt>
                <c:pt idx="542">
                  <c:v>697</c:v>
                </c:pt>
                <c:pt idx="543">
                  <c:v>698</c:v>
                </c:pt>
                <c:pt idx="544">
                  <c:v>699</c:v>
                </c:pt>
                <c:pt idx="545">
                  <c:v>700</c:v>
                </c:pt>
                <c:pt idx="546">
                  <c:v>701</c:v>
                </c:pt>
                <c:pt idx="547">
                  <c:v>702</c:v>
                </c:pt>
                <c:pt idx="548">
                  <c:v>703</c:v>
                </c:pt>
                <c:pt idx="549">
                  <c:v>704</c:v>
                </c:pt>
                <c:pt idx="550">
                  <c:v>705</c:v>
                </c:pt>
                <c:pt idx="551">
                  <c:v>706</c:v>
                </c:pt>
                <c:pt idx="552">
                  <c:v>707</c:v>
                </c:pt>
                <c:pt idx="553">
                  <c:v>708</c:v>
                </c:pt>
                <c:pt idx="554">
                  <c:v>709</c:v>
                </c:pt>
                <c:pt idx="555">
                  <c:v>710</c:v>
                </c:pt>
                <c:pt idx="556">
                  <c:v>711</c:v>
                </c:pt>
                <c:pt idx="557">
                  <c:v>712</c:v>
                </c:pt>
                <c:pt idx="558">
                  <c:v>713</c:v>
                </c:pt>
                <c:pt idx="559">
                  <c:v>714</c:v>
                </c:pt>
                <c:pt idx="560">
                  <c:v>715</c:v>
                </c:pt>
                <c:pt idx="561">
                  <c:v>716</c:v>
                </c:pt>
                <c:pt idx="562">
                  <c:v>717</c:v>
                </c:pt>
                <c:pt idx="563">
                  <c:v>718</c:v>
                </c:pt>
                <c:pt idx="564">
                  <c:v>719</c:v>
                </c:pt>
                <c:pt idx="565">
                  <c:v>720</c:v>
                </c:pt>
                <c:pt idx="566">
                  <c:v>721</c:v>
                </c:pt>
                <c:pt idx="567">
                  <c:v>722</c:v>
                </c:pt>
                <c:pt idx="568">
                  <c:v>723</c:v>
                </c:pt>
                <c:pt idx="569">
                  <c:v>724</c:v>
                </c:pt>
                <c:pt idx="570">
                  <c:v>725</c:v>
                </c:pt>
                <c:pt idx="571">
                  <c:v>726</c:v>
                </c:pt>
                <c:pt idx="572">
                  <c:v>727</c:v>
                </c:pt>
                <c:pt idx="573">
                  <c:v>728</c:v>
                </c:pt>
                <c:pt idx="574">
                  <c:v>729</c:v>
                </c:pt>
                <c:pt idx="575">
                  <c:v>730</c:v>
                </c:pt>
                <c:pt idx="576">
                  <c:v>731</c:v>
                </c:pt>
                <c:pt idx="577">
                  <c:v>732</c:v>
                </c:pt>
                <c:pt idx="578">
                  <c:v>733</c:v>
                </c:pt>
                <c:pt idx="579">
                  <c:v>734</c:v>
                </c:pt>
                <c:pt idx="580">
                  <c:v>735</c:v>
                </c:pt>
                <c:pt idx="581">
                  <c:v>736</c:v>
                </c:pt>
                <c:pt idx="582">
                  <c:v>737</c:v>
                </c:pt>
                <c:pt idx="583">
                  <c:v>738</c:v>
                </c:pt>
                <c:pt idx="584">
                  <c:v>739</c:v>
                </c:pt>
                <c:pt idx="585">
                  <c:v>740</c:v>
                </c:pt>
                <c:pt idx="586">
                  <c:v>741</c:v>
                </c:pt>
                <c:pt idx="587">
                  <c:v>742</c:v>
                </c:pt>
                <c:pt idx="588">
                  <c:v>743</c:v>
                </c:pt>
                <c:pt idx="589">
                  <c:v>744</c:v>
                </c:pt>
                <c:pt idx="590">
                  <c:v>745</c:v>
                </c:pt>
                <c:pt idx="591">
                  <c:v>746</c:v>
                </c:pt>
                <c:pt idx="592">
                  <c:v>747</c:v>
                </c:pt>
                <c:pt idx="593">
                  <c:v>748</c:v>
                </c:pt>
                <c:pt idx="594">
                  <c:v>749</c:v>
                </c:pt>
                <c:pt idx="595">
                  <c:v>750</c:v>
                </c:pt>
                <c:pt idx="596">
                  <c:v>751</c:v>
                </c:pt>
                <c:pt idx="597">
                  <c:v>752</c:v>
                </c:pt>
                <c:pt idx="598">
                  <c:v>753</c:v>
                </c:pt>
                <c:pt idx="599">
                  <c:v>754</c:v>
                </c:pt>
                <c:pt idx="600">
                  <c:v>755</c:v>
                </c:pt>
                <c:pt idx="601">
                  <c:v>756</c:v>
                </c:pt>
                <c:pt idx="602">
                  <c:v>757</c:v>
                </c:pt>
                <c:pt idx="603">
                  <c:v>758</c:v>
                </c:pt>
                <c:pt idx="604">
                  <c:v>759</c:v>
                </c:pt>
                <c:pt idx="605">
                  <c:v>760</c:v>
                </c:pt>
                <c:pt idx="606">
                  <c:v>761</c:v>
                </c:pt>
                <c:pt idx="607">
                  <c:v>762</c:v>
                </c:pt>
                <c:pt idx="608">
                  <c:v>763</c:v>
                </c:pt>
                <c:pt idx="609">
                  <c:v>764</c:v>
                </c:pt>
                <c:pt idx="610">
                  <c:v>765</c:v>
                </c:pt>
                <c:pt idx="611">
                  <c:v>766</c:v>
                </c:pt>
                <c:pt idx="612">
                  <c:v>767</c:v>
                </c:pt>
                <c:pt idx="613">
                  <c:v>768</c:v>
                </c:pt>
                <c:pt idx="614">
                  <c:v>769</c:v>
                </c:pt>
                <c:pt idx="615">
                  <c:v>770</c:v>
                </c:pt>
                <c:pt idx="616">
                  <c:v>771</c:v>
                </c:pt>
                <c:pt idx="617">
                  <c:v>772</c:v>
                </c:pt>
                <c:pt idx="618">
                  <c:v>773</c:v>
                </c:pt>
                <c:pt idx="619">
                  <c:v>774</c:v>
                </c:pt>
                <c:pt idx="620">
                  <c:v>775</c:v>
                </c:pt>
                <c:pt idx="621">
                  <c:v>776</c:v>
                </c:pt>
                <c:pt idx="622">
                  <c:v>777</c:v>
                </c:pt>
                <c:pt idx="623">
                  <c:v>778</c:v>
                </c:pt>
                <c:pt idx="624">
                  <c:v>779</c:v>
                </c:pt>
                <c:pt idx="625">
                  <c:v>780</c:v>
                </c:pt>
                <c:pt idx="626">
                  <c:v>781</c:v>
                </c:pt>
                <c:pt idx="627">
                  <c:v>782</c:v>
                </c:pt>
                <c:pt idx="628">
                  <c:v>783</c:v>
                </c:pt>
                <c:pt idx="629">
                  <c:v>784</c:v>
                </c:pt>
                <c:pt idx="630">
                  <c:v>785</c:v>
                </c:pt>
                <c:pt idx="631">
                  <c:v>786</c:v>
                </c:pt>
                <c:pt idx="632">
                  <c:v>787</c:v>
                </c:pt>
                <c:pt idx="633">
                  <c:v>788</c:v>
                </c:pt>
                <c:pt idx="634">
                  <c:v>789</c:v>
                </c:pt>
                <c:pt idx="635">
                  <c:v>790</c:v>
                </c:pt>
                <c:pt idx="636">
                  <c:v>791</c:v>
                </c:pt>
                <c:pt idx="637">
                  <c:v>792</c:v>
                </c:pt>
                <c:pt idx="638">
                  <c:v>793</c:v>
                </c:pt>
                <c:pt idx="639">
                  <c:v>794</c:v>
                </c:pt>
                <c:pt idx="640">
                  <c:v>795</c:v>
                </c:pt>
                <c:pt idx="641">
                  <c:v>796</c:v>
                </c:pt>
                <c:pt idx="642">
                  <c:v>797</c:v>
                </c:pt>
                <c:pt idx="643">
                  <c:v>798</c:v>
                </c:pt>
                <c:pt idx="644">
                  <c:v>799</c:v>
                </c:pt>
                <c:pt idx="645">
                  <c:v>800</c:v>
                </c:pt>
                <c:pt idx="646">
                  <c:v>801</c:v>
                </c:pt>
                <c:pt idx="647">
                  <c:v>802</c:v>
                </c:pt>
                <c:pt idx="648">
                  <c:v>803</c:v>
                </c:pt>
                <c:pt idx="649">
                  <c:v>804</c:v>
                </c:pt>
                <c:pt idx="650">
                  <c:v>805</c:v>
                </c:pt>
                <c:pt idx="651">
                  <c:v>806</c:v>
                </c:pt>
                <c:pt idx="652">
                  <c:v>807</c:v>
                </c:pt>
                <c:pt idx="653">
                  <c:v>808</c:v>
                </c:pt>
                <c:pt idx="654">
                  <c:v>809</c:v>
                </c:pt>
                <c:pt idx="655">
                  <c:v>810</c:v>
                </c:pt>
                <c:pt idx="656">
                  <c:v>811</c:v>
                </c:pt>
                <c:pt idx="657">
                  <c:v>812</c:v>
                </c:pt>
                <c:pt idx="658">
                  <c:v>813</c:v>
                </c:pt>
                <c:pt idx="659">
                  <c:v>814</c:v>
                </c:pt>
                <c:pt idx="660">
                  <c:v>815</c:v>
                </c:pt>
                <c:pt idx="661">
                  <c:v>816</c:v>
                </c:pt>
                <c:pt idx="662">
                  <c:v>817</c:v>
                </c:pt>
                <c:pt idx="663">
                  <c:v>818</c:v>
                </c:pt>
                <c:pt idx="664">
                  <c:v>819</c:v>
                </c:pt>
                <c:pt idx="665">
                  <c:v>820</c:v>
                </c:pt>
                <c:pt idx="666">
                  <c:v>821</c:v>
                </c:pt>
                <c:pt idx="667">
                  <c:v>822</c:v>
                </c:pt>
                <c:pt idx="668">
                  <c:v>823</c:v>
                </c:pt>
                <c:pt idx="669">
                  <c:v>824</c:v>
                </c:pt>
                <c:pt idx="670">
                  <c:v>825</c:v>
                </c:pt>
                <c:pt idx="671">
                  <c:v>826</c:v>
                </c:pt>
                <c:pt idx="672">
                  <c:v>827</c:v>
                </c:pt>
                <c:pt idx="673">
                  <c:v>828</c:v>
                </c:pt>
                <c:pt idx="674">
                  <c:v>829</c:v>
                </c:pt>
                <c:pt idx="675">
                  <c:v>830</c:v>
                </c:pt>
                <c:pt idx="676">
                  <c:v>831</c:v>
                </c:pt>
                <c:pt idx="677">
                  <c:v>832</c:v>
                </c:pt>
                <c:pt idx="678">
                  <c:v>833</c:v>
                </c:pt>
                <c:pt idx="679">
                  <c:v>834</c:v>
                </c:pt>
                <c:pt idx="680">
                  <c:v>835</c:v>
                </c:pt>
                <c:pt idx="681">
                  <c:v>836</c:v>
                </c:pt>
                <c:pt idx="682">
                  <c:v>837</c:v>
                </c:pt>
                <c:pt idx="683">
                  <c:v>838</c:v>
                </c:pt>
                <c:pt idx="684">
                  <c:v>839</c:v>
                </c:pt>
                <c:pt idx="685">
                  <c:v>840</c:v>
                </c:pt>
                <c:pt idx="686">
                  <c:v>841</c:v>
                </c:pt>
                <c:pt idx="687">
                  <c:v>842</c:v>
                </c:pt>
                <c:pt idx="688">
                  <c:v>843</c:v>
                </c:pt>
                <c:pt idx="689">
                  <c:v>844</c:v>
                </c:pt>
                <c:pt idx="690">
                  <c:v>845</c:v>
                </c:pt>
                <c:pt idx="691">
                  <c:v>846</c:v>
                </c:pt>
                <c:pt idx="692">
                  <c:v>847</c:v>
                </c:pt>
                <c:pt idx="693">
                  <c:v>848</c:v>
                </c:pt>
                <c:pt idx="694">
                  <c:v>849</c:v>
                </c:pt>
                <c:pt idx="695">
                  <c:v>850</c:v>
                </c:pt>
                <c:pt idx="696">
                  <c:v>851</c:v>
                </c:pt>
                <c:pt idx="697">
                  <c:v>852</c:v>
                </c:pt>
                <c:pt idx="698">
                  <c:v>853</c:v>
                </c:pt>
                <c:pt idx="699">
                  <c:v>854</c:v>
                </c:pt>
                <c:pt idx="700">
                  <c:v>855</c:v>
                </c:pt>
                <c:pt idx="701">
                  <c:v>856</c:v>
                </c:pt>
                <c:pt idx="702">
                  <c:v>857</c:v>
                </c:pt>
                <c:pt idx="703">
                  <c:v>858</c:v>
                </c:pt>
                <c:pt idx="704">
                  <c:v>859</c:v>
                </c:pt>
                <c:pt idx="705">
                  <c:v>860</c:v>
                </c:pt>
                <c:pt idx="706">
                  <c:v>861</c:v>
                </c:pt>
                <c:pt idx="707">
                  <c:v>862</c:v>
                </c:pt>
                <c:pt idx="708">
                  <c:v>863</c:v>
                </c:pt>
                <c:pt idx="709">
                  <c:v>864</c:v>
                </c:pt>
                <c:pt idx="710">
                  <c:v>865</c:v>
                </c:pt>
                <c:pt idx="711">
                  <c:v>866</c:v>
                </c:pt>
                <c:pt idx="712">
                  <c:v>867</c:v>
                </c:pt>
                <c:pt idx="713">
                  <c:v>868</c:v>
                </c:pt>
                <c:pt idx="714">
                  <c:v>869</c:v>
                </c:pt>
                <c:pt idx="715">
                  <c:v>870</c:v>
                </c:pt>
                <c:pt idx="716">
                  <c:v>871</c:v>
                </c:pt>
                <c:pt idx="717">
                  <c:v>872</c:v>
                </c:pt>
                <c:pt idx="718">
                  <c:v>873</c:v>
                </c:pt>
                <c:pt idx="719">
                  <c:v>874</c:v>
                </c:pt>
                <c:pt idx="720">
                  <c:v>875</c:v>
                </c:pt>
                <c:pt idx="721">
                  <c:v>876</c:v>
                </c:pt>
                <c:pt idx="722">
                  <c:v>877</c:v>
                </c:pt>
                <c:pt idx="723">
                  <c:v>878</c:v>
                </c:pt>
                <c:pt idx="724">
                  <c:v>879</c:v>
                </c:pt>
                <c:pt idx="725">
                  <c:v>880</c:v>
                </c:pt>
                <c:pt idx="726">
                  <c:v>881</c:v>
                </c:pt>
                <c:pt idx="727">
                  <c:v>882</c:v>
                </c:pt>
                <c:pt idx="728">
                  <c:v>883</c:v>
                </c:pt>
                <c:pt idx="729">
                  <c:v>884</c:v>
                </c:pt>
                <c:pt idx="730">
                  <c:v>885</c:v>
                </c:pt>
                <c:pt idx="731">
                  <c:v>886</c:v>
                </c:pt>
                <c:pt idx="732">
                  <c:v>887</c:v>
                </c:pt>
                <c:pt idx="733">
                  <c:v>888</c:v>
                </c:pt>
                <c:pt idx="734">
                  <c:v>889</c:v>
                </c:pt>
                <c:pt idx="735">
                  <c:v>890</c:v>
                </c:pt>
                <c:pt idx="736">
                  <c:v>891</c:v>
                </c:pt>
                <c:pt idx="737">
                  <c:v>892</c:v>
                </c:pt>
                <c:pt idx="738">
                  <c:v>893</c:v>
                </c:pt>
                <c:pt idx="739">
                  <c:v>894</c:v>
                </c:pt>
                <c:pt idx="740">
                  <c:v>895</c:v>
                </c:pt>
                <c:pt idx="741">
                  <c:v>896</c:v>
                </c:pt>
                <c:pt idx="742">
                  <c:v>897</c:v>
                </c:pt>
                <c:pt idx="743">
                  <c:v>898</c:v>
                </c:pt>
                <c:pt idx="744">
                  <c:v>899</c:v>
                </c:pt>
                <c:pt idx="745">
                  <c:v>900</c:v>
                </c:pt>
                <c:pt idx="746">
                  <c:v>901</c:v>
                </c:pt>
                <c:pt idx="747">
                  <c:v>902</c:v>
                </c:pt>
                <c:pt idx="748">
                  <c:v>903</c:v>
                </c:pt>
                <c:pt idx="749">
                  <c:v>904</c:v>
                </c:pt>
                <c:pt idx="750">
                  <c:v>905</c:v>
                </c:pt>
                <c:pt idx="751">
                  <c:v>906</c:v>
                </c:pt>
                <c:pt idx="752">
                  <c:v>907</c:v>
                </c:pt>
                <c:pt idx="753">
                  <c:v>908</c:v>
                </c:pt>
                <c:pt idx="754">
                  <c:v>909</c:v>
                </c:pt>
                <c:pt idx="755">
                  <c:v>910</c:v>
                </c:pt>
                <c:pt idx="756">
                  <c:v>911</c:v>
                </c:pt>
                <c:pt idx="757">
                  <c:v>912</c:v>
                </c:pt>
                <c:pt idx="758">
                  <c:v>913</c:v>
                </c:pt>
                <c:pt idx="759">
                  <c:v>914</c:v>
                </c:pt>
                <c:pt idx="760">
                  <c:v>915</c:v>
                </c:pt>
                <c:pt idx="761">
                  <c:v>916</c:v>
                </c:pt>
                <c:pt idx="762">
                  <c:v>917</c:v>
                </c:pt>
                <c:pt idx="763">
                  <c:v>918</c:v>
                </c:pt>
                <c:pt idx="764">
                  <c:v>919</c:v>
                </c:pt>
                <c:pt idx="765">
                  <c:v>920</c:v>
                </c:pt>
                <c:pt idx="766">
                  <c:v>921</c:v>
                </c:pt>
                <c:pt idx="767">
                  <c:v>922</c:v>
                </c:pt>
                <c:pt idx="768">
                  <c:v>923</c:v>
                </c:pt>
                <c:pt idx="769">
                  <c:v>924</c:v>
                </c:pt>
                <c:pt idx="770">
                  <c:v>925</c:v>
                </c:pt>
                <c:pt idx="771">
                  <c:v>926</c:v>
                </c:pt>
                <c:pt idx="772">
                  <c:v>927</c:v>
                </c:pt>
                <c:pt idx="773">
                  <c:v>928</c:v>
                </c:pt>
                <c:pt idx="774">
                  <c:v>929</c:v>
                </c:pt>
                <c:pt idx="775">
                  <c:v>930</c:v>
                </c:pt>
                <c:pt idx="776">
                  <c:v>931</c:v>
                </c:pt>
                <c:pt idx="777">
                  <c:v>932</c:v>
                </c:pt>
                <c:pt idx="778">
                  <c:v>933</c:v>
                </c:pt>
                <c:pt idx="779">
                  <c:v>934</c:v>
                </c:pt>
                <c:pt idx="780">
                  <c:v>935</c:v>
                </c:pt>
                <c:pt idx="781">
                  <c:v>936</c:v>
                </c:pt>
                <c:pt idx="782">
                  <c:v>937</c:v>
                </c:pt>
                <c:pt idx="783">
                  <c:v>938</c:v>
                </c:pt>
                <c:pt idx="784">
                  <c:v>939</c:v>
                </c:pt>
                <c:pt idx="785">
                  <c:v>940</c:v>
                </c:pt>
                <c:pt idx="786">
                  <c:v>941</c:v>
                </c:pt>
                <c:pt idx="787">
                  <c:v>942</c:v>
                </c:pt>
                <c:pt idx="788">
                  <c:v>943</c:v>
                </c:pt>
                <c:pt idx="789">
                  <c:v>944</c:v>
                </c:pt>
                <c:pt idx="790">
                  <c:v>945</c:v>
                </c:pt>
                <c:pt idx="791">
                  <c:v>946</c:v>
                </c:pt>
                <c:pt idx="792">
                  <c:v>947</c:v>
                </c:pt>
                <c:pt idx="793">
                  <c:v>948</c:v>
                </c:pt>
                <c:pt idx="794">
                  <c:v>949</c:v>
                </c:pt>
                <c:pt idx="795">
                  <c:v>950</c:v>
                </c:pt>
                <c:pt idx="796">
                  <c:v>951</c:v>
                </c:pt>
                <c:pt idx="797">
                  <c:v>952</c:v>
                </c:pt>
                <c:pt idx="798">
                  <c:v>953</c:v>
                </c:pt>
                <c:pt idx="799">
                  <c:v>954</c:v>
                </c:pt>
                <c:pt idx="800">
                  <c:v>955</c:v>
                </c:pt>
                <c:pt idx="801">
                  <c:v>956</c:v>
                </c:pt>
                <c:pt idx="802">
                  <c:v>957</c:v>
                </c:pt>
                <c:pt idx="803">
                  <c:v>958</c:v>
                </c:pt>
                <c:pt idx="804">
                  <c:v>959</c:v>
                </c:pt>
                <c:pt idx="805">
                  <c:v>960</c:v>
                </c:pt>
                <c:pt idx="806">
                  <c:v>961</c:v>
                </c:pt>
                <c:pt idx="807">
                  <c:v>962</c:v>
                </c:pt>
                <c:pt idx="808">
                  <c:v>963</c:v>
                </c:pt>
                <c:pt idx="809">
                  <c:v>964</c:v>
                </c:pt>
                <c:pt idx="810">
                  <c:v>965</c:v>
                </c:pt>
                <c:pt idx="811">
                  <c:v>966</c:v>
                </c:pt>
                <c:pt idx="812">
                  <c:v>967</c:v>
                </c:pt>
                <c:pt idx="813">
                  <c:v>968</c:v>
                </c:pt>
                <c:pt idx="814">
                  <c:v>969</c:v>
                </c:pt>
                <c:pt idx="815">
                  <c:v>970</c:v>
                </c:pt>
                <c:pt idx="816">
                  <c:v>971</c:v>
                </c:pt>
                <c:pt idx="817">
                  <c:v>972</c:v>
                </c:pt>
                <c:pt idx="818">
                  <c:v>973</c:v>
                </c:pt>
                <c:pt idx="819">
                  <c:v>974</c:v>
                </c:pt>
                <c:pt idx="820">
                  <c:v>975</c:v>
                </c:pt>
                <c:pt idx="821">
                  <c:v>976</c:v>
                </c:pt>
                <c:pt idx="822">
                  <c:v>977</c:v>
                </c:pt>
                <c:pt idx="823">
                  <c:v>978</c:v>
                </c:pt>
                <c:pt idx="824">
                  <c:v>979</c:v>
                </c:pt>
                <c:pt idx="825">
                  <c:v>980</c:v>
                </c:pt>
                <c:pt idx="826">
                  <c:v>981</c:v>
                </c:pt>
                <c:pt idx="827">
                  <c:v>982</c:v>
                </c:pt>
                <c:pt idx="828">
                  <c:v>983</c:v>
                </c:pt>
                <c:pt idx="829">
                  <c:v>984</c:v>
                </c:pt>
                <c:pt idx="830">
                  <c:v>985</c:v>
                </c:pt>
                <c:pt idx="831">
                  <c:v>986</c:v>
                </c:pt>
                <c:pt idx="832">
                  <c:v>987</c:v>
                </c:pt>
                <c:pt idx="833">
                  <c:v>988</c:v>
                </c:pt>
                <c:pt idx="834">
                  <c:v>989</c:v>
                </c:pt>
                <c:pt idx="835">
                  <c:v>990</c:v>
                </c:pt>
                <c:pt idx="836">
                  <c:v>991</c:v>
                </c:pt>
                <c:pt idx="837">
                  <c:v>992</c:v>
                </c:pt>
                <c:pt idx="838">
                  <c:v>993</c:v>
                </c:pt>
                <c:pt idx="839">
                  <c:v>994</c:v>
                </c:pt>
                <c:pt idx="840">
                  <c:v>995</c:v>
                </c:pt>
                <c:pt idx="841">
                  <c:v>996</c:v>
                </c:pt>
                <c:pt idx="842">
                  <c:v>997</c:v>
                </c:pt>
                <c:pt idx="843">
                  <c:v>998</c:v>
                </c:pt>
                <c:pt idx="844">
                  <c:v>999</c:v>
                </c:pt>
              </c:numCache>
            </c:numRef>
          </c:cat>
          <c:val>
            <c:numRef>
              <c:f>'C:\Akbar\University\Papers\MICRO12\MICRO''12\New Results 2\[mtiv-dynamic.xlsx]cdf-base-1'!$I$1:$I$845</c:f>
              <c:numCache>
                <c:formatCode>General</c:formatCode>
                <c:ptCount val="845"/>
                <c:pt idx="21">
                  <c:v>1.2714558169103624E-3</c:v>
                </c:pt>
                <c:pt idx="22">
                  <c:v>1.2714558169103624E-3</c:v>
                </c:pt>
                <c:pt idx="23">
                  <c:v>1.2714558169103624E-3</c:v>
                </c:pt>
                <c:pt idx="24">
                  <c:v>1.2714558169103624E-3</c:v>
                </c:pt>
                <c:pt idx="25">
                  <c:v>1.2714558169103624E-3</c:v>
                </c:pt>
                <c:pt idx="26">
                  <c:v>1.2714558169103624E-3</c:v>
                </c:pt>
                <c:pt idx="27">
                  <c:v>1.2714558169103624E-3</c:v>
                </c:pt>
                <c:pt idx="28">
                  <c:v>1.2714558169103624E-3</c:v>
                </c:pt>
                <c:pt idx="29">
                  <c:v>1.2714558169103624E-3</c:v>
                </c:pt>
                <c:pt idx="30">
                  <c:v>1.2714558169103624E-3</c:v>
                </c:pt>
                <c:pt idx="31">
                  <c:v>1.2714558169103624E-3</c:v>
                </c:pt>
                <c:pt idx="32">
                  <c:v>1.2714558169103624E-3</c:v>
                </c:pt>
                <c:pt idx="33">
                  <c:v>1.2714558169103624E-3</c:v>
                </c:pt>
                <c:pt idx="34">
                  <c:v>1.9071837253655435E-3</c:v>
                </c:pt>
                <c:pt idx="35">
                  <c:v>1.9071837253655435E-3</c:v>
                </c:pt>
                <c:pt idx="36">
                  <c:v>1.9071837253655435E-3</c:v>
                </c:pt>
                <c:pt idx="37">
                  <c:v>1.9071837253655435E-3</c:v>
                </c:pt>
                <c:pt idx="38">
                  <c:v>1.9071837253655435E-3</c:v>
                </c:pt>
                <c:pt idx="39">
                  <c:v>1.9071837253655435E-3</c:v>
                </c:pt>
                <c:pt idx="40">
                  <c:v>1.9071837253655435E-3</c:v>
                </c:pt>
                <c:pt idx="41">
                  <c:v>2.5429116338207248E-3</c:v>
                </c:pt>
                <c:pt idx="42">
                  <c:v>3.1786395422759061E-3</c:v>
                </c:pt>
                <c:pt idx="43">
                  <c:v>3.8143674507310869E-3</c:v>
                </c:pt>
                <c:pt idx="44">
                  <c:v>5.7215511760966304E-3</c:v>
                </c:pt>
                <c:pt idx="45">
                  <c:v>8.2644628099173556E-3</c:v>
                </c:pt>
                <c:pt idx="46">
                  <c:v>1.0171646535282899E-2</c:v>
                </c:pt>
                <c:pt idx="47">
                  <c:v>1.0807374443738081E-2</c:v>
                </c:pt>
                <c:pt idx="48">
                  <c:v>1.2078830260648443E-2</c:v>
                </c:pt>
                <c:pt idx="49">
                  <c:v>1.4621741894469168E-2</c:v>
                </c:pt>
                <c:pt idx="50">
                  <c:v>1.7164653528289893E-2</c:v>
                </c:pt>
                <c:pt idx="51">
                  <c:v>1.9071837253655435E-2</c:v>
                </c:pt>
                <c:pt idx="52">
                  <c:v>1.9071837253655435E-2</c:v>
                </c:pt>
                <c:pt idx="53">
                  <c:v>2.097902097902098E-2</c:v>
                </c:pt>
                <c:pt idx="54">
                  <c:v>2.1614748887476162E-2</c:v>
                </c:pt>
                <c:pt idx="55">
                  <c:v>2.2886204704386522E-2</c:v>
                </c:pt>
                <c:pt idx="56">
                  <c:v>2.6700572155117609E-2</c:v>
                </c:pt>
                <c:pt idx="57">
                  <c:v>2.9243483788938335E-2</c:v>
                </c:pt>
                <c:pt idx="58">
                  <c:v>2.9243483788938335E-2</c:v>
                </c:pt>
                <c:pt idx="59">
                  <c:v>3.2422123331214241E-2</c:v>
                </c:pt>
                <c:pt idx="60">
                  <c:v>3.3057851239669422E-2</c:v>
                </c:pt>
                <c:pt idx="61">
                  <c:v>3.7507946598855688E-2</c:v>
                </c:pt>
                <c:pt idx="62">
                  <c:v>3.8143674507310869E-2</c:v>
                </c:pt>
                <c:pt idx="63">
                  <c:v>4.2593769866497141E-2</c:v>
                </c:pt>
                <c:pt idx="64">
                  <c:v>4.450095359186268E-2</c:v>
                </c:pt>
                <c:pt idx="65">
                  <c:v>4.7043865225683407E-2</c:v>
                </c:pt>
                <c:pt idx="66">
                  <c:v>5.3401144310235217E-2</c:v>
                </c:pt>
                <c:pt idx="67">
                  <c:v>5.5308328035600762E-2</c:v>
                </c:pt>
                <c:pt idx="68">
                  <c:v>5.9122695486331853E-2</c:v>
                </c:pt>
                <c:pt idx="69">
                  <c:v>5.9758423394787034E-2</c:v>
                </c:pt>
                <c:pt idx="70">
                  <c:v>6.2937062937062943E-2</c:v>
                </c:pt>
                <c:pt idx="71">
                  <c:v>6.4844246662428481E-2</c:v>
                </c:pt>
                <c:pt idx="72">
                  <c:v>6.7387158296249208E-2</c:v>
                </c:pt>
                <c:pt idx="73">
                  <c:v>6.9930069930069935E-2</c:v>
                </c:pt>
                <c:pt idx="74">
                  <c:v>7.056579783852511E-2</c:v>
                </c:pt>
                <c:pt idx="75">
                  <c:v>7.1837253655435473E-2</c:v>
                </c:pt>
                <c:pt idx="76">
                  <c:v>7.5015893197711375E-2</c:v>
                </c:pt>
                <c:pt idx="77">
                  <c:v>8.0101716465352829E-2</c:v>
                </c:pt>
                <c:pt idx="78">
                  <c:v>8.2008900190718367E-2</c:v>
                </c:pt>
                <c:pt idx="79">
                  <c:v>8.5823267641449458E-2</c:v>
                </c:pt>
                <c:pt idx="80">
                  <c:v>8.773045136681501E-2</c:v>
                </c:pt>
                <c:pt idx="81">
                  <c:v>9.1544818817546086E-2</c:v>
                </c:pt>
                <c:pt idx="82">
                  <c:v>9.5359186268277177E-2</c:v>
                </c:pt>
                <c:pt idx="83">
                  <c:v>0.10108073744437381</c:v>
                </c:pt>
                <c:pt idx="84">
                  <c:v>0.1080737444373808</c:v>
                </c:pt>
                <c:pt idx="85">
                  <c:v>0.11315956770502225</c:v>
                </c:pt>
                <c:pt idx="86">
                  <c:v>0.11570247933884298</c:v>
                </c:pt>
                <c:pt idx="87">
                  <c:v>0.12269548633184997</c:v>
                </c:pt>
                <c:pt idx="88">
                  <c:v>0.12714558169103624</c:v>
                </c:pt>
                <c:pt idx="89">
                  <c:v>0.13223140495867769</c:v>
                </c:pt>
                <c:pt idx="90">
                  <c:v>0.13922441195168467</c:v>
                </c:pt>
                <c:pt idx="91">
                  <c:v>0.14939605848696758</c:v>
                </c:pt>
                <c:pt idx="92">
                  <c:v>0.15702479338842976</c:v>
                </c:pt>
                <c:pt idx="93">
                  <c:v>0.16083916083916083</c:v>
                </c:pt>
                <c:pt idx="94">
                  <c:v>0.16465352828989194</c:v>
                </c:pt>
                <c:pt idx="95">
                  <c:v>0.17101080737444374</c:v>
                </c:pt>
                <c:pt idx="96">
                  <c:v>0.1792752701843611</c:v>
                </c:pt>
                <c:pt idx="97">
                  <c:v>0.182453909726637</c:v>
                </c:pt>
                <c:pt idx="98">
                  <c:v>0.19135410044500953</c:v>
                </c:pt>
                <c:pt idx="99">
                  <c:v>0.19898283534647171</c:v>
                </c:pt>
                <c:pt idx="100">
                  <c:v>0.20343293070565799</c:v>
                </c:pt>
                <c:pt idx="101">
                  <c:v>0.20915448188175462</c:v>
                </c:pt>
                <c:pt idx="102">
                  <c:v>0.21678321678321677</c:v>
                </c:pt>
                <c:pt idx="103">
                  <c:v>0.22441195168467895</c:v>
                </c:pt>
                <c:pt idx="104">
                  <c:v>0.23013350286077558</c:v>
                </c:pt>
                <c:pt idx="105">
                  <c:v>0.23649078194532741</c:v>
                </c:pt>
                <c:pt idx="106">
                  <c:v>0.24475524475524477</c:v>
                </c:pt>
                <c:pt idx="107">
                  <c:v>0.24984106802288619</c:v>
                </c:pt>
                <c:pt idx="108">
                  <c:v>0.25492689129052765</c:v>
                </c:pt>
                <c:pt idx="109">
                  <c:v>0.26255562619198985</c:v>
                </c:pt>
                <c:pt idx="110">
                  <c:v>0.26764144945963125</c:v>
                </c:pt>
                <c:pt idx="111">
                  <c:v>0.27781309599491416</c:v>
                </c:pt>
                <c:pt idx="112">
                  <c:v>0.28607755880483154</c:v>
                </c:pt>
                <c:pt idx="113">
                  <c:v>0.28862047043865224</c:v>
                </c:pt>
                <c:pt idx="114">
                  <c:v>0.29497774952320405</c:v>
                </c:pt>
                <c:pt idx="115">
                  <c:v>0.3000635727908455</c:v>
                </c:pt>
                <c:pt idx="116">
                  <c:v>0.30578512396694213</c:v>
                </c:pt>
                <c:pt idx="117">
                  <c:v>0.31214240305149393</c:v>
                </c:pt>
                <c:pt idx="118">
                  <c:v>0.32231404958677684</c:v>
                </c:pt>
                <c:pt idx="119">
                  <c:v>0.32867132867132864</c:v>
                </c:pt>
                <c:pt idx="120">
                  <c:v>0.33184996821360457</c:v>
                </c:pt>
                <c:pt idx="121">
                  <c:v>0.3375715193897012</c:v>
                </c:pt>
                <c:pt idx="122">
                  <c:v>0.34265734265734266</c:v>
                </c:pt>
                <c:pt idx="123">
                  <c:v>0.34901462174189446</c:v>
                </c:pt>
                <c:pt idx="124">
                  <c:v>0.35346471710108074</c:v>
                </c:pt>
                <c:pt idx="125">
                  <c:v>0.35727908455181184</c:v>
                </c:pt>
                <c:pt idx="126">
                  <c:v>0.36172917991099807</c:v>
                </c:pt>
                <c:pt idx="127">
                  <c:v>0.36681500317863952</c:v>
                </c:pt>
                <c:pt idx="128">
                  <c:v>0.3712650985378258</c:v>
                </c:pt>
                <c:pt idx="129">
                  <c:v>0.37444373808010173</c:v>
                </c:pt>
                <c:pt idx="130">
                  <c:v>0.37889383343928801</c:v>
                </c:pt>
                <c:pt idx="131">
                  <c:v>0.38397965670692946</c:v>
                </c:pt>
                <c:pt idx="132">
                  <c:v>0.38842975206611569</c:v>
                </c:pt>
                <c:pt idx="133">
                  <c:v>0.39160839160839161</c:v>
                </c:pt>
                <c:pt idx="134">
                  <c:v>0.39605848696757789</c:v>
                </c:pt>
                <c:pt idx="135">
                  <c:v>0.40050858232676412</c:v>
                </c:pt>
                <c:pt idx="136">
                  <c:v>0.40432294977749522</c:v>
                </c:pt>
                <c:pt idx="137">
                  <c:v>0.40750158931977115</c:v>
                </c:pt>
                <c:pt idx="138">
                  <c:v>0.41258741258741261</c:v>
                </c:pt>
                <c:pt idx="139">
                  <c:v>0.41703750794659883</c:v>
                </c:pt>
                <c:pt idx="140">
                  <c:v>0.42021614748887476</c:v>
                </c:pt>
                <c:pt idx="141">
                  <c:v>0.42403051493960586</c:v>
                </c:pt>
                <c:pt idx="142">
                  <c:v>0.42720915448188174</c:v>
                </c:pt>
                <c:pt idx="143">
                  <c:v>0.43165924984106802</c:v>
                </c:pt>
                <c:pt idx="144">
                  <c:v>0.43420216147488877</c:v>
                </c:pt>
                <c:pt idx="145">
                  <c:v>0.43738080101716464</c:v>
                </c:pt>
                <c:pt idx="146">
                  <c:v>0.44310235219326127</c:v>
                </c:pt>
                <c:pt idx="147">
                  <c:v>0.44564526382708203</c:v>
                </c:pt>
                <c:pt idx="148">
                  <c:v>0.44818817546090273</c:v>
                </c:pt>
                <c:pt idx="149">
                  <c:v>0.45263827082008901</c:v>
                </c:pt>
                <c:pt idx="150">
                  <c:v>0.45708836617927529</c:v>
                </c:pt>
                <c:pt idx="151">
                  <c:v>0.46026700572155116</c:v>
                </c:pt>
                <c:pt idx="152">
                  <c:v>0.46344564526382709</c:v>
                </c:pt>
                <c:pt idx="153">
                  <c:v>0.46916719643992372</c:v>
                </c:pt>
                <c:pt idx="154">
                  <c:v>0.47743165924984104</c:v>
                </c:pt>
                <c:pt idx="155">
                  <c:v>0.48188175460902732</c:v>
                </c:pt>
                <c:pt idx="156">
                  <c:v>0.4888747616020343</c:v>
                </c:pt>
                <c:pt idx="157">
                  <c:v>0.49586776859504134</c:v>
                </c:pt>
                <c:pt idx="158">
                  <c:v>0.50031786395422762</c:v>
                </c:pt>
                <c:pt idx="159">
                  <c:v>0.50286077558804831</c:v>
                </c:pt>
                <c:pt idx="160">
                  <c:v>0.50603941513032424</c:v>
                </c:pt>
                <c:pt idx="161">
                  <c:v>0.50858232676414494</c:v>
                </c:pt>
                <c:pt idx="162">
                  <c:v>0.51176096630642087</c:v>
                </c:pt>
                <c:pt idx="163">
                  <c:v>0.51684678957406227</c:v>
                </c:pt>
                <c:pt idx="164">
                  <c:v>0.52066115702479343</c:v>
                </c:pt>
                <c:pt idx="165">
                  <c:v>0.52383979656706925</c:v>
                </c:pt>
                <c:pt idx="166">
                  <c:v>0.52574698029243483</c:v>
                </c:pt>
                <c:pt idx="167">
                  <c:v>0.52828989192625553</c:v>
                </c:pt>
                <c:pt idx="168">
                  <c:v>0.53337571519389704</c:v>
                </c:pt>
                <c:pt idx="169">
                  <c:v>0.53846153846153844</c:v>
                </c:pt>
                <c:pt idx="170">
                  <c:v>0.54481881754609029</c:v>
                </c:pt>
                <c:pt idx="171">
                  <c:v>0.54736172917991099</c:v>
                </c:pt>
                <c:pt idx="172">
                  <c:v>0.55054036872218692</c:v>
                </c:pt>
                <c:pt idx="173">
                  <c:v>0.55181182453909727</c:v>
                </c:pt>
                <c:pt idx="174">
                  <c:v>0.5549904640813732</c:v>
                </c:pt>
                <c:pt idx="175">
                  <c:v>0.55944055944055948</c:v>
                </c:pt>
                <c:pt idx="176">
                  <c:v>0.56389065479974576</c:v>
                </c:pt>
                <c:pt idx="177">
                  <c:v>0.56452638270820088</c:v>
                </c:pt>
                <c:pt idx="178">
                  <c:v>0.56834075015893193</c:v>
                </c:pt>
                <c:pt idx="179">
                  <c:v>0.57279084551811821</c:v>
                </c:pt>
                <c:pt idx="180">
                  <c:v>0.57469802924348379</c:v>
                </c:pt>
                <c:pt idx="181">
                  <c:v>0.57787666878575972</c:v>
                </c:pt>
                <c:pt idx="182">
                  <c:v>0.58041958041958042</c:v>
                </c:pt>
                <c:pt idx="183">
                  <c:v>0.582326764144946</c:v>
                </c:pt>
                <c:pt idx="184">
                  <c:v>0.58423394787031147</c:v>
                </c:pt>
                <c:pt idx="185">
                  <c:v>0.58741258741258739</c:v>
                </c:pt>
                <c:pt idx="186">
                  <c:v>0.58995549904640809</c:v>
                </c:pt>
                <c:pt idx="187">
                  <c:v>0.5924984106802289</c:v>
                </c:pt>
                <c:pt idx="188">
                  <c:v>0.59376986649713925</c:v>
                </c:pt>
                <c:pt idx="189">
                  <c:v>0.59567705022250472</c:v>
                </c:pt>
                <c:pt idx="190">
                  <c:v>0.5975842339478703</c:v>
                </c:pt>
                <c:pt idx="191">
                  <c:v>0.59885568976478065</c:v>
                </c:pt>
                <c:pt idx="192">
                  <c:v>0.60076287349014623</c:v>
                </c:pt>
                <c:pt idx="193">
                  <c:v>0.60267005721551181</c:v>
                </c:pt>
                <c:pt idx="194">
                  <c:v>0.60521296884933251</c:v>
                </c:pt>
                <c:pt idx="195">
                  <c:v>0.60775588048315321</c:v>
                </c:pt>
                <c:pt idx="196">
                  <c:v>0.61093452002542914</c:v>
                </c:pt>
                <c:pt idx="197">
                  <c:v>0.61538461538461542</c:v>
                </c:pt>
                <c:pt idx="198">
                  <c:v>0.61665607120152577</c:v>
                </c:pt>
                <c:pt idx="199">
                  <c:v>0.61856325492689124</c:v>
                </c:pt>
                <c:pt idx="200">
                  <c:v>0.62047043865225682</c:v>
                </c:pt>
                <c:pt idx="201">
                  <c:v>0.6223776223776224</c:v>
                </c:pt>
                <c:pt idx="202">
                  <c:v>0.62364907819453275</c:v>
                </c:pt>
                <c:pt idx="203">
                  <c:v>0.6274634456452638</c:v>
                </c:pt>
                <c:pt idx="204">
                  <c:v>0.63064208518753972</c:v>
                </c:pt>
                <c:pt idx="205">
                  <c:v>0.63318499682136042</c:v>
                </c:pt>
                <c:pt idx="206">
                  <c:v>0.63890654799745705</c:v>
                </c:pt>
                <c:pt idx="207">
                  <c:v>0.64081373172282263</c:v>
                </c:pt>
                <c:pt idx="208">
                  <c:v>0.64399237126509856</c:v>
                </c:pt>
                <c:pt idx="209">
                  <c:v>0.64653528289891926</c:v>
                </c:pt>
                <c:pt idx="210">
                  <c:v>0.64780673871582961</c:v>
                </c:pt>
                <c:pt idx="211">
                  <c:v>0.64971392244119519</c:v>
                </c:pt>
                <c:pt idx="212">
                  <c:v>0.65162110616656066</c:v>
                </c:pt>
                <c:pt idx="213">
                  <c:v>0.65352828989192624</c:v>
                </c:pt>
                <c:pt idx="214">
                  <c:v>0.65924984106802287</c:v>
                </c:pt>
                <c:pt idx="215">
                  <c:v>0.65924984106802287</c:v>
                </c:pt>
                <c:pt idx="216">
                  <c:v>0.66179275270184357</c:v>
                </c:pt>
                <c:pt idx="217">
                  <c:v>0.66306420851875403</c:v>
                </c:pt>
                <c:pt idx="218">
                  <c:v>0.6649713922441195</c:v>
                </c:pt>
                <c:pt idx="219">
                  <c:v>0.6675143038779402</c:v>
                </c:pt>
                <c:pt idx="220">
                  <c:v>0.67005721551176101</c:v>
                </c:pt>
                <c:pt idx="221">
                  <c:v>0.67260012714558171</c:v>
                </c:pt>
                <c:pt idx="222">
                  <c:v>0.67450731087094729</c:v>
                </c:pt>
                <c:pt idx="223">
                  <c:v>0.67577876668785763</c:v>
                </c:pt>
                <c:pt idx="224">
                  <c:v>0.67705022250476798</c:v>
                </c:pt>
                <c:pt idx="225">
                  <c:v>0.6776859504132231</c:v>
                </c:pt>
                <c:pt idx="226">
                  <c:v>0.68086458995549903</c:v>
                </c:pt>
                <c:pt idx="227">
                  <c:v>0.68213604577240938</c:v>
                </c:pt>
                <c:pt idx="228">
                  <c:v>0.68531468531468531</c:v>
                </c:pt>
                <c:pt idx="229">
                  <c:v>0.68595041322314054</c:v>
                </c:pt>
                <c:pt idx="230">
                  <c:v>0.68976478067387159</c:v>
                </c:pt>
                <c:pt idx="231">
                  <c:v>0.69103623649078194</c:v>
                </c:pt>
                <c:pt idx="232">
                  <c:v>0.69612205975842334</c:v>
                </c:pt>
                <c:pt idx="233">
                  <c:v>0.69802924348378892</c:v>
                </c:pt>
                <c:pt idx="234">
                  <c:v>0.70120788302606485</c:v>
                </c:pt>
                <c:pt idx="235">
                  <c:v>0.70311506675143043</c:v>
                </c:pt>
                <c:pt idx="236">
                  <c:v>0.70438652256834078</c:v>
                </c:pt>
                <c:pt idx="237">
                  <c:v>0.70820089001907183</c:v>
                </c:pt>
                <c:pt idx="238">
                  <c:v>0.70947234583598218</c:v>
                </c:pt>
                <c:pt idx="239">
                  <c:v>0.71074380165289253</c:v>
                </c:pt>
                <c:pt idx="240">
                  <c:v>0.71328671328671334</c:v>
                </c:pt>
                <c:pt idx="241">
                  <c:v>0.71646535282898915</c:v>
                </c:pt>
                <c:pt idx="242">
                  <c:v>0.71837253655435473</c:v>
                </c:pt>
                <c:pt idx="243">
                  <c:v>0.72027972027972031</c:v>
                </c:pt>
                <c:pt idx="244">
                  <c:v>0.72282263191354101</c:v>
                </c:pt>
                <c:pt idx="245">
                  <c:v>0.72282263191354101</c:v>
                </c:pt>
                <c:pt idx="246">
                  <c:v>0.72345835982199613</c:v>
                </c:pt>
                <c:pt idx="247">
                  <c:v>0.72536554354736171</c:v>
                </c:pt>
                <c:pt idx="248">
                  <c:v>0.72600127145581694</c:v>
                </c:pt>
                <c:pt idx="249">
                  <c:v>0.72727272727272729</c:v>
                </c:pt>
                <c:pt idx="250">
                  <c:v>0.72917991099809276</c:v>
                </c:pt>
                <c:pt idx="251">
                  <c:v>0.72981563890654799</c:v>
                </c:pt>
                <c:pt idx="252">
                  <c:v>0.73172282263191357</c:v>
                </c:pt>
                <c:pt idx="253">
                  <c:v>0.73426573426573427</c:v>
                </c:pt>
                <c:pt idx="254">
                  <c:v>0.73680864589955497</c:v>
                </c:pt>
                <c:pt idx="255">
                  <c:v>0.73935155753337567</c:v>
                </c:pt>
                <c:pt idx="256">
                  <c:v>0.74189446916719648</c:v>
                </c:pt>
                <c:pt idx="257">
                  <c:v>0.7425301970756516</c:v>
                </c:pt>
                <c:pt idx="258">
                  <c:v>0.74570883661792753</c:v>
                </c:pt>
                <c:pt idx="259">
                  <c:v>0.74698029243483788</c:v>
                </c:pt>
                <c:pt idx="260">
                  <c:v>0.74825174825174823</c:v>
                </c:pt>
                <c:pt idx="261">
                  <c:v>0.75079465988556893</c:v>
                </c:pt>
                <c:pt idx="262">
                  <c:v>0.75143038779402416</c:v>
                </c:pt>
                <c:pt idx="263">
                  <c:v>0.75270184361093451</c:v>
                </c:pt>
                <c:pt idx="264">
                  <c:v>0.75270184361093451</c:v>
                </c:pt>
                <c:pt idx="265">
                  <c:v>0.75333757151938974</c:v>
                </c:pt>
                <c:pt idx="266">
                  <c:v>0.75524475524475521</c:v>
                </c:pt>
                <c:pt idx="267">
                  <c:v>0.75651621106166556</c:v>
                </c:pt>
                <c:pt idx="268">
                  <c:v>0.75715193897012079</c:v>
                </c:pt>
                <c:pt idx="269">
                  <c:v>0.75778766687857602</c:v>
                </c:pt>
                <c:pt idx="270">
                  <c:v>0.76160203432930706</c:v>
                </c:pt>
                <c:pt idx="271">
                  <c:v>0.76287349014621741</c:v>
                </c:pt>
                <c:pt idx="272">
                  <c:v>0.76287349014621741</c:v>
                </c:pt>
                <c:pt idx="273">
                  <c:v>0.76478067387158299</c:v>
                </c:pt>
                <c:pt idx="274">
                  <c:v>0.76541640178003811</c:v>
                </c:pt>
                <c:pt idx="275">
                  <c:v>0.76732358550540369</c:v>
                </c:pt>
                <c:pt idx="276">
                  <c:v>0.76923076923076927</c:v>
                </c:pt>
                <c:pt idx="277">
                  <c:v>0.76986649713922439</c:v>
                </c:pt>
                <c:pt idx="278">
                  <c:v>0.77113795295613474</c:v>
                </c:pt>
                <c:pt idx="279">
                  <c:v>0.77240940877304509</c:v>
                </c:pt>
                <c:pt idx="280">
                  <c:v>0.77304513668150032</c:v>
                </c:pt>
                <c:pt idx="281">
                  <c:v>0.77304513668150032</c:v>
                </c:pt>
                <c:pt idx="282">
                  <c:v>0.77304513668150032</c:v>
                </c:pt>
                <c:pt idx="283">
                  <c:v>0.77558804831532102</c:v>
                </c:pt>
                <c:pt idx="284">
                  <c:v>0.7774952320406866</c:v>
                </c:pt>
                <c:pt idx="285">
                  <c:v>0.77813095994914172</c:v>
                </c:pt>
                <c:pt idx="286">
                  <c:v>0.78194532739987288</c:v>
                </c:pt>
                <c:pt idx="287">
                  <c:v>0.782581055308328</c:v>
                </c:pt>
                <c:pt idx="288">
                  <c:v>0.78321678321678323</c:v>
                </c:pt>
                <c:pt idx="289">
                  <c:v>0.78448823903369358</c:v>
                </c:pt>
                <c:pt idx="290">
                  <c:v>0.78575969485060393</c:v>
                </c:pt>
                <c:pt idx="291">
                  <c:v>0.78830260648442463</c:v>
                </c:pt>
                <c:pt idx="292">
                  <c:v>0.78893833439287986</c:v>
                </c:pt>
                <c:pt idx="293">
                  <c:v>0.78957406230133498</c:v>
                </c:pt>
                <c:pt idx="294">
                  <c:v>0.79148124602670056</c:v>
                </c:pt>
                <c:pt idx="295">
                  <c:v>0.79211697393515579</c:v>
                </c:pt>
                <c:pt idx="296">
                  <c:v>0.79402415766052126</c:v>
                </c:pt>
                <c:pt idx="297">
                  <c:v>0.79593134138588684</c:v>
                </c:pt>
                <c:pt idx="298">
                  <c:v>0.79847425301970754</c:v>
                </c:pt>
                <c:pt idx="299">
                  <c:v>0.79847425301970754</c:v>
                </c:pt>
                <c:pt idx="300">
                  <c:v>0.80038143674507312</c:v>
                </c:pt>
                <c:pt idx="301">
                  <c:v>0.80419580419580416</c:v>
                </c:pt>
                <c:pt idx="302">
                  <c:v>0.80737444373808009</c:v>
                </c:pt>
                <c:pt idx="303">
                  <c:v>0.80801017164653532</c:v>
                </c:pt>
                <c:pt idx="304">
                  <c:v>0.80864589955499044</c:v>
                </c:pt>
                <c:pt idx="305">
                  <c:v>0.81055308328035602</c:v>
                </c:pt>
                <c:pt idx="306">
                  <c:v>0.81118881118881114</c:v>
                </c:pt>
                <c:pt idx="307">
                  <c:v>0.81182453909726637</c:v>
                </c:pt>
                <c:pt idx="308">
                  <c:v>0.81373172282263195</c:v>
                </c:pt>
                <c:pt idx="309">
                  <c:v>0.81436745073108707</c:v>
                </c:pt>
                <c:pt idx="310">
                  <c:v>0.81691036236490777</c:v>
                </c:pt>
                <c:pt idx="311">
                  <c:v>0.81881754609027335</c:v>
                </c:pt>
                <c:pt idx="312">
                  <c:v>0.81881754609027335</c:v>
                </c:pt>
                <c:pt idx="313">
                  <c:v>0.81945327399872858</c:v>
                </c:pt>
                <c:pt idx="314">
                  <c:v>0.82072472981563893</c:v>
                </c:pt>
                <c:pt idx="315">
                  <c:v>0.82199618563254928</c:v>
                </c:pt>
                <c:pt idx="316">
                  <c:v>0.82390336935791486</c:v>
                </c:pt>
                <c:pt idx="317">
                  <c:v>0.82453909726636998</c:v>
                </c:pt>
                <c:pt idx="318">
                  <c:v>0.82581055308328033</c:v>
                </c:pt>
                <c:pt idx="319">
                  <c:v>0.82708200890019068</c:v>
                </c:pt>
                <c:pt idx="320">
                  <c:v>0.82835346471710103</c:v>
                </c:pt>
                <c:pt idx="321">
                  <c:v>0.82898919262555626</c:v>
                </c:pt>
                <c:pt idx="322">
                  <c:v>0.83089637635092184</c:v>
                </c:pt>
                <c:pt idx="323">
                  <c:v>0.83216783216783219</c:v>
                </c:pt>
                <c:pt idx="324">
                  <c:v>0.83407501589319766</c:v>
                </c:pt>
                <c:pt idx="325">
                  <c:v>0.83534647171010812</c:v>
                </c:pt>
                <c:pt idx="326">
                  <c:v>0.83534647171010812</c:v>
                </c:pt>
                <c:pt idx="327">
                  <c:v>0.83661792752701847</c:v>
                </c:pt>
                <c:pt idx="328">
                  <c:v>0.83852511125238394</c:v>
                </c:pt>
                <c:pt idx="329">
                  <c:v>0.8397965670692944</c:v>
                </c:pt>
                <c:pt idx="330">
                  <c:v>0.84106802288620475</c:v>
                </c:pt>
                <c:pt idx="331">
                  <c:v>0.8423394787031151</c:v>
                </c:pt>
                <c:pt idx="332">
                  <c:v>0.84297520661157022</c:v>
                </c:pt>
                <c:pt idx="333">
                  <c:v>0.84297520661157022</c:v>
                </c:pt>
                <c:pt idx="334">
                  <c:v>0.84424666242848057</c:v>
                </c:pt>
                <c:pt idx="335">
                  <c:v>0.84424666242848057</c:v>
                </c:pt>
                <c:pt idx="336">
                  <c:v>0.84551811824539103</c:v>
                </c:pt>
                <c:pt idx="337">
                  <c:v>0.84551811824539103</c:v>
                </c:pt>
                <c:pt idx="338">
                  <c:v>0.84551811824539103</c:v>
                </c:pt>
                <c:pt idx="339">
                  <c:v>0.84678957406230138</c:v>
                </c:pt>
                <c:pt idx="340">
                  <c:v>0.84742530197075649</c:v>
                </c:pt>
                <c:pt idx="341">
                  <c:v>0.84933248569612207</c:v>
                </c:pt>
                <c:pt idx="342">
                  <c:v>0.84933248569612207</c:v>
                </c:pt>
                <c:pt idx="343">
                  <c:v>0.84933248569612207</c:v>
                </c:pt>
                <c:pt idx="344">
                  <c:v>0.85060394151303242</c:v>
                </c:pt>
                <c:pt idx="345">
                  <c:v>0.85123966942148765</c:v>
                </c:pt>
                <c:pt idx="346">
                  <c:v>0.85187539732994277</c:v>
                </c:pt>
                <c:pt idx="347">
                  <c:v>0.85187539732994277</c:v>
                </c:pt>
                <c:pt idx="348">
                  <c:v>0.852511125238398</c:v>
                </c:pt>
                <c:pt idx="349">
                  <c:v>0.85314685314685312</c:v>
                </c:pt>
                <c:pt idx="350">
                  <c:v>0.85441830896376347</c:v>
                </c:pt>
                <c:pt idx="351">
                  <c:v>0.85568976478067382</c:v>
                </c:pt>
                <c:pt idx="352">
                  <c:v>0.85632549268912905</c:v>
                </c:pt>
                <c:pt idx="353">
                  <c:v>0.85632549268912905</c:v>
                </c:pt>
                <c:pt idx="354">
                  <c:v>0.85696122059758428</c:v>
                </c:pt>
                <c:pt idx="355">
                  <c:v>0.85886840432294975</c:v>
                </c:pt>
                <c:pt idx="356">
                  <c:v>0.85886840432294975</c:v>
                </c:pt>
                <c:pt idx="357">
                  <c:v>0.85950413223140498</c:v>
                </c:pt>
                <c:pt idx="358">
                  <c:v>0.8601398601398601</c:v>
                </c:pt>
                <c:pt idx="359">
                  <c:v>0.86141131595677045</c:v>
                </c:pt>
                <c:pt idx="360">
                  <c:v>0.86268277177368091</c:v>
                </c:pt>
                <c:pt idx="361">
                  <c:v>0.86331849968213603</c:v>
                </c:pt>
                <c:pt idx="362">
                  <c:v>0.86331849968213603</c:v>
                </c:pt>
                <c:pt idx="363">
                  <c:v>0.86522568340750161</c:v>
                </c:pt>
                <c:pt idx="364">
                  <c:v>0.86586141131595673</c:v>
                </c:pt>
                <c:pt idx="365">
                  <c:v>0.86713286713286708</c:v>
                </c:pt>
                <c:pt idx="366">
                  <c:v>0.86713286713286708</c:v>
                </c:pt>
                <c:pt idx="367">
                  <c:v>0.86776859504132231</c:v>
                </c:pt>
                <c:pt idx="368">
                  <c:v>0.86840432294977754</c:v>
                </c:pt>
                <c:pt idx="369">
                  <c:v>0.86840432294977754</c:v>
                </c:pt>
                <c:pt idx="370">
                  <c:v>0.86967577876668789</c:v>
                </c:pt>
                <c:pt idx="371">
                  <c:v>0.87221869040050859</c:v>
                </c:pt>
                <c:pt idx="372">
                  <c:v>0.87221869040050859</c:v>
                </c:pt>
                <c:pt idx="373">
                  <c:v>0.87285441830896371</c:v>
                </c:pt>
                <c:pt idx="374">
                  <c:v>0.87476160203432929</c:v>
                </c:pt>
                <c:pt idx="375">
                  <c:v>0.87539732994278452</c:v>
                </c:pt>
                <c:pt idx="376">
                  <c:v>0.87666878575969487</c:v>
                </c:pt>
                <c:pt idx="377">
                  <c:v>0.87730451366814999</c:v>
                </c:pt>
                <c:pt idx="378">
                  <c:v>0.87730451366814999</c:v>
                </c:pt>
                <c:pt idx="379">
                  <c:v>0.87794024157660522</c:v>
                </c:pt>
                <c:pt idx="380">
                  <c:v>0.87794024157660522</c:v>
                </c:pt>
                <c:pt idx="381">
                  <c:v>0.87794024157660522</c:v>
                </c:pt>
                <c:pt idx="382">
                  <c:v>0.87794024157660522</c:v>
                </c:pt>
                <c:pt idx="383">
                  <c:v>0.87857596948506045</c:v>
                </c:pt>
                <c:pt idx="384">
                  <c:v>0.87921169739351557</c:v>
                </c:pt>
                <c:pt idx="385">
                  <c:v>0.88175460902733627</c:v>
                </c:pt>
                <c:pt idx="386">
                  <c:v>0.8823903369357915</c:v>
                </c:pt>
                <c:pt idx="387">
                  <c:v>0.88429752066115708</c:v>
                </c:pt>
                <c:pt idx="388">
                  <c:v>0.8849332485696122</c:v>
                </c:pt>
                <c:pt idx="389">
                  <c:v>0.8849332485696122</c:v>
                </c:pt>
                <c:pt idx="390">
                  <c:v>0.88556897647806743</c:v>
                </c:pt>
                <c:pt idx="391">
                  <c:v>0.88620470438652255</c:v>
                </c:pt>
                <c:pt idx="392">
                  <c:v>0.88684043229497778</c:v>
                </c:pt>
                <c:pt idx="393">
                  <c:v>0.88684043229497778</c:v>
                </c:pt>
                <c:pt idx="394">
                  <c:v>0.8874761602034329</c:v>
                </c:pt>
                <c:pt idx="395">
                  <c:v>0.88811188811188813</c:v>
                </c:pt>
                <c:pt idx="396">
                  <c:v>0.88874761602034325</c:v>
                </c:pt>
                <c:pt idx="397">
                  <c:v>0.88938334392879848</c:v>
                </c:pt>
                <c:pt idx="398">
                  <c:v>0.89001907183725371</c:v>
                </c:pt>
                <c:pt idx="399">
                  <c:v>0.89065479974570883</c:v>
                </c:pt>
                <c:pt idx="400">
                  <c:v>0.89129052765416406</c:v>
                </c:pt>
                <c:pt idx="401">
                  <c:v>0.89129052765416406</c:v>
                </c:pt>
                <c:pt idx="402">
                  <c:v>0.89192625556261917</c:v>
                </c:pt>
                <c:pt idx="403">
                  <c:v>0.89192625556261917</c:v>
                </c:pt>
                <c:pt idx="404">
                  <c:v>0.89319771137952952</c:v>
                </c:pt>
                <c:pt idx="405">
                  <c:v>0.89319771137952952</c:v>
                </c:pt>
                <c:pt idx="406">
                  <c:v>0.89319771137952952</c:v>
                </c:pt>
                <c:pt idx="407">
                  <c:v>0.89319771137952952</c:v>
                </c:pt>
                <c:pt idx="408">
                  <c:v>0.89319771137952952</c:v>
                </c:pt>
                <c:pt idx="409">
                  <c:v>0.89319771137952952</c:v>
                </c:pt>
                <c:pt idx="410">
                  <c:v>0.89383343928798475</c:v>
                </c:pt>
                <c:pt idx="411">
                  <c:v>0.8951048951048951</c:v>
                </c:pt>
                <c:pt idx="412">
                  <c:v>0.8951048951048951</c:v>
                </c:pt>
                <c:pt idx="413">
                  <c:v>0.89701207883026068</c:v>
                </c:pt>
                <c:pt idx="414">
                  <c:v>0.89828353464717103</c:v>
                </c:pt>
                <c:pt idx="415">
                  <c:v>0.89828353464717103</c:v>
                </c:pt>
                <c:pt idx="416">
                  <c:v>0.89891926255562615</c:v>
                </c:pt>
                <c:pt idx="417">
                  <c:v>0.89891926255562615</c:v>
                </c:pt>
                <c:pt idx="418">
                  <c:v>0.89891926255562615</c:v>
                </c:pt>
                <c:pt idx="419">
                  <c:v>0.89891926255562615</c:v>
                </c:pt>
                <c:pt idx="420">
                  <c:v>0.89891926255562615</c:v>
                </c:pt>
                <c:pt idx="421">
                  <c:v>0.89891926255562615</c:v>
                </c:pt>
                <c:pt idx="422">
                  <c:v>0.89955499046408138</c:v>
                </c:pt>
                <c:pt idx="423">
                  <c:v>0.90209790209790208</c:v>
                </c:pt>
                <c:pt idx="424">
                  <c:v>0.90209790209790208</c:v>
                </c:pt>
                <c:pt idx="425">
                  <c:v>0.90464081373172278</c:v>
                </c:pt>
                <c:pt idx="426">
                  <c:v>0.90464081373172278</c:v>
                </c:pt>
                <c:pt idx="427">
                  <c:v>0.90464081373172278</c:v>
                </c:pt>
                <c:pt idx="428">
                  <c:v>0.90654799745708836</c:v>
                </c:pt>
                <c:pt idx="429">
                  <c:v>0.90718372536554359</c:v>
                </c:pt>
                <c:pt idx="430">
                  <c:v>0.90781945327399871</c:v>
                </c:pt>
                <c:pt idx="431">
                  <c:v>0.90845518118245394</c:v>
                </c:pt>
                <c:pt idx="432">
                  <c:v>0.90909090909090906</c:v>
                </c:pt>
                <c:pt idx="433">
                  <c:v>0.90972663699936429</c:v>
                </c:pt>
                <c:pt idx="434">
                  <c:v>0.91036236490781941</c:v>
                </c:pt>
                <c:pt idx="435">
                  <c:v>0.91036236490781941</c:v>
                </c:pt>
                <c:pt idx="436">
                  <c:v>0.91099809281627464</c:v>
                </c:pt>
                <c:pt idx="437">
                  <c:v>0.91099809281627464</c:v>
                </c:pt>
                <c:pt idx="438">
                  <c:v>0.91099809281627464</c:v>
                </c:pt>
                <c:pt idx="439">
                  <c:v>0.91099809281627464</c:v>
                </c:pt>
                <c:pt idx="440">
                  <c:v>0.91163382072472987</c:v>
                </c:pt>
                <c:pt idx="441">
                  <c:v>0.91226954863318499</c:v>
                </c:pt>
                <c:pt idx="442">
                  <c:v>0.91226954863318499</c:v>
                </c:pt>
                <c:pt idx="443">
                  <c:v>0.91290527654164022</c:v>
                </c:pt>
                <c:pt idx="444">
                  <c:v>0.91417673235855057</c:v>
                </c:pt>
                <c:pt idx="445">
                  <c:v>0.91481246026700569</c:v>
                </c:pt>
                <c:pt idx="446">
                  <c:v>0.91608391608391604</c:v>
                </c:pt>
                <c:pt idx="447">
                  <c:v>0.91608391608391604</c:v>
                </c:pt>
                <c:pt idx="448">
                  <c:v>0.91608391608391604</c:v>
                </c:pt>
                <c:pt idx="449">
                  <c:v>0.91799109980928162</c:v>
                </c:pt>
                <c:pt idx="450">
                  <c:v>0.91799109980928162</c:v>
                </c:pt>
                <c:pt idx="451">
                  <c:v>0.91799109980928162</c:v>
                </c:pt>
                <c:pt idx="452">
                  <c:v>0.91862682771773685</c:v>
                </c:pt>
                <c:pt idx="453">
                  <c:v>0.91862682771773685</c:v>
                </c:pt>
                <c:pt idx="454">
                  <c:v>0.91862682771773685</c:v>
                </c:pt>
                <c:pt idx="455">
                  <c:v>0.91862682771773685</c:v>
                </c:pt>
                <c:pt idx="456">
                  <c:v>0.91862682771773685</c:v>
                </c:pt>
                <c:pt idx="457">
                  <c:v>0.91862682771773685</c:v>
                </c:pt>
                <c:pt idx="458">
                  <c:v>0.9198982835346472</c:v>
                </c:pt>
                <c:pt idx="459">
                  <c:v>0.92180546726001267</c:v>
                </c:pt>
                <c:pt idx="460">
                  <c:v>0.92180546726001267</c:v>
                </c:pt>
                <c:pt idx="461">
                  <c:v>0.92180546726001267</c:v>
                </c:pt>
                <c:pt idx="462">
                  <c:v>0.92180546726001267</c:v>
                </c:pt>
                <c:pt idx="463">
                  <c:v>0.92180546726001267</c:v>
                </c:pt>
                <c:pt idx="464">
                  <c:v>0.92180546726001267</c:v>
                </c:pt>
                <c:pt idx="465">
                  <c:v>0.9224411951684679</c:v>
                </c:pt>
                <c:pt idx="466">
                  <c:v>0.9224411951684679</c:v>
                </c:pt>
                <c:pt idx="467">
                  <c:v>0.9224411951684679</c:v>
                </c:pt>
                <c:pt idx="468">
                  <c:v>0.9224411951684679</c:v>
                </c:pt>
                <c:pt idx="469">
                  <c:v>0.9224411951684679</c:v>
                </c:pt>
                <c:pt idx="470">
                  <c:v>0.9224411951684679</c:v>
                </c:pt>
                <c:pt idx="471">
                  <c:v>0.92371265098537825</c:v>
                </c:pt>
                <c:pt idx="472">
                  <c:v>0.92371265098537825</c:v>
                </c:pt>
                <c:pt idx="473">
                  <c:v>0.92434837889383348</c:v>
                </c:pt>
                <c:pt idx="474">
                  <c:v>0.9249841068022886</c:v>
                </c:pt>
                <c:pt idx="475">
                  <c:v>0.92561983471074383</c:v>
                </c:pt>
                <c:pt idx="476">
                  <c:v>0.92689129052765418</c:v>
                </c:pt>
                <c:pt idx="477">
                  <c:v>0.92689129052765418</c:v>
                </c:pt>
                <c:pt idx="478">
                  <c:v>0.9275270184361093</c:v>
                </c:pt>
                <c:pt idx="479">
                  <c:v>0.9275270184361093</c:v>
                </c:pt>
                <c:pt idx="480">
                  <c:v>0.92816274634456453</c:v>
                </c:pt>
                <c:pt idx="481">
                  <c:v>0.92816274634456453</c:v>
                </c:pt>
                <c:pt idx="482">
                  <c:v>0.92879847425301976</c:v>
                </c:pt>
                <c:pt idx="483">
                  <c:v>0.93006993006993011</c:v>
                </c:pt>
                <c:pt idx="484">
                  <c:v>0.93006993006993011</c:v>
                </c:pt>
                <c:pt idx="485">
                  <c:v>0.93006993006993011</c:v>
                </c:pt>
                <c:pt idx="486">
                  <c:v>0.93070565797838523</c:v>
                </c:pt>
                <c:pt idx="487">
                  <c:v>0.93197711379529558</c:v>
                </c:pt>
                <c:pt idx="488">
                  <c:v>0.93197711379529558</c:v>
                </c:pt>
                <c:pt idx="489">
                  <c:v>0.93197711379529558</c:v>
                </c:pt>
                <c:pt idx="490">
                  <c:v>0.93197711379529558</c:v>
                </c:pt>
                <c:pt idx="491">
                  <c:v>0.93197711379529558</c:v>
                </c:pt>
                <c:pt idx="492">
                  <c:v>0.93261284170375081</c:v>
                </c:pt>
                <c:pt idx="493">
                  <c:v>0.93324856961220592</c:v>
                </c:pt>
                <c:pt idx="494">
                  <c:v>0.93324856961220592</c:v>
                </c:pt>
                <c:pt idx="495">
                  <c:v>0.93388429752066116</c:v>
                </c:pt>
                <c:pt idx="496">
                  <c:v>0.93388429752066116</c:v>
                </c:pt>
                <c:pt idx="497">
                  <c:v>0.93388429752066116</c:v>
                </c:pt>
                <c:pt idx="498">
                  <c:v>0.93452002542911639</c:v>
                </c:pt>
                <c:pt idx="499">
                  <c:v>0.93452002542911639</c:v>
                </c:pt>
                <c:pt idx="500">
                  <c:v>0.93452002542911639</c:v>
                </c:pt>
                <c:pt idx="501">
                  <c:v>0.9351557533375715</c:v>
                </c:pt>
                <c:pt idx="502">
                  <c:v>0.9351557533375715</c:v>
                </c:pt>
                <c:pt idx="503">
                  <c:v>0.93579148124602674</c:v>
                </c:pt>
                <c:pt idx="504">
                  <c:v>0.93642720915448185</c:v>
                </c:pt>
                <c:pt idx="505">
                  <c:v>0.93642720915448185</c:v>
                </c:pt>
                <c:pt idx="506">
                  <c:v>0.93706293706293708</c:v>
                </c:pt>
                <c:pt idx="507">
                  <c:v>0.93706293706293708</c:v>
                </c:pt>
                <c:pt idx="508">
                  <c:v>0.9376986649713922</c:v>
                </c:pt>
                <c:pt idx="509">
                  <c:v>0.9376986649713922</c:v>
                </c:pt>
                <c:pt idx="510">
                  <c:v>0.93833439287984743</c:v>
                </c:pt>
                <c:pt idx="511">
                  <c:v>0.93833439287984743</c:v>
                </c:pt>
                <c:pt idx="512">
                  <c:v>0.93833439287984743</c:v>
                </c:pt>
                <c:pt idx="513">
                  <c:v>0.93960584869675778</c:v>
                </c:pt>
                <c:pt idx="514">
                  <c:v>0.94024157660521301</c:v>
                </c:pt>
                <c:pt idx="515">
                  <c:v>0.94024157660521301</c:v>
                </c:pt>
                <c:pt idx="516">
                  <c:v>0.94087730451366813</c:v>
                </c:pt>
                <c:pt idx="517">
                  <c:v>0.94151303242212336</c:v>
                </c:pt>
                <c:pt idx="518">
                  <c:v>0.94151303242212336</c:v>
                </c:pt>
                <c:pt idx="519">
                  <c:v>0.94214876033057848</c:v>
                </c:pt>
                <c:pt idx="520">
                  <c:v>0.94214876033057848</c:v>
                </c:pt>
                <c:pt idx="521">
                  <c:v>0.94214876033057848</c:v>
                </c:pt>
                <c:pt idx="522">
                  <c:v>0.94214876033057848</c:v>
                </c:pt>
                <c:pt idx="523">
                  <c:v>0.94214876033057848</c:v>
                </c:pt>
                <c:pt idx="524">
                  <c:v>0.94342021614748883</c:v>
                </c:pt>
                <c:pt idx="525">
                  <c:v>0.94342021614748883</c:v>
                </c:pt>
                <c:pt idx="526">
                  <c:v>0.94342021614748883</c:v>
                </c:pt>
                <c:pt idx="527">
                  <c:v>0.94342021614748883</c:v>
                </c:pt>
                <c:pt idx="528">
                  <c:v>0.94469167196439918</c:v>
                </c:pt>
                <c:pt idx="529">
                  <c:v>0.94532739987285441</c:v>
                </c:pt>
                <c:pt idx="530">
                  <c:v>0.94596312778130964</c:v>
                </c:pt>
                <c:pt idx="531">
                  <c:v>0.94596312778130964</c:v>
                </c:pt>
                <c:pt idx="532">
                  <c:v>0.94596312778130964</c:v>
                </c:pt>
                <c:pt idx="533">
                  <c:v>0.94596312778130964</c:v>
                </c:pt>
                <c:pt idx="534">
                  <c:v>0.94596312778130964</c:v>
                </c:pt>
                <c:pt idx="535">
                  <c:v>0.94659885568976476</c:v>
                </c:pt>
                <c:pt idx="536">
                  <c:v>0.94723458359821999</c:v>
                </c:pt>
                <c:pt idx="537">
                  <c:v>0.94723458359821999</c:v>
                </c:pt>
                <c:pt idx="538">
                  <c:v>0.94723458359821999</c:v>
                </c:pt>
                <c:pt idx="539">
                  <c:v>0.94850603941513034</c:v>
                </c:pt>
                <c:pt idx="540">
                  <c:v>0.94850603941513034</c:v>
                </c:pt>
                <c:pt idx="541">
                  <c:v>0.94850603941513034</c:v>
                </c:pt>
                <c:pt idx="542">
                  <c:v>0.94850603941513034</c:v>
                </c:pt>
                <c:pt idx="543">
                  <c:v>0.94914176732358546</c:v>
                </c:pt>
                <c:pt idx="544">
                  <c:v>0.94914176732358546</c:v>
                </c:pt>
                <c:pt idx="545">
                  <c:v>0.94914176732358546</c:v>
                </c:pt>
                <c:pt idx="546">
                  <c:v>0.94977749523204069</c:v>
                </c:pt>
                <c:pt idx="547">
                  <c:v>0.94977749523204069</c:v>
                </c:pt>
                <c:pt idx="548">
                  <c:v>0.94977749523204069</c:v>
                </c:pt>
                <c:pt idx="549">
                  <c:v>0.95041322314049592</c:v>
                </c:pt>
                <c:pt idx="550">
                  <c:v>0.95041322314049592</c:v>
                </c:pt>
                <c:pt idx="551">
                  <c:v>0.95104895104895104</c:v>
                </c:pt>
                <c:pt idx="552">
                  <c:v>0.95168467895740627</c:v>
                </c:pt>
                <c:pt idx="553">
                  <c:v>0.95168467895740627</c:v>
                </c:pt>
                <c:pt idx="554">
                  <c:v>0.95168467895740627</c:v>
                </c:pt>
                <c:pt idx="555">
                  <c:v>0.95168467895740627</c:v>
                </c:pt>
                <c:pt idx="556">
                  <c:v>0.95168467895740627</c:v>
                </c:pt>
                <c:pt idx="557">
                  <c:v>0.95168467895740627</c:v>
                </c:pt>
                <c:pt idx="558">
                  <c:v>0.95168467895740627</c:v>
                </c:pt>
                <c:pt idx="559">
                  <c:v>0.95232040686586139</c:v>
                </c:pt>
                <c:pt idx="560">
                  <c:v>0.95359186268277174</c:v>
                </c:pt>
                <c:pt idx="561">
                  <c:v>0.95422759059122697</c:v>
                </c:pt>
                <c:pt idx="562">
                  <c:v>0.95422759059122697</c:v>
                </c:pt>
                <c:pt idx="563">
                  <c:v>0.95486331849968209</c:v>
                </c:pt>
                <c:pt idx="564">
                  <c:v>0.95549904640813732</c:v>
                </c:pt>
                <c:pt idx="565">
                  <c:v>0.95613477431659255</c:v>
                </c:pt>
                <c:pt idx="566">
                  <c:v>0.95613477431659255</c:v>
                </c:pt>
                <c:pt idx="567">
                  <c:v>0.95613477431659255</c:v>
                </c:pt>
                <c:pt idx="568">
                  <c:v>0.95613477431659255</c:v>
                </c:pt>
                <c:pt idx="569">
                  <c:v>0.95613477431659255</c:v>
                </c:pt>
                <c:pt idx="570">
                  <c:v>0.95613477431659255</c:v>
                </c:pt>
                <c:pt idx="571">
                  <c:v>0.95677050222504767</c:v>
                </c:pt>
                <c:pt idx="572">
                  <c:v>0.95677050222504767</c:v>
                </c:pt>
                <c:pt idx="573">
                  <c:v>0.95677050222504767</c:v>
                </c:pt>
                <c:pt idx="574">
                  <c:v>0.9574062301335029</c:v>
                </c:pt>
                <c:pt idx="575">
                  <c:v>0.9574062301335029</c:v>
                </c:pt>
                <c:pt idx="576">
                  <c:v>0.95804195804195802</c:v>
                </c:pt>
                <c:pt idx="577">
                  <c:v>0.95804195804195802</c:v>
                </c:pt>
                <c:pt idx="578">
                  <c:v>0.95804195804195802</c:v>
                </c:pt>
                <c:pt idx="579">
                  <c:v>0.95804195804195802</c:v>
                </c:pt>
                <c:pt idx="580">
                  <c:v>0.95867768595041325</c:v>
                </c:pt>
                <c:pt idx="581">
                  <c:v>0.95867768595041325</c:v>
                </c:pt>
                <c:pt idx="582">
                  <c:v>0.95867768595041325</c:v>
                </c:pt>
                <c:pt idx="583">
                  <c:v>0.95867768595041325</c:v>
                </c:pt>
                <c:pt idx="584">
                  <c:v>0.95931341385886837</c:v>
                </c:pt>
                <c:pt idx="585">
                  <c:v>0.95931341385886837</c:v>
                </c:pt>
                <c:pt idx="586">
                  <c:v>0.9599491417673236</c:v>
                </c:pt>
                <c:pt idx="587">
                  <c:v>0.96058486967577872</c:v>
                </c:pt>
                <c:pt idx="588">
                  <c:v>0.96058486967577872</c:v>
                </c:pt>
                <c:pt idx="589">
                  <c:v>0.96122059758423395</c:v>
                </c:pt>
                <c:pt idx="590">
                  <c:v>0.96185632549268918</c:v>
                </c:pt>
                <c:pt idx="591">
                  <c:v>0.96185632549268918</c:v>
                </c:pt>
                <c:pt idx="592">
                  <c:v>0.96185632549268918</c:v>
                </c:pt>
                <c:pt idx="593">
                  <c:v>0.96185632549268918</c:v>
                </c:pt>
                <c:pt idx="594">
                  <c:v>0.96185632549268918</c:v>
                </c:pt>
                <c:pt idx="595">
                  <c:v>0.9624920534011443</c:v>
                </c:pt>
                <c:pt idx="596">
                  <c:v>0.96312778130959953</c:v>
                </c:pt>
                <c:pt idx="597">
                  <c:v>0.96312778130959953</c:v>
                </c:pt>
                <c:pt idx="598">
                  <c:v>0.96312778130959953</c:v>
                </c:pt>
                <c:pt idx="599">
                  <c:v>0.96376350921805465</c:v>
                </c:pt>
                <c:pt idx="600">
                  <c:v>0.965034965034965</c:v>
                </c:pt>
                <c:pt idx="601">
                  <c:v>0.965034965034965</c:v>
                </c:pt>
                <c:pt idx="602">
                  <c:v>0.965034965034965</c:v>
                </c:pt>
                <c:pt idx="603">
                  <c:v>0.965034965034965</c:v>
                </c:pt>
                <c:pt idx="604">
                  <c:v>0.965034965034965</c:v>
                </c:pt>
                <c:pt idx="605">
                  <c:v>0.96567069294342023</c:v>
                </c:pt>
                <c:pt idx="606">
                  <c:v>0.96567069294342023</c:v>
                </c:pt>
                <c:pt idx="607">
                  <c:v>0.96567069294342023</c:v>
                </c:pt>
                <c:pt idx="608">
                  <c:v>0.96567069294342023</c:v>
                </c:pt>
                <c:pt idx="609">
                  <c:v>0.96567069294342023</c:v>
                </c:pt>
                <c:pt idx="610">
                  <c:v>0.96567069294342023</c:v>
                </c:pt>
                <c:pt idx="611">
                  <c:v>0.96567069294342023</c:v>
                </c:pt>
                <c:pt idx="612">
                  <c:v>0.96567069294342023</c:v>
                </c:pt>
                <c:pt idx="613">
                  <c:v>0.96567069294342023</c:v>
                </c:pt>
                <c:pt idx="614">
                  <c:v>0.96630642085187535</c:v>
                </c:pt>
                <c:pt idx="615">
                  <c:v>0.96630642085187535</c:v>
                </c:pt>
                <c:pt idx="616">
                  <c:v>0.96630642085187535</c:v>
                </c:pt>
                <c:pt idx="617">
                  <c:v>0.96630642085187535</c:v>
                </c:pt>
                <c:pt idx="618">
                  <c:v>0.96757787666878581</c:v>
                </c:pt>
                <c:pt idx="619">
                  <c:v>0.96821360457724093</c:v>
                </c:pt>
                <c:pt idx="620">
                  <c:v>0.96821360457724093</c:v>
                </c:pt>
                <c:pt idx="621">
                  <c:v>0.96884933248569616</c:v>
                </c:pt>
                <c:pt idx="622">
                  <c:v>0.96884933248569616</c:v>
                </c:pt>
                <c:pt idx="623">
                  <c:v>0.96884933248569616</c:v>
                </c:pt>
                <c:pt idx="624">
                  <c:v>0.97075651621106163</c:v>
                </c:pt>
                <c:pt idx="625">
                  <c:v>0.97075651621106163</c:v>
                </c:pt>
                <c:pt idx="626">
                  <c:v>0.97075651621106163</c:v>
                </c:pt>
                <c:pt idx="627">
                  <c:v>0.97139224411951686</c:v>
                </c:pt>
                <c:pt idx="628">
                  <c:v>0.97139224411951686</c:v>
                </c:pt>
                <c:pt idx="629">
                  <c:v>0.97139224411951686</c:v>
                </c:pt>
                <c:pt idx="630">
                  <c:v>0.97202797202797198</c:v>
                </c:pt>
                <c:pt idx="631">
                  <c:v>0.97202797202797198</c:v>
                </c:pt>
                <c:pt idx="632">
                  <c:v>0.97202797202797198</c:v>
                </c:pt>
                <c:pt idx="633">
                  <c:v>0.97202797202797198</c:v>
                </c:pt>
                <c:pt idx="634">
                  <c:v>0.97202797202797198</c:v>
                </c:pt>
                <c:pt idx="635">
                  <c:v>0.97202797202797198</c:v>
                </c:pt>
                <c:pt idx="636">
                  <c:v>0.97266369993642721</c:v>
                </c:pt>
                <c:pt idx="637">
                  <c:v>0.97266369993642721</c:v>
                </c:pt>
                <c:pt idx="638">
                  <c:v>0.97266369993642721</c:v>
                </c:pt>
                <c:pt idx="639">
                  <c:v>0.97329942784488244</c:v>
                </c:pt>
                <c:pt idx="640">
                  <c:v>0.97329942784488244</c:v>
                </c:pt>
                <c:pt idx="641">
                  <c:v>0.97329942784488244</c:v>
                </c:pt>
                <c:pt idx="642">
                  <c:v>0.97329942784488244</c:v>
                </c:pt>
                <c:pt idx="643">
                  <c:v>0.97329942784488244</c:v>
                </c:pt>
                <c:pt idx="644">
                  <c:v>0.97329942784488244</c:v>
                </c:pt>
                <c:pt idx="645">
                  <c:v>0.97329942784488244</c:v>
                </c:pt>
                <c:pt idx="646">
                  <c:v>0.97329942784488244</c:v>
                </c:pt>
                <c:pt idx="647">
                  <c:v>0.97329942784488244</c:v>
                </c:pt>
                <c:pt idx="648">
                  <c:v>0.97329942784488244</c:v>
                </c:pt>
                <c:pt idx="649">
                  <c:v>0.97329942784488244</c:v>
                </c:pt>
                <c:pt idx="650">
                  <c:v>0.97393515575333756</c:v>
                </c:pt>
                <c:pt idx="651">
                  <c:v>0.97393515575333756</c:v>
                </c:pt>
                <c:pt idx="652">
                  <c:v>0.97393515575333756</c:v>
                </c:pt>
                <c:pt idx="653">
                  <c:v>0.97393515575333756</c:v>
                </c:pt>
                <c:pt idx="654">
                  <c:v>0.97393515575333756</c:v>
                </c:pt>
                <c:pt idx="655">
                  <c:v>0.97393515575333756</c:v>
                </c:pt>
                <c:pt idx="656">
                  <c:v>0.97393515575333756</c:v>
                </c:pt>
                <c:pt idx="657">
                  <c:v>0.97393515575333756</c:v>
                </c:pt>
                <c:pt idx="658">
                  <c:v>0.97393515575333756</c:v>
                </c:pt>
                <c:pt idx="659">
                  <c:v>0.97393515575333756</c:v>
                </c:pt>
                <c:pt idx="660">
                  <c:v>0.97457088366179279</c:v>
                </c:pt>
                <c:pt idx="661">
                  <c:v>0.97457088366179279</c:v>
                </c:pt>
                <c:pt idx="662">
                  <c:v>0.97457088366179279</c:v>
                </c:pt>
                <c:pt idx="663">
                  <c:v>0.97520661157024791</c:v>
                </c:pt>
                <c:pt idx="664">
                  <c:v>0.97520661157024791</c:v>
                </c:pt>
                <c:pt idx="665">
                  <c:v>0.97520661157024791</c:v>
                </c:pt>
                <c:pt idx="666">
                  <c:v>0.97520661157024791</c:v>
                </c:pt>
                <c:pt idx="667">
                  <c:v>0.97520661157024791</c:v>
                </c:pt>
                <c:pt idx="668">
                  <c:v>0.97520661157024791</c:v>
                </c:pt>
                <c:pt idx="669">
                  <c:v>0.97520661157024791</c:v>
                </c:pt>
                <c:pt idx="670">
                  <c:v>0.97520661157024791</c:v>
                </c:pt>
                <c:pt idx="671">
                  <c:v>0.97520661157024791</c:v>
                </c:pt>
                <c:pt idx="672">
                  <c:v>0.97520661157024791</c:v>
                </c:pt>
                <c:pt idx="673">
                  <c:v>0.97584233947870314</c:v>
                </c:pt>
                <c:pt idx="674">
                  <c:v>0.97584233947870314</c:v>
                </c:pt>
                <c:pt idx="675">
                  <c:v>0.97584233947870314</c:v>
                </c:pt>
                <c:pt idx="676">
                  <c:v>0.97711379529561349</c:v>
                </c:pt>
                <c:pt idx="677">
                  <c:v>0.97711379529561349</c:v>
                </c:pt>
                <c:pt idx="678">
                  <c:v>0.97711379529561349</c:v>
                </c:pt>
                <c:pt idx="679">
                  <c:v>0.97711379529561349</c:v>
                </c:pt>
                <c:pt idx="680">
                  <c:v>0.97711379529561349</c:v>
                </c:pt>
                <c:pt idx="681">
                  <c:v>0.97711379529561349</c:v>
                </c:pt>
                <c:pt idx="682">
                  <c:v>0.97711379529561349</c:v>
                </c:pt>
                <c:pt idx="683">
                  <c:v>0.97711379529561349</c:v>
                </c:pt>
                <c:pt idx="684">
                  <c:v>0.97902097902097907</c:v>
                </c:pt>
                <c:pt idx="685">
                  <c:v>0.97902097902097907</c:v>
                </c:pt>
                <c:pt idx="686">
                  <c:v>0.97902097902097907</c:v>
                </c:pt>
                <c:pt idx="687">
                  <c:v>0.97902097902097907</c:v>
                </c:pt>
                <c:pt idx="688">
                  <c:v>0.97965670692943418</c:v>
                </c:pt>
                <c:pt idx="689">
                  <c:v>0.98029243483788941</c:v>
                </c:pt>
                <c:pt idx="690">
                  <c:v>0.98092816274634453</c:v>
                </c:pt>
                <c:pt idx="691">
                  <c:v>0.98156389065479976</c:v>
                </c:pt>
                <c:pt idx="692">
                  <c:v>0.98219961856325488</c:v>
                </c:pt>
                <c:pt idx="693">
                  <c:v>0.98219961856325488</c:v>
                </c:pt>
                <c:pt idx="694">
                  <c:v>0.98283534647171011</c:v>
                </c:pt>
                <c:pt idx="695">
                  <c:v>0.98283534647171011</c:v>
                </c:pt>
                <c:pt idx="696">
                  <c:v>0.98283534647171011</c:v>
                </c:pt>
                <c:pt idx="697">
                  <c:v>0.98283534647171011</c:v>
                </c:pt>
                <c:pt idx="698">
                  <c:v>0.98283534647171011</c:v>
                </c:pt>
                <c:pt idx="699">
                  <c:v>0.98283534647171011</c:v>
                </c:pt>
                <c:pt idx="700">
                  <c:v>0.98283534647171011</c:v>
                </c:pt>
                <c:pt idx="701">
                  <c:v>0.98347107438016534</c:v>
                </c:pt>
                <c:pt idx="702">
                  <c:v>0.98410680228862046</c:v>
                </c:pt>
                <c:pt idx="703">
                  <c:v>0.98410680228862046</c:v>
                </c:pt>
                <c:pt idx="704">
                  <c:v>0.98410680228862046</c:v>
                </c:pt>
                <c:pt idx="705">
                  <c:v>0.98410680228862046</c:v>
                </c:pt>
                <c:pt idx="706">
                  <c:v>0.98410680228862046</c:v>
                </c:pt>
                <c:pt idx="707">
                  <c:v>0.98410680228862046</c:v>
                </c:pt>
                <c:pt idx="708">
                  <c:v>0.98410680228862046</c:v>
                </c:pt>
                <c:pt idx="709">
                  <c:v>0.98410680228862046</c:v>
                </c:pt>
                <c:pt idx="710">
                  <c:v>0.98410680228862046</c:v>
                </c:pt>
                <c:pt idx="711">
                  <c:v>0.98410680228862046</c:v>
                </c:pt>
                <c:pt idx="712">
                  <c:v>0.98410680228862046</c:v>
                </c:pt>
                <c:pt idx="713">
                  <c:v>0.98410680228862046</c:v>
                </c:pt>
                <c:pt idx="714">
                  <c:v>0.98410680228862046</c:v>
                </c:pt>
                <c:pt idx="715">
                  <c:v>0.98410680228862046</c:v>
                </c:pt>
                <c:pt idx="716">
                  <c:v>0.98410680228862046</c:v>
                </c:pt>
                <c:pt idx="717">
                  <c:v>0.98474253019707569</c:v>
                </c:pt>
                <c:pt idx="718">
                  <c:v>0.98474253019707569</c:v>
                </c:pt>
                <c:pt idx="719">
                  <c:v>0.98474253019707569</c:v>
                </c:pt>
                <c:pt idx="720">
                  <c:v>0.98537825810553081</c:v>
                </c:pt>
                <c:pt idx="721">
                  <c:v>0.98537825810553081</c:v>
                </c:pt>
                <c:pt idx="722">
                  <c:v>0.98537825810553081</c:v>
                </c:pt>
                <c:pt idx="723">
                  <c:v>0.98537825810553081</c:v>
                </c:pt>
                <c:pt idx="724">
                  <c:v>0.98537825810553081</c:v>
                </c:pt>
                <c:pt idx="725">
                  <c:v>0.98537825810553081</c:v>
                </c:pt>
                <c:pt idx="726">
                  <c:v>0.98537825810553081</c:v>
                </c:pt>
                <c:pt idx="727">
                  <c:v>0.98601398601398604</c:v>
                </c:pt>
                <c:pt idx="728">
                  <c:v>0.98601398601398604</c:v>
                </c:pt>
                <c:pt idx="729">
                  <c:v>0.98601398601398604</c:v>
                </c:pt>
                <c:pt idx="730">
                  <c:v>0.98601398601398604</c:v>
                </c:pt>
                <c:pt idx="731">
                  <c:v>0.98664971392244116</c:v>
                </c:pt>
                <c:pt idx="732">
                  <c:v>0.98664971392244116</c:v>
                </c:pt>
                <c:pt idx="733">
                  <c:v>0.98664971392244116</c:v>
                </c:pt>
                <c:pt idx="734">
                  <c:v>0.98664971392244116</c:v>
                </c:pt>
                <c:pt idx="735">
                  <c:v>0.98664971392244116</c:v>
                </c:pt>
                <c:pt idx="736">
                  <c:v>0.98664971392244116</c:v>
                </c:pt>
                <c:pt idx="737">
                  <c:v>0.98664971392244116</c:v>
                </c:pt>
                <c:pt idx="738">
                  <c:v>0.98664971392244116</c:v>
                </c:pt>
                <c:pt idx="739">
                  <c:v>0.98664971392244116</c:v>
                </c:pt>
                <c:pt idx="740">
                  <c:v>0.98664971392244116</c:v>
                </c:pt>
                <c:pt idx="741">
                  <c:v>0.98728544183089639</c:v>
                </c:pt>
                <c:pt idx="742">
                  <c:v>0.98728544183089639</c:v>
                </c:pt>
                <c:pt idx="743">
                  <c:v>0.98855689764780674</c:v>
                </c:pt>
                <c:pt idx="744">
                  <c:v>0.98855689764780674</c:v>
                </c:pt>
                <c:pt idx="745">
                  <c:v>0.98919262555626197</c:v>
                </c:pt>
                <c:pt idx="746">
                  <c:v>0.98982835346471709</c:v>
                </c:pt>
                <c:pt idx="747">
                  <c:v>0.98982835346471709</c:v>
                </c:pt>
                <c:pt idx="748">
                  <c:v>0.98982835346471709</c:v>
                </c:pt>
                <c:pt idx="749">
                  <c:v>0.98982835346471709</c:v>
                </c:pt>
                <c:pt idx="750">
                  <c:v>0.98982835346471709</c:v>
                </c:pt>
                <c:pt idx="751">
                  <c:v>0.98982835346471709</c:v>
                </c:pt>
                <c:pt idx="752">
                  <c:v>0.98982835346471709</c:v>
                </c:pt>
                <c:pt idx="753">
                  <c:v>0.98982835346471709</c:v>
                </c:pt>
                <c:pt idx="754">
                  <c:v>0.98982835346471709</c:v>
                </c:pt>
                <c:pt idx="755">
                  <c:v>0.98982835346471709</c:v>
                </c:pt>
                <c:pt idx="756">
                  <c:v>0.98982835346471709</c:v>
                </c:pt>
                <c:pt idx="757">
                  <c:v>0.98982835346471709</c:v>
                </c:pt>
                <c:pt idx="758">
                  <c:v>0.98982835346471709</c:v>
                </c:pt>
                <c:pt idx="759">
                  <c:v>0.98982835346471709</c:v>
                </c:pt>
                <c:pt idx="760">
                  <c:v>0.98982835346471709</c:v>
                </c:pt>
                <c:pt idx="761">
                  <c:v>0.98982835346471709</c:v>
                </c:pt>
                <c:pt idx="762">
                  <c:v>0.98982835346471709</c:v>
                </c:pt>
                <c:pt idx="763">
                  <c:v>0.98982835346471709</c:v>
                </c:pt>
                <c:pt idx="764">
                  <c:v>0.98982835346471709</c:v>
                </c:pt>
                <c:pt idx="765">
                  <c:v>0.99046408137317232</c:v>
                </c:pt>
                <c:pt idx="766">
                  <c:v>0.99046408137317232</c:v>
                </c:pt>
                <c:pt idx="767">
                  <c:v>0.99109980928162744</c:v>
                </c:pt>
                <c:pt idx="768">
                  <c:v>0.99173553719008267</c:v>
                </c:pt>
                <c:pt idx="769">
                  <c:v>0.99237126509853779</c:v>
                </c:pt>
                <c:pt idx="770">
                  <c:v>0.99237126509853779</c:v>
                </c:pt>
                <c:pt idx="771">
                  <c:v>0.99237126509853779</c:v>
                </c:pt>
                <c:pt idx="772">
                  <c:v>0.99237126509853779</c:v>
                </c:pt>
                <c:pt idx="773">
                  <c:v>0.99237126509853779</c:v>
                </c:pt>
                <c:pt idx="774">
                  <c:v>0.99237126509853779</c:v>
                </c:pt>
                <c:pt idx="775">
                  <c:v>0.99300699300699302</c:v>
                </c:pt>
                <c:pt idx="776">
                  <c:v>0.99300699300699302</c:v>
                </c:pt>
                <c:pt idx="777">
                  <c:v>0.99300699300699302</c:v>
                </c:pt>
                <c:pt idx="778">
                  <c:v>0.99364272091544814</c:v>
                </c:pt>
                <c:pt idx="779">
                  <c:v>0.99364272091544814</c:v>
                </c:pt>
                <c:pt idx="780">
                  <c:v>0.99364272091544814</c:v>
                </c:pt>
                <c:pt idx="781">
                  <c:v>0.99364272091544814</c:v>
                </c:pt>
                <c:pt idx="782">
                  <c:v>0.99364272091544814</c:v>
                </c:pt>
                <c:pt idx="783">
                  <c:v>0.99364272091544814</c:v>
                </c:pt>
                <c:pt idx="784">
                  <c:v>0.99364272091544814</c:v>
                </c:pt>
                <c:pt idx="785">
                  <c:v>0.99364272091544814</c:v>
                </c:pt>
                <c:pt idx="786">
                  <c:v>0.99364272091544814</c:v>
                </c:pt>
                <c:pt idx="787">
                  <c:v>0.99364272091544814</c:v>
                </c:pt>
                <c:pt idx="788">
                  <c:v>0.99364272091544814</c:v>
                </c:pt>
                <c:pt idx="789">
                  <c:v>0.99364272091544814</c:v>
                </c:pt>
                <c:pt idx="790">
                  <c:v>0.99364272091544814</c:v>
                </c:pt>
                <c:pt idx="791">
                  <c:v>0.99364272091544814</c:v>
                </c:pt>
                <c:pt idx="792">
                  <c:v>0.99364272091544814</c:v>
                </c:pt>
                <c:pt idx="793">
                  <c:v>0.99427844882390337</c:v>
                </c:pt>
                <c:pt idx="794">
                  <c:v>0.99427844882390337</c:v>
                </c:pt>
                <c:pt idx="795">
                  <c:v>0.99427844882390337</c:v>
                </c:pt>
                <c:pt idx="796">
                  <c:v>0.99427844882390337</c:v>
                </c:pt>
                <c:pt idx="797">
                  <c:v>0.99427844882390337</c:v>
                </c:pt>
                <c:pt idx="798">
                  <c:v>0.99427844882390337</c:v>
                </c:pt>
                <c:pt idx="799">
                  <c:v>0.9949141767323586</c:v>
                </c:pt>
                <c:pt idx="800">
                  <c:v>0.9949141767323586</c:v>
                </c:pt>
                <c:pt idx="801">
                  <c:v>0.9949141767323586</c:v>
                </c:pt>
                <c:pt idx="802">
                  <c:v>0.9949141767323586</c:v>
                </c:pt>
                <c:pt idx="803">
                  <c:v>0.99554990464081372</c:v>
                </c:pt>
                <c:pt idx="804">
                  <c:v>0.99554990464081372</c:v>
                </c:pt>
                <c:pt idx="805">
                  <c:v>0.99554990464081372</c:v>
                </c:pt>
                <c:pt idx="806">
                  <c:v>0.99682136045772407</c:v>
                </c:pt>
                <c:pt idx="807">
                  <c:v>0.99682136045772407</c:v>
                </c:pt>
                <c:pt idx="808">
                  <c:v>0.9974570883661793</c:v>
                </c:pt>
                <c:pt idx="809">
                  <c:v>0.9974570883661793</c:v>
                </c:pt>
                <c:pt idx="810">
                  <c:v>0.9974570883661793</c:v>
                </c:pt>
                <c:pt idx="811">
                  <c:v>0.9974570883661793</c:v>
                </c:pt>
                <c:pt idx="812">
                  <c:v>0.9974570883661793</c:v>
                </c:pt>
                <c:pt idx="813">
                  <c:v>0.9974570883661793</c:v>
                </c:pt>
                <c:pt idx="814">
                  <c:v>0.9974570883661793</c:v>
                </c:pt>
                <c:pt idx="815">
                  <c:v>0.99872854418308965</c:v>
                </c:pt>
                <c:pt idx="816">
                  <c:v>0.99872854418308965</c:v>
                </c:pt>
                <c:pt idx="817">
                  <c:v>0.99872854418308965</c:v>
                </c:pt>
                <c:pt idx="818">
                  <c:v>0.99872854418308965</c:v>
                </c:pt>
                <c:pt idx="819">
                  <c:v>0.99872854418308965</c:v>
                </c:pt>
                <c:pt idx="820">
                  <c:v>0.99872854418308965</c:v>
                </c:pt>
                <c:pt idx="821">
                  <c:v>0.99872854418308965</c:v>
                </c:pt>
                <c:pt idx="822">
                  <c:v>0.99872854418308965</c:v>
                </c:pt>
                <c:pt idx="823">
                  <c:v>0.99872854418308965</c:v>
                </c:pt>
                <c:pt idx="824">
                  <c:v>0.99872854418308965</c:v>
                </c:pt>
                <c:pt idx="825">
                  <c:v>0.99872854418308965</c:v>
                </c:pt>
                <c:pt idx="826">
                  <c:v>0.99936427209154477</c:v>
                </c:pt>
                <c:pt idx="827">
                  <c:v>0.99936427209154477</c:v>
                </c:pt>
                <c:pt idx="828">
                  <c:v>0.99936427209154477</c:v>
                </c:pt>
                <c:pt idx="829">
                  <c:v>0.99936427209154477</c:v>
                </c:pt>
                <c:pt idx="830">
                  <c:v>0.99936427209154477</c:v>
                </c:pt>
                <c:pt idx="831">
                  <c:v>0.99936427209154477</c:v>
                </c:pt>
                <c:pt idx="832">
                  <c:v>0.99936427209154477</c:v>
                </c:pt>
                <c:pt idx="833">
                  <c:v>0.99936427209154477</c:v>
                </c:pt>
                <c:pt idx="834">
                  <c:v>0.99936427209154477</c:v>
                </c:pt>
                <c:pt idx="835">
                  <c:v>1</c:v>
                </c:pt>
                <c:pt idx="836">
                  <c:v>1</c:v>
                </c:pt>
                <c:pt idx="837">
                  <c:v>1</c:v>
                </c:pt>
                <c:pt idx="838">
                  <c:v>1</c:v>
                </c:pt>
                <c:pt idx="839">
                  <c:v>1</c:v>
                </c:pt>
                <c:pt idx="840">
                  <c:v>1</c:v>
                </c:pt>
                <c:pt idx="841">
                  <c:v>1</c:v>
                </c:pt>
                <c:pt idx="842">
                  <c:v>1</c:v>
                </c:pt>
                <c:pt idx="843">
                  <c:v>1</c:v>
                </c:pt>
                <c:pt idx="844">
                  <c:v>1</c:v>
                </c:pt>
              </c:numCache>
            </c:numRef>
          </c:val>
          <c:smooth val="0"/>
        </c:ser>
        <c:dLbls>
          <c:showLegendKey val="0"/>
          <c:showVal val="0"/>
          <c:showCatName val="0"/>
          <c:showSerName val="0"/>
          <c:showPercent val="0"/>
          <c:showBubbleSize val="0"/>
        </c:dLbls>
        <c:marker val="1"/>
        <c:smooth val="0"/>
        <c:axId val="164718080"/>
        <c:axId val="164682496"/>
      </c:lineChart>
      <c:catAx>
        <c:axId val="164718080"/>
        <c:scaling>
          <c:orientation val="minMax"/>
        </c:scaling>
        <c:delete val="0"/>
        <c:axPos val="b"/>
        <c:title>
          <c:tx>
            <c:rich>
              <a:bodyPr/>
              <a:lstStyle/>
              <a:p>
                <a:pPr>
                  <a:defRPr/>
                </a:pPr>
                <a:r>
                  <a:rPr lang="en-US"/>
                  <a:t>Total Delay (cycles)</a:t>
                </a:r>
              </a:p>
            </c:rich>
          </c:tx>
          <c:overlay val="0"/>
        </c:title>
        <c:numFmt formatCode="General" sourceLinked="1"/>
        <c:majorTickMark val="out"/>
        <c:minorTickMark val="none"/>
        <c:tickLblPos val="nextTo"/>
        <c:crossAx val="164682496"/>
        <c:crosses val="autoZero"/>
        <c:auto val="1"/>
        <c:lblAlgn val="ctr"/>
        <c:lblOffset val="100"/>
        <c:tickLblSkip val="200"/>
        <c:tickMarkSkip val="100"/>
        <c:noMultiLvlLbl val="0"/>
      </c:catAx>
      <c:valAx>
        <c:axId val="164682496"/>
        <c:scaling>
          <c:orientation val="minMax"/>
          <c:max val="1"/>
        </c:scaling>
        <c:delete val="0"/>
        <c:axPos val="l"/>
        <c:majorGridlines/>
        <c:title>
          <c:tx>
            <c:rich>
              <a:bodyPr rot="-5400000" vert="horz"/>
              <a:lstStyle/>
              <a:p>
                <a:pPr>
                  <a:defRPr/>
                </a:pPr>
                <a:r>
                  <a:rPr lang="en-US"/>
                  <a:t>Fraction of total accesses</a:t>
                </a:r>
              </a:p>
            </c:rich>
          </c:tx>
          <c:overlay val="0"/>
        </c:title>
        <c:numFmt formatCode="General" sourceLinked="1"/>
        <c:majorTickMark val="out"/>
        <c:minorTickMark val="none"/>
        <c:tickLblPos val="nextTo"/>
        <c:crossAx val="164718080"/>
        <c:crosses val="autoZero"/>
        <c:crossBetween val="between"/>
      </c:valAx>
    </c:plotArea>
    <c:plotVisOnly val="1"/>
    <c:dispBlanksAs val="gap"/>
    <c:showDLblsOverMax val="0"/>
  </c:chart>
  <c:txPr>
    <a:bodyPr/>
    <a:lstStyle/>
    <a:p>
      <a:pPr>
        <a:defRPr sz="1400" b="0">
          <a:latin typeface="Arial" pitchFamily="34" charset="0"/>
          <a:cs typeface="Arial"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0.47802</cdr:x>
      <cdr:y>0.02269</cdr:y>
    </cdr:from>
    <cdr:to>
      <cdr:x>0.47802</cdr:x>
      <cdr:y>0.78071</cdr:y>
    </cdr:to>
    <cdr:sp macro="" textlink="">
      <cdr:nvSpPr>
        <cdr:cNvPr id="3" name="Straight Connector 2"/>
        <cdr:cNvSpPr/>
      </cdr:nvSpPr>
      <cdr:spPr>
        <a:xfrm xmlns:a="http://schemas.openxmlformats.org/drawingml/2006/main" rot="5400000" flipV="1">
          <a:off x="1756163" y="2530070"/>
          <a:ext cx="4774380" cy="0"/>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0.48215</cdr:x>
      <cdr:y>0.15312</cdr:y>
    </cdr:from>
    <cdr:to>
      <cdr:x>0.57281</cdr:x>
      <cdr:y>0.16824</cdr:y>
    </cdr:to>
    <cdr:sp macro="" textlink="">
      <cdr:nvSpPr>
        <cdr:cNvPr id="5" name="Straight Arrow Connector 4"/>
        <cdr:cNvSpPr/>
      </cdr:nvSpPr>
      <cdr:spPr>
        <a:xfrm xmlns:a="http://schemas.openxmlformats.org/drawingml/2006/main" rot="10800000" flipV="1">
          <a:off x="4179128" y="964410"/>
          <a:ext cx="785818" cy="95232"/>
        </a:xfrm>
        <a:prstGeom xmlns:a="http://schemas.openxmlformats.org/drawingml/2006/main" prst="straightConnector1">
          <a:avLst/>
        </a:prstGeom>
        <a:ln xmlns:a="http://schemas.openxmlformats.org/drawingml/2006/main">
          <a:prstDash val="sysDot"/>
          <a:tailEnd type="arrow"/>
        </a:ln>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0.5756</cdr:x>
      <cdr:y>0.08244</cdr:y>
    </cdr:from>
    <cdr:to>
      <cdr:x>0.79665</cdr:x>
      <cdr:y>0.20782</cdr:y>
    </cdr:to>
    <cdr:sp macro="" textlink="">
      <cdr:nvSpPr>
        <cdr:cNvPr id="6" name="TextBox 5"/>
        <cdr:cNvSpPr txBox="1"/>
      </cdr:nvSpPr>
      <cdr:spPr>
        <a:xfrm xmlns:a="http://schemas.openxmlformats.org/drawingml/2006/main">
          <a:off x="2857215" y="235531"/>
          <a:ext cx="1097268" cy="35823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Arial" pitchFamily="34" charset="0"/>
              <a:cs typeface="Arial" pitchFamily="34" charset="0"/>
            </a:rPr>
            <a:t>Average</a:t>
          </a:r>
        </a:p>
      </cdr:txBody>
    </cdr:sp>
  </cdr:relSizeAnchor>
</c:userShapes>
</file>

<file path=ppt/drawings/drawing10.xml><?xml version="1.0" encoding="utf-8"?>
<c:userShapes xmlns:c="http://schemas.openxmlformats.org/drawingml/2006/chart">
  <cdr:relSizeAnchor xmlns:cdr="http://schemas.openxmlformats.org/drawingml/2006/chartDrawing">
    <cdr:from>
      <cdr:x>0.19093</cdr:x>
      <cdr:y>0.49733</cdr:y>
    </cdr:from>
    <cdr:to>
      <cdr:x>0.99726</cdr:x>
      <cdr:y>0.49922</cdr:y>
    </cdr:to>
    <cdr:sp macro="" textlink="">
      <cdr:nvSpPr>
        <cdr:cNvPr id="3" name="Straight Connector 2"/>
        <cdr:cNvSpPr/>
      </cdr:nvSpPr>
      <cdr:spPr>
        <a:xfrm xmlns:a="http://schemas.openxmlformats.org/drawingml/2006/main">
          <a:off x="710567" y="1164172"/>
          <a:ext cx="3000844" cy="4425"/>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11.xml><?xml version="1.0" encoding="utf-8"?>
<c:userShapes xmlns:c="http://schemas.openxmlformats.org/drawingml/2006/chart">
  <cdr:relSizeAnchor xmlns:cdr="http://schemas.openxmlformats.org/drawingml/2006/chartDrawing">
    <cdr:from>
      <cdr:x>0.21259</cdr:x>
      <cdr:y>0.50953</cdr:y>
    </cdr:from>
    <cdr:to>
      <cdr:x>0.97427</cdr:x>
      <cdr:y>0.51331</cdr:y>
    </cdr:to>
    <cdr:sp macro="" textlink="">
      <cdr:nvSpPr>
        <cdr:cNvPr id="2" name="Straight Connector 2"/>
        <cdr:cNvSpPr/>
      </cdr:nvSpPr>
      <cdr:spPr>
        <a:xfrm xmlns:a="http://schemas.openxmlformats.org/drawingml/2006/main">
          <a:off x="791193" y="1192747"/>
          <a:ext cx="2834640" cy="8849"/>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12.xml><?xml version="1.0" encoding="utf-8"?>
<c:userShapes xmlns:c="http://schemas.openxmlformats.org/drawingml/2006/chart">
  <cdr:relSizeAnchor xmlns:cdr="http://schemas.openxmlformats.org/drawingml/2006/chartDrawing">
    <cdr:from>
      <cdr:x>0.19093</cdr:x>
      <cdr:y>0.50546</cdr:y>
    </cdr:from>
    <cdr:to>
      <cdr:x>1</cdr:x>
      <cdr:y>0.50735</cdr:y>
    </cdr:to>
    <cdr:sp macro="" textlink="">
      <cdr:nvSpPr>
        <cdr:cNvPr id="3" name="Straight Connector 2"/>
        <cdr:cNvSpPr/>
      </cdr:nvSpPr>
      <cdr:spPr>
        <a:xfrm xmlns:a="http://schemas.openxmlformats.org/drawingml/2006/main">
          <a:off x="710567" y="1183222"/>
          <a:ext cx="3011041" cy="4425"/>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13.xml><?xml version="1.0" encoding="utf-8"?>
<c:userShapes xmlns:c="http://schemas.openxmlformats.org/drawingml/2006/chart">
  <cdr:relSizeAnchor xmlns:cdr="http://schemas.openxmlformats.org/drawingml/2006/chartDrawing">
    <cdr:from>
      <cdr:x>0.16746</cdr:x>
      <cdr:y>0.57016</cdr:y>
    </cdr:from>
    <cdr:to>
      <cdr:x>0.97515</cdr:x>
      <cdr:y>0.57204</cdr:y>
    </cdr:to>
    <cdr:sp macro="" textlink="">
      <cdr:nvSpPr>
        <cdr:cNvPr id="3" name="Straight Connector 2"/>
        <cdr:cNvSpPr/>
      </cdr:nvSpPr>
      <cdr:spPr>
        <a:xfrm xmlns:a="http://schemas.openxmlformats.org/drawingml/2006/main">
          <a:off x="938155" y="1869111"/>
          <a:ext cx="4524956" cy="6163"/>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0.19231</cdr:x>
      <cdr:y>0.53285</cdr:y>
    </cdr:from>
    <cdr:to>
      <cdr:x>1</cdr:x>
      <cdr:y>0.53473</cdr:y>
    </cdr:to>
    <cdr:sp macro="" textlink="">
      <cdr:nvSpPr>
        <cdr:cNvPr id="3" name="Straight Connector 2"/>
        <cdr:cNvSpPr/>
      </cdr:nvSpPr>
      <cdr:spPr>
        <a:xfrm xmlns:a="http://schemas.openxmlformats.org/drawingml/2006/main">
          <a:off x="714812" y="1246563"/>
          <a:ext cx="3002164" cy="4398"/>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0.19231</cdr:x>
      <cdr:y>0.54124</cdr:y>
    </cdr:from>
    <cdr:to>
      <cdr:x>0.99725</cdr:x>
      <cdr:y>0.54125</cdr:y>
    </cdr:to>
    <cdr:sp macro="" textlink="">
      <cdr:nvSpPr>
        <cdr:cNvPr id="2" name="Straight Connector 2"/>
        <cdr:cNvSpPr/>
      </cdr:nvSpPr>
      <cdr:spPr>
        <a:xfrm xmlns:a="http://schemas.openxmlformats.org/drawingml/2006/main" flipV="1">
          <a:off x="689481" y="1340733"/>
          <a:ext cx="2885918" cy="25"/>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0.18956</cdr:x>
      <cdr:y>0.53841</cdr:y>
    </cdr:from>
    <cdr:to>
      <cdr:x>1</cdr:x>
      <cdr:y>0.53842</cdr:y>
    </cdr:to>
    <cdr:sp macro="" textlink="">
      <cdr:nvSpPr>
        <cdr:cNvPr id="3" name="Straight Connector 2"/>
        <cdr:cNvSpPr/>
      </cdr:nvSpPr>
      <cdr:spPr>
        <a:xfrm xmlns:a="http://schemas.openxmlformats.org/drawingml/2006/main" flipV="1">
          <a:off x="814668" y="1260349"/>
          <a:ext cx="3483012" cy="24"/>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5.xml><?xml version="1.0" encoding="utf-8"?>
<c:userShapes xmlns:c="http://schemas.openxmlformats.org/drawingml/2006/chart">
  <cdr:relSizeAnchor xmlns:cdr="http://schemas.openxmlformats.org/drawingml/2006/chartDrawing">
    <cdr:from>
      <cdr:x>0.16758</cdr:x>
      <cdr:y>0.11342</cdr:y>
    </cdr:from>
    <cdr:to>
      <cdr:x>0.66896</cdr:x>
      <cdr:y>0.11531</cdr:y>
    </cdr:to>
    <cdr:sp macro="" textlink="">
      <cdr:nvSpPr>
        <cdr:cNvPr id="8" name="Straight Connector 7"/>
        <cdr:cNvSpPr/>
      </cdr:nvSpPr>
      <cdr:spPr>
        <a:xfrm xmlns:a="http://schemas.openxmlformats.org/drawingml/2006/main" flipV="1">
          <a:off x="1452563" y="714375"/>
          <a:ext cx="4345781" cy="11906"/>
        </a:xfrm>
        <a:prstGeom xmlns:a="http://schemas.openxmlformats.org/drawingml/2006/main" prst="line">
          <a:avLst/>
        </a:prstGeom>
        <a:ln xmlns:a="http://schemas.openxmlformats.org/drawingml/2006/main">
          <a:prstDash val="sysDot"/>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0.65522</cdr:x>
      <cdr:y>0.12098</cdr:y>
    </cdr:from>
    <cdr:to>
      <cdr:x>0.66209</cdr:x>
      <cdr:y>0.7845</cdr:y>
    </cdr:to>
    <cdr:sp macro="" textlink="">
      <cdr:nvSpPr>
        <cdr:cNvPr id="10" name="Straight Connector 9"/>
        <cdr:cNvSpPr/>
      </cdr:nvSpPr>
      <cdr:spPr>
        <a:xfrm xmlns:a="http://schemas.openxmlformats.org/drawingml/2006/main" rot="5400000">
          <a:off x="3619471" y="2821773"/>
          <a:ext cx="4179119" cy="59548"/>
        </a:xfrm>
        <a:prstGeom xmlns:a="http://schemas.openxmlformats.org/drawingml/2006/main" prst="line">
          <a:avLst/>
        </a:prstGeom>
        <a:ln xmlns:a="http://schemas.openxmlformats.org/drawingml/2006/main">
          <a:prstDash val="sysDot"/>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6.xml><?xml version="1.0" encoding="utf-8"?>
<c:userShapes xmlns:c="http://schemas.openxmlformats.org/drawingml/2006/chart">
  <cdr:relSizeAnchor xmlns:cdr="http://schemas.openxmlformats.org/drawingml/2006/chartDrawing">
    <cdr:from>
      <cdr:x>0.17033</cdr:x>
      <cdr:y>0.11153</cdr:y>
    </cdr:from>
    <cdr:to>
      <cdr:x>0.55907</cdr:x>
      <cdr:y>0.11342</cdr:y>
    </cdr:to>
    <cdr:sp macro="" textlink="">
      <cdr:nvSpPr>
        <cdr:cNvPr id="5" name="Straight Connector 4"/>
        <cdr:cNvSpPr/>
      </cdr:nvSpPr>
      <cdr:spPr>
        <a:xfrm xmlns:a="http://schemas.openxmlformats.org/drawingml/2006/main">
          <a:off x="1476378" y="702461"/>
          <a:ext cx="3369466" cy="11914"/>
        </a:xfrm>
        <a:prstGeom xmlns:a="http://schemas.openxmlformats.org/drawingml/2006/main" prst="line">
          <a:avLst/>
        </a:prstGeom>
        <a:ln xmlns:a="http://schemas.openxmlformats.org/drawingml/2006/main">
          <a:prstDash val="sysDot"/>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0.55494</cdr:x>
      <cdr:y>0.11153</cdr:y>
    </cdr:from>
    <cdr:to>
      <cdr:x>0.55769</cdr:x>
      <cdr:y>0.78072</cdr:y>
    </cdr:to>
    <cdr:sp macro="" textlink="">
      <cdr:nvSpPr>
        <cdr:cNvPr id="6" name="Straight Connector 5"/>
        <cdr:cNvSpPr/>
      </cdr:nvSpPr>
      <cdr:spPr>
        <a:xfrm xmlns:a="http://schemas.openxmlformats.org/drawingml/2006/main" rot="5400000">
          <a:off x="2714613" y="2797960"/>
          <a:ext cx="4214831" cy="23836"/>
        </a:xfrm>
        <a:prstGeom xmlns:a="http://schemas.openxmlformats.org/drawingml/2006/main" prst="line">
          <a:avLst/>
        </a:prstGeom>
        <a:ln xmlns:a="http://schemas.openxmlformats.org/drawingml/2006/main">
          <a:prstDash val="sysDot"/>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a:p>
      </cdr:txBody>
    </cdr:sp>
  </cdr:relSizeAnchor>
</c:userShapes>
</file>

<file path=ppt/drawings/drawing7.xml><?xml version="1.0" encoding="utf-8"?>
<c:userShapes xmlns:c="http://schemas.openxmlformats.org/drawingml/2006/chart">
  <cdr:relSizeAnchor xmlns:cdr="http://schemas.openxmlformats.org/drawingml/2006/chartDrawing">
    <cdr:from>
      <cdr:x>0.18819</cdr:x>
      <cdr:y>0.51607</cdr:y>
    </cdr:from>
    <cdr:to>
      <cdr:x>0.96418</cdr:x>
      <cdr:y>0.51796</cdr:y>
    </cdr:to>
    <cdr:sp macro="" textlink="">
      <cdr:nvSpPr>
        <cdr:cNvPr id="3" name="Straight Connector 2"/>
        <cdr:cNvSpPr/>
      </cdr:nvSpPr>
      <cdr:spPr>
        <a:xfrm xmlns:a="http://schemas.openxmlformats.org/drawingml/2006/main">
          <a:off x="820502" y="1126163"/>
          <a:ext cx="3383280" cy="4125"/>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8.xml><?xml version="1.0" encoding="utf-8"?>
<c:userShapes xmlns:c="http://schemas.openxmlformats.org/drawingml/2006/chart">
  <cdr:relSizeAnchor xmlns:cdr="http://schemas.openxmlformats.org/drawingml/2006/chartDrawing">
    <cdr:from>
      <cdr:x>0.17767</cdr:x>
      <cdr:y>0.55322</cdr:y>
    </cdr:from>
    <cdr:to>
      <cdr:x>0.97245</cdr:x>
      <cdr:y>0.55322</cdr:y>
    </cdr:to>
    <cdr:sp macro="" textlink="">
      <cdr:nvSpPr>
        <cdr:cNvPr id="3" name="Straight Connector 2"/>
        <cdr:cNvSpPr/>
      </cdr:nvSpPr>
      <cdr:spPr>
        <a:xfrm xmlns:a="http://schemas.openxmlformats.org/drawingml/2006/main">
          <a:off x="797209" y="1250604"/>
          <a:ext cx="3566160" cy="0"/>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9.xml><?xml version="1.0" encoding="utf-8"?>
<c:userShapes xmlns:c="http://schemas.openxmlformats.org/drawingml/2006/chart">
  <cdr:relSizeAnchor xmlns:cdr="http://schemas.openxmlformats.org/drawingml/2006/chartDrawing">
    <cdr:from>
      <cdr:x>0.18871</cdr:x>
      <cdr:y>0.51559</cdr:y>
    </cdr:from>
    <cdr:to>
      <cdr:x>0.97617</cdr:x>
      <cdr:y>0.51748</cdr:y>
    </cdr:to>
    <cdr:sp macro="" textlink="">
      <cdr:nvSpPr>
        <cdr:cNvPr id="3" name="Straight Connector 2"/>
        <cdr:cNvSpPr/>
      </cdr:nvSpPr>
      <cdr:spPr>
        <a:xfrm xmlns:a="http://schemas.openxmlformats.org/drawingml/2006/main" flipV="1">
          <a:off x="810799" y="1198289"/>
          <a:ext cx="3383280" cy="4393"/>
        </a:xfrm>
        <a:prstGeom xmlns:a="http://schemas.openxmlformats.org/drawingml/2006/main" prst="line">
          <a:avLst/>
        </a:prstGeom>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689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220108" y="3256359"/>
            <a:ext cx="6703786" cy="3085208"/>
          </a:xfrm>
          <a:prstGeom prst="rect">
            <a:avLst/>
          </a:prstGeom>
          <a:noFill/>
          <a:ln w="9525">
            <a:noFill/>
            <a:miter lim="800000"/>
            <a:headEnd/>
            <a:tailEnd/>
          </a:ln>
          <a:effectLst/>
        </p:spPr>
        <p:txBody>
          <a:bodyPr vert="horz" wrap="square" lIns="100298" tIns="49481" rIns="100298" bIns="49481" numCol="1" anchor="t" anchorCtr="0" compatLnSpc="1">
            <a:prstTxWarp prst="textNoShape">
              <a:avLst/>
            </a:prstTxWarp>
          </a:bodyPr>
          <a:lstStyle/>
          <a:p>
            <a:pPr lvl="0"/>
            <a:r>
              <a:rPr lang="en-US" noProof="0" smtClean="0"/>
              <a:t>Click to edit Master notes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11267" name="Rectangle 3"/>
          <p:cNvSpPr>
            <a:spLocks noGrp="1" noRot="1" noChangeAspect="1" noChangeArrowheads="1" noTextEdit="1"/>
          </p:cNvSpPr>
          <p:nvPr>
            <p:ph type="sldImg" idx="2"/>
          </p:nvPr>
        </p:nvSpPr>
        <p:spPr bwMode="auto">
          <a:xfrm>
            <a:off x="2878138" y="527050"/>
            <a:ext cx="3402012" cy="2551113"/>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339342670"/>
      </p:ext>
    </p:extLst>
  </p:cSld>
  <p:clrMap bg1="lt1" tx1="dk1" bg2="lt2" tx2="dk2" accent1="accent1" accent2="accent2" accent3="accent3" accent4="accent4" accent5="accent5" accent6="accent6" hlink="hlink" folHlink="folHlink"/>
  <p:notesStyle>
    <a:lvl1pPr algn="l" defTabSz="193675" rtl="0" eaLnBrk="0" fontAlgn="base" hangingPunct="0">
      <a:lnSpc>
        <a:spcPct val="87000"/>
      </a:lnSpc>
      <a:spcBef>
        <a:spcPct val="20000"/>
      </a:spcBef>
      <a:spcAft>
        <a:spcPct val="0"/>
      </a:spcAft>
      <a:defRPr sz="1200" kern="1200">
        <a:solidFill>
          <a:schemeClr val="tx1"/>
        </a:solidFill>
        <a:latin typeface="Arial" charset="0"/>
        <a:ea typeface="+mn-ea"/>
        <a:cs typeface="+mn-cs"/>
      </a:defRPr>
    </a:lvl1pPr>
    <a:lvl2pPr marL="742950" indent="-285750" algn="l" defTabSz="193675" rtl="0" eaLnBrk="0" fontAlgn="base" hangingPunct="0">
      <a:lnSpc>
        <a:spcPct val="87000"/>
      </a:lnSpc>
      <a:spcBef>
        <a:spcPct val="20000"/>
      </a:spcBef>
      <a:spcAft>
        <a:spcPct val="0"/>
      </a:spcAft>
      <a:defRPr sz="1200" kern="1200">
        <a:solidFill>
          <a:schemeClr val="tx1"/>
        </a:solidFill>
        <a:latin typeface="Arial" charset="0"/>
        <a:ea typeface="+mn-ea"/>
        <a:cs typeface="+mn-cs"/>
      </a:defRPr>
    </a:lvl2pPr>
    <a:lvl3pPr marL="1143000" indent="-228600" algn="l" defTabSz="193675" rtl="0" eaLnBrk="0" fontAlgn="base" hangingPunct="0">
      <a:lnSpc>
        <a:spcPct val="87000"/>
      </a:lnSpc>
      <a:spcBef>
        <a:spcPct val="20000"/>
      </a:spcBef>
      <a:spcAft>
        <a:spcPct val="0"/>
      </a:spcAft>
      <a:defRPr sz="1200" kern="1200">
        <a:solidFill>
          <a:schemeClr val="tx1"/>
        </a:solidFill>
        <a:latin typeface="Arial" charset="0"/>
        <a:ea typeface="+mn-ea"/>
        <a:cs typeface="+mn-cs"/>
      </a:defRPr>
    </a:lvl3pPr>
    <a:lvl4pPr marL="1600200" indent="-228600" algn="l" defTabSz="193675" rtl="0" eaLnBrk="0" fontAlgn="base" hangingPunct="0">
      <a:lnSpc>
        <a:spcPct val="87000"/>
      </a:lnSpc>
      <a:spcBef>
        <a:spcPct val="20000"/>
      </a:spcBef>
      <a:spcAft>
        <a:spcPct val="0"/>
      </a:spcAft>
      <a:defRPr sz="1200" kern="1200">
        <a:solidFill>
          <a:schemeClr val="tx1"/>
        </a:solidFill>
        <a:latin typeface="Arial" charset="0"/>
        <a:ea typeface="+mn-ea"/>
        <a:cs typeface="+mn-cs"/>
      </a:defRPr>
    </a:lvl4pPr>
    <a:lvl5pPr marL="2057400" indent="-228600" algn="l" defTabSz="193675" rtl="0" eaLnBrk="0" fontAlgn="base" hangingPunct="0">
      <a:lnSpc>
        <a:spcPct val="87000"/>
      </a:lnSpc>
      <a:spcBef>
        <a:spcPct val="2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p:spPr>
        <p:txBody>
          <a:bodyPr/>
          <a:lstStyle/>
          <a:p>
            <a:pPr marL="0" marR="0" indent="0" algn="l" defTabSz="193675" rtl="0" eaLnBrk="0" fontAlgn="base" latinLnBrk="0" hangingPunct="0">
              <a:lnSpc>
                <a:spcPct val="87000"/>
              </a:lnSpc>
              <a:spcBef>
                <a:spcPct val="20000"/>
              </a:spcBef>
              <a:spcAft>
                <a:spcPct val="0"/>
              </a:spcAft>
              <a:buClrTx/>
              <a:buSzTx/>
              <a:buFontTx/>
              <a:buNone/>
              <a:tabLst/>
              <a:defRPr/>
            </a:pPr>
            <a:r>
              <a:rPr lang="nl-NL" sz="2000" dirty="0" smtClean="0">
                <a:latin typeface="Times New Roman" pitchFamily="18" charset="0"/>
              </a:rPr>
              <a:t>(26 minute presentation)</a:t>
            </a:r>
          </a:p>
          <a:p>
            <a:pPr marL="0" marR="0" indent="0" algn="l" defTabSz="193675" rtl="0" eaLnBrk="0" fontAlgn="base" latinLnBrk="0" hangingPunct="0">
              <a:lnSpc>
                <a:spcPct val="87000"/>
              </a:lnSpc>
              <a:spcBef>
                <a:spcPct val="20000"/>
              </a:spcBef>
              <a:spcAft>
                <a:spcPct val="0"/>
              </a:spcAft>
              <a:buClrTx/>
              <a:buSzTx/>
              <a:buFontTx/>
              <a:buNone/>
              <a:tabLst/>
              <a:defRPr/>
            </a:pPr>
            <a:r>
              <a:rPr lang="nl-NL" sz="2000" dirty="0" smtClean="0">
                <a:latin typeface="Times New Roman" pitchFamily="18" charset="0"/>
              </a:rPr>
              <a:t>Hello </a:t>
            </a:r>
            <a:r>
              <a:rPr lang="nl-NL" sz="2000" dirty="0" smtClean="0">
                <a:latin typeface="Times New Roman" pitchFamily="18" charset="0"/>
              </a:rPr>
              <a:t>everyone.</a:t>
            </a:r>
            <a:r>
              <a:rPr lang="nl-NL" sz="2000" baseline="0" dirty="0" smtClean="0">
                <a:latin typeface="Times New Roman" pitchFamily="18" charset="0"/>
              </a:rPr>
              <a:t> Thank you very much for showing your interest in our paper. My name is Emre </a:t>
            </a:r>
            <a:r>
              <a:rPr lang="tr-TR" sz="2000" baseline="0" dirty="0" smtClean="0">
                <a:latin typeface="Times New Roman" pitchFamily="18" charset="0"/>
              </a:rPr>
              <a:t>Kültürsay</a:t>
            </a:r>
            <a:r>
              <a:rPr lang="en-US" sz="2000" baseline="0" dirty="0" smtClean="0">
                <a:latin typeface="Times New Roman" pitchFamily="18" charset="0"/>
              </a:rPr>
              <a:t> and I am here to talk about what we did to improve the end-to-end memory access latencies in </a:t>
            </a:r>
            <a:r>
              <a:rPr lang="en-US" sz="2000" baseline="0" dirty="0" err="1" smtClean="0">
                <a:latin typeface="Times New Roman" pitchFamily="18" charset="0"/>
              </a:rPr>
              <a:t>NoC</a:t>
            </a:r>
            <a:r>
              <a:rPr lang="en-US" sz="2000" baseline="0" dirty="0" smtClean="0">
                <a:latin typeface="Times New Roman" pitchFamily="18" charset="0"/>
              </a:rPr>
              <a:t> based multicores. This work is from Penn State University and my </a:t>
            </a:r>
            <a:r>
              <a:rPr lang="en-US" sz="2000" baseline="0" dirty="0" err="1" smtClean="0">
                <a:latin typeface="Times New Roman" pitchFamily="18" charset="0"/>
              </a:rPr>
              <a:t>couthors</a:t>
            </a:r>
            <a:r>
              <a:rPr lang="en-US" sz="2000" baseline="0" dirty="0" smtClean="0">
                <a:latin typeface="Times New Roman" pitchFamily="18" charset="0"/>
              </a:rPr>
              <a:t> are Akbar </a:t>
            </a:r>
            <a:r>
              <a:rPr lang="en-US" sz="2000" baseline="0" dirty="0" err="1" smtClean="0">
                <a:latin typeface="Times New Roman" pitchFamily="18" charset="0"/>
              </a:rPr>
              <a:t>Sharifi</a:t>
            </a:r>
            <a:r>
              <a:rPr lang="en-US" sz="2000" baseline="0" dirty="0" smtClean="0">
                <a:latin typeface="Times New Roman" pitchFamily="18" charset="0"/>
              </a:rPr>
              <a:t>, </a:t>
            </a:r>
            <a:r>
              <a:rPr lang="en-US" sz="2000" baseline="0" dirty="0" err="1" smtClean="0">
                <a:latin typeface="Times New Roman" pitchFamily="18" charset="0"/>
              </a:rPr>
              <a:t>Mahmut</a:t>
            </a:r>
            <a:r>
              <a:rPr lang="en-US" sz="2000" baseline="0" dirty="0" smtClean="0">
                <a:latin typeface="Times New Roman" pitchFamily="18" charset="0"/>
              </a:rPr>
              <a:t> </a:t>
            </a:r>
            <a:r>
              <a:rPr lang="en-US" sz="2000" baseline="0" dirty="0" err="1" smtClean="0">
                <a:latin typeface="Times New Roman" pitchFamily="18" charset="0"/>
              </a:rPr>
              <a:t>Kandemir</a:t>
            </a:r>
            <a:r>
              <a:rPr lang="en-US" sz="2000" baseline="0" dirty="0" smtClean="0">
                <a:latin typeface="Times New Roman" pitchFamily="18" charset="0"/>
              </a:rPr>
              <a:t>, and Chita Das. </a:t>
            </a:r>
            <a:endParaRPr lang="nl-NL" sz="2000" dirty="0" smtClean="0">
              <a:latin typeface="Times New Roman" pitchFamily="18" charset="0"/>
            </a:endParaRPr>
          </a:p>
          <a:p>
            <a:endParaRPr lang="nl-NL" sz="2000"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Clearly,</a:t>
            </a:r>
            <a:r>
              <a:rPr lang="en-US" baseline="0" dirty="0" smtClean="0"/>
              <a:t> we need a mechanism to identify which messages are “late”. For this, we use an age field on the network messages. This age field represents the “so-far delay”, which means “the delay this memory request suffered since it was generated by the L1 cache”. We reserve 12 bits from the header flit for this purpose. </a:t>
            </a:r>
          </a:p>
          <a:p>
            <a:r>
              <a:rPr lang="en-US" baseline="0" dirty="0" smtClean="0"/>
              <a:t>At each router and at the MC, we update the age field. </a:t>
            </a:r>
            <a:r>
              <a:rPr lang="en-US" baseline="0" dirty="0" err="1" smtClean="0"/>
              <a:t>Spesifically</a:t>
            </a:r>
            <a:r>
              <a:rPr lang="en-US" baseline="0" dirty="0" smtClean="0"/>
              <a:t>, we: </a:t>
            </a:r>
          </a:p>
          <a:p>
            <a:r>
              <a:rPr lang="en-US" baseline="0" dirty="0" smtClean="0"/>
              <a:t>     calculate the “absolute time” the message spends inside the router or the MC</a:t>
            </a:r>
          </a:p>
          <a:p>
            <a:r>
              <a:rPr lang="en-US" baseline="0" dirty="0" smtClean="0"/>
              <a:t>     add this to the age field of the message. </a:t>
            </a:r>
          </a:p>
          <a:p>
            <a:r>
              <a:rPr lang="en-US" baseline="0" dirty="0" smtClean="0"/>
              <a:t>In this calculation, we use the local clock cycles at the routers and MCs, so we don’t assume the existence of a global clock. </a:t>
            </a:r>
          </a:p>
          <a:p>
            <a:r>
              <a:rPr lang="en-US" baseline="0" dirty="0" smtClean="0"/>
              <a:t>And since we also use local frequency at each node, this scheme also supports DVFS at the nodes. </a:t>
            </a:r>
          </a:p>
          <a:p>
            <a:endParaRPr lang="en-US" baseline="0" dirty="0" smtClean="0"/>
          </a:p>
          <a:p>
            <a:endParaRPr lang="en-US" dirty="0"/>
          </a:p>
        </p:txBody>
      </p:sp>
    </p:spTree>
    <p:extLst>
      <p:ext uri="{BB962C8B-B14F-4D97-AF65-F5344CB8AC3E}">
        <p14:creationId xmlns:p14="http://schemas.microsoft.com/office/powerpoint/2010/main" val="2772382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Let us look at an example to see how our scheme works. </a:t>
            </a:r>
          </a:p>
          <a:p>
            <a:r>
              <a:rPr lang="en-US" baseline="0" dirty="0" smtClean="0"/>
              <a:t>In this example, MC1 receives a request from core-1. </a:t>
            </a:r>
          </a:p>
          <a:p>
            <a:r>
              <a:rPr lang="en-US" baseline="0" dirty="0" smtClean="0"/>
              <a:t>R0 is the corresponding response message. </a:t>
            </a:r>
          </a:p>
          <a:p>
            <a:pPr marL="0" marR="0" indent="0" algn="l" defTabSz="193675" rtl="0" eaLnBrk="0" fontAlgn="base" latinLnBrk="0" hangingPunct="0">
              <a:lnSpc>
                <a:spcPct val="87000"/>
              </a:lnSpc>
              <a:spcBef>
                <a:spcPct val="20000"/>
              </a:spcBef>
              <a:spcAft>
                <a:spcPct val="0"/>
              </a:spcAft>
              <a:buClrTx/>
              <a:buSzTx/>
              <a:buFontTx/>
              <a:buNone/>
              <a:tabLst/>
              <a:defRPr/>
            </a:pPr>
            <a:r>
              <a:rPr lang="en-US" dirty="0" smtClean="0"/>
              <a:t>When we are about to inject this memory</a:t>
            </a:r>
            <a:r>
              <a:rPr lang="en-US" baseline="0" dirty="0" smtClean="0"/>
              <a:t> response message back to the </a:t>
            </a:r>
            <a:r>
              <a:rPr lang="en-US" baseline="0" dirty="0" err="1" smtClean="0"/>
              <a:t>NoC</a:t>
            </a:r>
            <a:r>
              <a:rPr lang="en-US" baseline="0" dirty="0" smtClean="0"/>
              <a:t>, the MC updates the age field of the message, and uses this updated value to decide if the message is late or not. </a:t>
            </a:r>
          </a:p>
          <a:p>
            <a:r>
              <a:rPr lang="en-US" baseline="0" dirty="0" smtClean="0"/>
              <a:t>If it is late, then message is marked as “high priority” throughout its entire return path. </a:t>
            </a:r>
          </a:p>
          <a:p>
            <a:r>
              <a:rPr lang="en-US" baseline="0" dirty="0" smtClean="0"/>
              <a:t>But, to determine if a message is “late” or not, we need to compare the age field with some “threshold”</a:t>
            </a:r>
          </a:p>
        </p:txBody>
      </p:sp>
    </p:spTree>
    <p:extLst>
      <p:ext uri="{BB962C8B-B14F-4D97-AF65-F5344CB8AC3E}">
        <p14:creationId xmlns:p14="http://schemas.microsoft.com/office/powerpoint/2010/main" val="4062115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How do we calculate this threshold? </a:t>
            </a:r>
          </a:p>
          <a:p>
            <a:r>
              <a:rPr lang="en-US" baseline="0" dirty="0" smtClean="0"/>
              <a:t>First, on the core side, each core continuously monitors the latency of the memory requests it injected into the network and calculates their average: </a:t>
            </a:r>
            <a:r>
              <a:rPr lang="en-US" baseline="0" dirty="0" err="1" smtClean="0"/>
              <a:t>Delay_avg</a:t>
            </a:r>
            <a:r>
              <a:rPr lang="en-US" baseline="0" dirty="0" smtClean="0"/>
              <a:t>.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	Note that this is a “round-trip-delay”, which means it includes </a:t>
            </a:r>
            <a:r>
              <a:rPr lang="en-US" baseline="0" dirty="0" err="1" smtClean="0"/>
              <a:t>Req+MC+Res</a:t>
            </a:r>
            <a:r>
              <a:rPr lang="en-US" baseline="0" dirty="0" smtClean="0"/>
              <a:t> latency.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    So the core first translates this into a “so-far” average delay that is </a:t>
            </a:r>
            <a:r>
              <a:rPr lang="en-US" baseline="0" dirty="0" err="1" smtClean="0"/>
              <a:t>Req+MC</a:t>
            </a:r>
            <a:r>
              <a:rPr lang="en-US" baseline="0" dirty="0" smtClean="0"/>
              <a:t>, and then into a Threshold.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    These threshold values are periodically (1ms interval default) sent to MCs.</a:t>
            </a:r>
          </a:p>
          <a:p>
            <a:r>
              <a:rPr lang="en-US" baseline="0" dirty="0" smtClean="0"/>
              <a:t>Then, the MCs receive these Thresholds. These are per-core values. Hence, in our scheme, each application is treated independently. </a:t>
            </a:r>
          </a:p>
          <a:p>
            <a:r>
              <a:rPr lang="en-US" baseline="0" dirty="0" smtClean="0"/>
              <a:t>What this means is that we do not try to generate a single “uniform” latency across the entire system. Instead, this scheme tries to make the latency of individual cores/applications more uniform. </a:t>
            </a:r>
          </a:p>
          <a:p>
            <a:endParaRPr lang="en-US" dirty="0"/>
          </a:p>
        </p:txBody>
      </p:sp>
    </p:spTree>
    <p:extLst>
      <p:ext uri="{BB962C8B-B14F-4D97-AF65-F5344CB8AC3E}">
        <p14:creationId xmlns:p14="http://schemas.microsoft.com/office/powerpoint/2010/main" val="2384826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Going into our second scheme, please recall that our second motivation was about</a:t>
            </a:r>
            <a:r>
              <a:rPr lang="en-US" baseline="0" dirty="0" smtClean="0"/>
              <a:t> large idleness at memory banks and their uneven utilization. </a:t>
            </a:r>
          </a:p>
          <a:p>
            <a:r>
              <a:rPr lang="en-US" baseline="0" dirty="0" smtClean="0"/>
              <a:t>To improve bank utilization, we thought of again using network prioritization. But there was a problem with that: </a:t>
            </a:r>
          </a:p>
          <a:p>
            <a:r>
              <a:rPr lang="en-US" baseline="0" dirty="0" smtClean="0"/>
              <a:t>   The problem is, the routers in the </a:t>
            </a:r>
            <a:r>
              <a:rPr lang="en-US" baseline="0" dirty="0" err="1" smtClean="0"/>
              <a:t>NoC</a:t>
            </a:r>
            <a:r>
              <a:rPr lang="en-US" baseline="0" dirty="0" smtClean="0"/>
              <a:t> are unaware of the DRAM state. There is no global information available. If you try to send that information from the MC to the routers, it takes so much time that the data becomes useless by the time it reaches the routers. </a:t>
            </a:r>
          </a:p>
          <a:p>
            <a:r>
              <a:rPr lang="en-US" baseline="0" dirty="0" smtClean="0"/>
              <a:t>   Instead, we decided to prioritize messages at the routers using only “router-local” information. </a:t>
            </a:r>
          </a:p>
          <a:p>
            <a:r>
              <a:rPr lang="en-US" baseline="0" dirty="0" smtClean="0"/>
              <a:t>For this, we employ a Bank History Table per router. </a:t>
            </a:r>
          </a:p>
          <a:p>
            <a:r>
              <a:rPr lang="en-US" baseline="0" dirty="0" smtClean="0"/>
              <a:t>This table records the number of request sent to each bank in last T cycles from this router. Then, for each message, we check this table and if there has not been any messages to its target bank recently, then we prioritize that message. </a:t>
            </a:r>
          </a:p>
          <a:p>
            <a:r>
              <a:rPr lang="en-US" baseline="0" dirty="0" smtClean="0"/>
              <a:t>Once again, this method uses purely router-local information. </a:t>
            </a:r>
          </a:p>
          <a:p>
            <a:endParaRPr lang="en-US" dirty="0"/>
          </a:p>
        </p:txBody>
      </p:sp>
    </p:spTree>
    <p:extLst>
      <p:ext uri="{BB962C8B-B14F-4D97-AF65-F5344CB8AC3E}">
        <p14:creationId xmlns:p14="http://schemas.microsoft.com/office/powerpoint/2010/main" val="203109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Here are some more details on how we actually expedite particular messages on the </a:t>
            </a:r>
            <a:r>
              <a:rPr lang="en-US" baseline="0" dirty="0" err="1" smtClean="0"/>
              <a:t>NoC</a:t>
            </a:r>
            <a:r>
              <a:rPr lang="en-US" baseline="0" dirty="0" smtClean="0"/>
              <a:t>. </a:t>
            </a:r>
          </a:p>
          <a:p>
            <a:r>
              <a:rPr lang="en-US" baseline="0" dirty="0" smtClean="0"/>
              <a:t>In our </a:t>
            </a:r>
            <a:r>
              <a:rPr lang="en-US" baseline="0" dirty="0" err="1" smtClean="0"/>
              <a:t>NoC</a:t>
            </a:r>
            <a:r>
              <a:rPr lang="en-US" baseline="0" dirty="0" smtClean="0"/>
              <a:t>, we use 5-stage router pipelines, Flit-buffering, VC credit-based flow control. We split messages into flits, and use wormhole routing. </a:t>
            </a:r>
          </a:p>
          <a:p>
            <a:r>
              <a:rPr lang="en-US" dirty="0" smtClean="0"/>
              <a:t>Now, when</a:t>
            </a:r>
            <a:r>
              <a:rPr lang="en-US" baseline="0" dirty="0" smtClean="0"/>
              <a:t> we decide to expedite a message, we assign those messages a higher priority in Virtual Channel and Switch arbitration stages. </a:t>
            </a:r>
          </a:p>
          <a:p>
            <a:r>
              <a:rPr lang="en-US" baseline="0" dirty="0" smtClean="0"/>
              <a:t>For those prioritized messages, we also employ pipeline bypassing, which lets us use fewer number of stages by packing four cycles of work in the routers into one cycle. </a:t>
            </a:r>
            <a:endParaRPr lang="en-US" dirty="0" smtClean="0"/>
          </a:p>
          <a:p>
            <a:endParaRPr lang="en-US" dirty="0"/>
          </a:p>
        </p:txBody>
      </p:sp>
    </p:spTree>
    <p:extLst>
      <p:ext uri="{BB962C8B-B14F-4D97-AF65-F5344CB8AC3E}">
        <p14:creationId xmlns:p14="http://schemas.microsoft.com/office/powerpoint/2010/main" val="55664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Going into</a:t>
            </a:r>
            <a:r>
              <a:rPr lang="en-US" baseline="0" dirty="0" smtClean="0"/>
              <a:t> our evaluations, we used the GEMS simulator, which combines </a:t>
            </a:r>
            <a:r>
              <a:rPr lang="en-US" baseline="0" dirty="0" err="1" smtClean="0"/>
              <a:t>simics</a:t>
            </a:r>
            <a:r>
              <a:rPr lang="en-US" baseline="0" dirty="0" smtClean="0"/>
              <a:t> as the functional simulator, opal as the </a:t>
            </a:r>
            <a:r>
              <a:rPr lang="en-US" baseline="0" dirty="0" err="1" smtClean="0"/>
              <a:t>OoO</a:t>
            </a:r>
            <a:r>
              <a:rPr lang="en-US" baseline="0" dirty="0" smtClean="0"/>
              <a:t> core simulator, and uses Ruby to simulate </a:t>
            </a:r>
            <a:r>
              <a:rPr lang="en-US" baseline="0" dirty="0" err="1" smtClean="0"/>
              <a:t>NoC</a:t>
            </a:r>
            <a:r>
              <a:rPr lang="en-US" baseline="0" dirty="0" smtClean="0"/>
              <a:t> and Memory. </a:t>
            </a:r>
          </a:p>
          <a:p>
            <a:r>
              <a:rPr lang="en-US" baseline="0" dirty="0" smtClean="0"/>
              <a:t>We simulated a 4x8 mesh network. Our 32 </a:t>
            </a:r>
            <a:r>
              <a:rPr lang="en-US" baseline="0" dirty="0" err="1" smtClean="0"/>
              <a:t>OoO</a:t>
            </a:r>
            <a:r>
              <a:rPr lang="en-US" baseline="0" dirty="0" smtClean="0"/>
              <a:t> cores had 128 entry instruction window and 64 entry LSQ. </a:t>
            </a:r>
          </a:p>
          <a:p>
            <a:r>
              <a:rPr lang="en-US" baseline="0" dirty="0" smtClean="0"/>
              <a:t>Private L1 caches had a capacity of 32KB, with 64B/line and 3 cycle access latency. </a:t>
            </a:r>
          </a:p>
          <a:p>
            <a:r>
              <a:rPr lang="en-US" baseline="0" dirty="0" smtClean="0"/>
              <a:t>Each L2 cache bank had a 512 KB capacity at a 10 cycle latency. </a:t>
            </a:r>
          </a:p>
          <a:p>
            <a:r>
              <a:rPr lang="en-US" baseline="0" dirty="0" smtClean="0"/>
              <a:t>I already provided the details on the network. </a:t>
            </a:r>
          </a:p>
          <a:p>
            <a:r>
              <a:rPr lang="en-US" baseline="0" dirty="0" smtClean="0"/>
              <a:t>And, here are the latencies for the memory system. We used 16 banks per memory controller.  With 4MCs.</a:t>
            </a:r>
          </a:p>
        </p:txBody>
      </p:sp>
    </p:spTree>
    <p:extLst>
      <p:ext uri="{BB962C8B-B14F-4D97-AF65-F5344CB8AC3E}">
        <p14:creationId xmlns:p14="http://schemas.microsoft.com/office/powerpoint/2010/main" val="335374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our tests, we used SPEC CPU2006 benchmarks. We used the existing “high intensity-low intensity” categorization of these benchmarks and used this information to create 18 </a:t>
            </a:r>
            <a:r>
              <a:rPr lang="en-US" baseline="0" dirty="0" err="1" smtClean="0"/>
              <a:t>multiprogrammed</a:t>
            </a:r>
            <a:r>
              <a:rPr lang="en-US" baseline="0" dirty="0" smtClean="0"/>
              <a:t> workloads, each containing 32 applications. </a:t>
            </a:r>
          </a:p>
          <a:p>
            <a:r>
              <a:rPr lang="en-US" baseline="0" dirty="0" smtClean="0"/>
              <a:t>First 6 of our workloads contain a fifty </a:t>
            </a:r>
            <a:r>
              <a:rPr lang="en-US" baseline="0" dirty="0" err="1" smtClean="0"/>
              <a:t>fifty</a:t>
            </a:r>
            <a:r>
              <a:rPr lang="en-US" baseline="0" dirty="0" smtClean="0"/>
              <a:t> mix of high and low intensity workloads, we call these as mixed workloads. </a:t>
            </a:r>
          </a:p>
          <a:p>
            <a:r>
              <a:rPr lang="en-US" baseline="0" dirty="0" smtClean="0"/>
              <a:t>The second and third groups of workloads have all high intensity and all low intensity workloads respectively. </a:t>
            </a:r>
          </a:p>
          <a:p>
            <a:r>
              <a:rPr lang="en-US" baseline="0" dirty="0" smtClean="0"/>
              <a:t>We mapped applications to cores one to one and used normalized weighted speedup as our performance metric, </a:t>
            </a:r>
          </a:p>
          <a:p>
            <a:r>
              <a:rPr lang="en-US" baseline="0" dirty="0" smtClean="0"/>
              <a:t>which is the ratio of the WS “with our optimizations” to the WS “without our optimizations”. </a:t>
            </a:r>
          </a:p>
        </p:txBody>
      </p:sp>
    </p:spTree>
    <p:extLst>
      <p:ext uri="{BB962C8B-B14F-4D97-AF65-F5344CB8AC3E}">
        <p14:creationId xmlns:p14="http://schemas.microsoft.com/office/powerpoint/2010/main" val="339677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here are our results. At the top, we have mixed workloads, the ones on the left have high memory intensity and the ones on the right have low memory intensity. </a:t>
            </a:r>
          </a:p>
          <a:p>
            <a:r>
              <a:rPr lang="en-US" dirty="0" smtClean="0"/>
              <a:t>Looking</a:t>
            </a:r>
            <a:r>
              <a:rPr lang="en-US" baseline="0" dirty="0" smtClean="0"/>
              <a:t> at the averages, we see that our scheme-1 (which prioritizes “late” response messages)  brings 10, 11, and 6% performance improvement, respectively. </a:t>
            </a:r>
          </a:p>
          <a:p>
            <a:r>
              <a:rPr lang="en-US" baseline="0" dirty="0" smtClean="0"/>
              <a:t>When we add in our second scheme, our improvements go up to 13, 15, and 10%, respectively. </a:t>
            </a:r>
          </a:p>
          <a:p>
            <a:r>
              <a:rPr lang="en-US" baseline="0" dirty="0" smtClean="0"/>
              <a:t>We see that higher intensity benchmarks benefit more from our Scheme-1, simply because there is more traffic on the network and more late messages. We also see that the benefits of adding Scheme-2 is pretty consistent, at around 3-4%. </a:t>
            </a:r>
          </a:p>
          <a:p>
            <a:r>
              <a:rPr lang="en-US" baseline="0" dirty="0" smtClean="0"/>
              <a:t>We have some exceptions in results, specifically, workloads 2 and 9 had some slight performance degradation with Scheme 1, the reason being that in these workloads, prioritizing some late messages did actually hurt other messages. </a:t>
            </a:r>
          </a:p>
          <a:p>
            <a:endParaRPr lang="en-US" dirty="0"/>
          </a:p>
        </p:txBody>
      </p:sp>
    </p:spTree>
    <p:extLst>
      <p:ext uri="{BB962C8B-B14F-4D97-AF65-F5344CB8AC3E}">
        <p14:creationId xmlns:p14="http://schemas.microsoft.com/office/powerpoint/2010/main" val="1716082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get some more insight on how these schemes improved</a:t>
            </a:r>
            <a:r>
              <a:rPr lang="en-US" baseline="0" dirty="0" smtClean="0"/>
              <a:t> performance, let us look at these Cumulative Distribution Functions. These are the distributions for 8 threads in one of our workloads. On the top, we have the figure for “before applying Scheme-1” and on the bottom we have the figure for “after applying scheme 1”. The 90% points for the average are marked on these figures, which clearly shows that it reduced from around 700 cycles down to less than 600 cycles. </a:t>
            </a:r>
          </a:p>
          <a:p>
            <a:r>
              <a:rPr lang="en-US" baseline="0" dirty="0" smtClean="0"/>
              <a:t>Looking at the probability density function tells us what happened underneath. We see that scheme-1 moved many of the “long latency” accesses from Region 1 into region 2. The new distribution has fewer accesses with high delays. </a:t>
            </a:r>
          </a:p>
          <a:p>
            <a:endParaRPr lang="en-US" baseline="0" dirty="0" smtClean="0"/>
          </a:p>
        </p:txBody>
      </p:sp>
    </p:spTree>
    <p:extLst>
      <p:ext uri="{BB962C8B-B14F-4D97-AF65-F5344CB8AC3E}">
        <p14:creationId xmlns:p14="http://schemas.microsoft.com/office/powerpoint/2010/main" val="37579725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about Scheme-2?</a:t>
            </a:r>
            <a:r>
              <a:rPr lang="en-US" baseline="0" dirty="0" smtClean="0"/>
              <a:t> Here, we see that Scheme-2 successfully reduces the idleness of the banks. </a:t>
            </a:r>
          </a:p>
          <a:p>
            <a:r>
              <a:rPr lang="en-US" baseline="0" dirty="0" smtClean="0"/>
              <a:t>When we analyze the dynamic behavior over time, we see that we have consistently better bank utilization throughout the course of execution with Scheme 2.</a:t>
            </a:r>
            <a:endParaRPr lang="en-US" dirty="0"/>
          </a:p>
        </p:txBody>
      </p:sp>
    </p:spTree>
    <p:extLst>
      <p:ext uri="{BB962C8B-B14F-4D97-AF65-F5344CB8AC3E}">
        <p14:creationId xmlns:p14="http://schemas.microsoft.com/office/powerpoint/2010/main" val="355303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193675" rtl="0" eaLnBrk="0" fontAlgn="base" latinLnBrk="0" hangingPunct="0">
              <a:lnSpc>
                <a:spcPct val="87000"/>
              </a:lnSpc>
              <a:spcBef>
                <a:spcPct val="20000"/>
              </a:spcBef>
              <a:spcAft>
                <a:spcPct val="0"/>
              </a:spcAft>
              <a:buClrTx/>
              <a:buSzTx/>
              <a:buFontTx/>
              <a:buNone/>
              <a:tabLst/>
              <a:defRPr/>
            </a:pPr>
            <a:r>
              <a:rPr lang="en-US" dirty="0" smtClean="0"/>
              <a:t>I</a:t>
            </a:r>
            <a:r>
              <a:rPr lang="en-US" baseline="0" dirty="0" smtClean="0"/>
              <a:t> will begin by giving an introduction to the problem we are tackling here and provide the data that was the driving force for us to pursue this work.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Then I will explain the two schemes that we propose in our paper.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I will provide some insights on the implementation of these schemes.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And finally, I will give details on how we evaluated our proposals and what results we obtained. </a:t>
            </a:r>
          </a:p>
          <a:p>
            <a:endParaRPr lang="en-US" dirty="0"/>
          </a:p>
        </p:txBody>
      </p:sp>
    </p:spTree>
    <p:extLst>
      <p:ext uri="{BB962C8B-B14F-4D97-AF65-F5344CB8AC3E}">
        <p14:creationId xmlns:p14="http://schemas.microsoft.com/office/powerpoint/2010/main" val="8781843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17 minutes up to here. </a:t>
            </a:r>
          </a:p>
          <a:p>
            <a:endParaRPr lang="en-US" dirty="0" smtClean="0"/>
          </a:p>
          <a:p>
            <a:r>
              <a:rPr lang="en-US" dirty="0" smtClean="0"/>
              <a:t>Clearly, we</a:t>
            </a:r>
            <a:r>
              <a:rPr lang="en-US" baseline="0" dirty="0" smtClean="0"/>
              <a:t> have various parameters in the system we experimented with. </a:t>
            </a:r>
          </a:p>
          <a:p>
            <a:r>
              <a:rPr lang="en-US" baseline="0" dirty="0" smtClean="0"/>
              <a:t>First, there are the parameters we introduced, such as “lateness threshold” and “bank history table history length”. </a:t>
            </a:r>
          </a:p>
          <a:p>
            <a:r>
              <a:rPr lang="en-US" baseline="0" dirty="0" smtClean="0"/>
              <a:t>Then there are architectural parameters, such as the number of memory controllers, cores, router stages. </a:t>
            </a:r>
          </a:p>
          <a:p>
            <a:r>
              <a:rPr lang="en-US" baseline="0" dirty="0" smtClean="0"/>
              <a:t>Clearly, one questions what happens to our results when we change the values of these, and how robust our proposed schemes to these changes. </a:t>
            </a:r>
          </a:p>
        </p:txBody>
      </p:sp>
    </p:spTree>
    <p:extLst>
      <p:ext uri="{BB962C8B-B14F-4D97-AF65-F5344CB8AC3E}">
        <p14:creationId xmlns:p14="http://schemas.microsoft.com/office/powerpoint/2010/main" val="4051222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first parameter we have is associated with Scheme 1. It is the threshold we use at the memory controller to determine if a response message is late or not, before injecting it to the </a:t>
            </a:r>
            <a:r>
              <a:rPr lang="en-US" baseline="0" dirty="0" err="1" smtClean="0"/>
              <a:t>NoC</a:t>
            </a:r>
            <a:r>
              <a:rPr lang="en-US" baseline="0" dirty="0" smtClean="0"/>
              <a:t>.</a:t>
            </a:r>
          </a:p>
          <a:p>
            <a:r>
              <a:rPr lang="en-US" baseline="0" dirty="0" smtClean="0"/>
              <a:t>The default value we use is 1.2 times the average delay, which translates into roughly 1.7 times the “so-far” average delay. </a:t>
            </a:r>
          </a:p>
          <a:p>
            <a:r>
              <a:rPr lang="en-US" baseline="0" dirty="0" smtClean="0"/>
              <a:t>When we reduce this threshold, more messages are considered late, which means we have more messages to prioritize. </a:t>
            </a:r>
          </a:p>
          <a:p>
            <a:r>
              <a:rPr lang="en-US" baseline="0" dirty="0" smtClean="0"/>
              <a:t>This can actually hurt the performance of other messages. </a:t>
            </a:r>
          </a:p>
          <a:p>
            <a:r>
              <a:rPr lang="en-US" baseline="0" dirty="0" smtClean="0"/>
              <a:t>When we increase this threshold, we consider fewer messages as late, which can lead to missed opportunities. </a:t>
            </a:r>
          </a:p>
          <a:p>
            <a:r>
              <a:rPr lang="en-US" baseline="0" dirty="0" smtClean="0"/>
              <a:t>But, overall, experimenting with two other threshold values, 1.1 and 1.4 times the average delay, we saw that reducing the delay still gives good results, but increasing the delay makes our scheme less sensitive and makes us lose some of our benefits. </a:t>
            </a:r>
            <a:endParaRPr lang="en-US" dirty="0"/>
          </a:p>
        </p:txBody>
      </p:sp>
    </p:spTree>
    <p:extLst>
      <p:ext uri="{BB962C8B-B14F-4D97-AF65-F5344CB8AC3E}">
        <p14:creationId xmlns:p14="http://schemas.microsoft.com/office/powerpoint/2010/main" val="3697271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second parameter is associated with Scheme 2. In Scheme 2, we keep</a:t>
            </a:r>
            <a:r>
              <a:rPr lang="en-US" baseline="0" dirty="0" smtClean="0"/>
              <a:t> bank history tables at the routers. How long a history we keep is T the default value for which we took 200 cycles. While using a shorter can lead to imprecisions in finding idle banks, using longer histories can lead to less number of requests being prioritized as more banks will appear to be busy. </a:t>
            </a:r>
          </a:p>
          <a:p>
            <a:r>
              <a:rPr lang="en-US" dirty="0" smtClean="0"/>
              <a:t>We</a:t>
            </a:r>
            <a:r>
              <a:rPr lang="en-US" baseline="0" dirty="0" smtClean="0"/>
              <a:t> tested two other values for the history length T, 100 and 400 cycles. We saw that our scheme performance improvement drops slightly as you see in the figure, but overall, it still performs quite well for all the three cases. </a:t>
            </a:r>
          </a:p>
          <a:p>
            <a:endParaRPr lang="en-US" dirty="0"/>
          </a:p>
        </p:txBody>
      </p:sp>
    </p:spTree>
    <p:extLst>
      <p:ext uri="{BB962C8B-B14F-4D97-AF65-F5344CB8AC3E}">
        <p14:creationId xmlns:p14="http://schemas.microsoft.com/office/powerpoint/2010/main" val="3351985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also some system parameters that can play an important role</a:t>
            </a:r>
            <a:r>
              <a:rPr lang="en-US" baseline="0" dirty="0" smtClean="0"/>
              <a:t> for us. One of them is the number of MCs. </a:t>
            </a:r>
          </a:p>
          <a:p>
            <a:r>
              <a:rPr lang="en-US" baseline="0" dirty="0" smtClean="0"/>
              <a:t>Having less MCs means more pressure on each MC, and thus, higher queuing latency. </a:t>
            </a:r>
          </a:p>
          <a:p>
            <a:r>
              <a:rPr lang="en-US" baseline="0" dirty="0" smtClean="0"/>
              <a:t>While having more requests can give more room for Scheme 1 to improve latency, less idleness at banks can give less room for scheme 2. </a:t>
            </a:r>
          </a:p>
          <a:p>
            <a:r>
              <a:rPr lang="en-US" baseline="0" dirty="0" smtClean="0"/>
              <a:t>Experimental evaluation shows that we achieve slightly better improvements with 2MCs, the increase being due to Scheme 1.</a:t>
            </a:r>
          </a:p>
          <a:p>
            <a:endParaRPr lang="en-US" baseline="0" dirty="0" smtClean="0"/>
          </a:p>
        </p:txBody>
      </p:sp>
    </p:spTree>
    <p:extLst>
      <p:ext uri="{BB962C8B-B14F-4D97-AF65-F5344CB8AC3E}">
        <p14:creationId xmlns:p14="http://schemas.microsoft.com/office/powerpoint/2010/main" val="3082649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also wanted to see how our scheme performs with different number of cores. We tried using 16 cores to see if we achieve similar results with it. </a:t>
            </a:r>
          </a:p>
          <a:p>
            <a:r>
              <a:rPr lang="en-US" baseline="0" dirty="0" smtClean="0"/>
              <a:t>Using the applications in the first halves of the same workloads, we observed 8, 10, and 5% speedup with our schemes. </a:t>
            </a:r>
          </a:p>
          <a:p>
            <a:r>
              <a:rPr lang="en-US" baseline="0" dirty="0" smtClean="0"/>
              <a:t>Compared to the results with 32 cores, this tells us that when there is cores and hence higher network latency, there is more room for our optimizations. </a:t>
            </a:r>
            <a:endParaRPr lang="en-US" dirty="0"/>
          </a:p>
        </p:txBody>
      </p:sp>
    </p:spTree>
    <p:extLst>
      <p:ext uri="{BB962C8B-B14F-4D97-AF65-F5344CB8AC3E}">
        <p14:creationId xmlns:p14="http://schemas.microsoft.com/office/powerpoint/2010/main" val="36326926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a:t>
            </a:r>
            <a:r>
              <a:rPr lang="en-US" baseline="0" dirty="0" smtClean="0"/>
              <a:t> finally, we looked at the case where we have 2-stage router pipelines instead of our default 5-stage pipelines. </a:t>
            </a:r>
          </a:p>
          <a:p>
            <a:r>
              <a:rPr lang="en-US" baseline="0" dirty="0" smtClean="0"/>
              <a:t>Using 2-stages at the routers can potentially reduce the time spent on the network. </a:t>
            </a:r>
          </a:p>
          <a:p>
            <a:r>
              <a:rPr lang="en-US" baseline="0" dirty="0" smtClean="0"/>
              <a:t>So, do we still benefit from these network prioritization schemes? The answer is yes. Even with these 2 stage routers, we see a good 7% performance improvement in our mixed workloads. </a:t>
            </a:r>
            <a:endParaRPr lang="en-US" dirty="0"/>
          </a:p>
        </p:txBody>
      </p:sp>
    </p:spTree>
    <p:extLst>
      <p:ext uri="{BB962C8B-B14F-4D97-AF65-F5344CB8AC3E}">
        <p14:creationId xmlns:p14="http://schemas.microsoft.com/office/powerpoint/2010/main" val="4678815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as a summary: </a:t>
            </a:r>
          </a:p>
          <a:p>
            <a:r>
              <a:rPr lang="en-US" dirty="0" smtClean="0"/>
              <a:t>In</a:t>
            </a:r>
            <a:r>
              <a:rPr lang="en-US" baseline="0" dirty="0" smtClean="0"/>
              <a:t> step 1, we identified that some memory accesses suffer long network delays and block the cores, and we also shoed that we have low and uneven memory bank utilization. </a:t>
            </a:r>
          </a:p>
          <a:p>
            <a:r>
              <a:rPr lang="en-US" baseline="0" dirty="0" smtClean="0"/>
              <a:t>Based on these, we proposed two schemes: </a:t>
            </a:r>
          </a:p>
          <a:p>
            <a:r>
              <a:rPr lang="en-US" baseline="0" dirty="0" smtClean="0"/>
              <a:t>   The first one </a:t>
            </a:r>
            <a:r>
              <a:rPr lang="en-US" baseline="0" dirty="0" err="1" smtClean="0"/>
              <a:t>usd</a:t>
            </a:r>
            <a:r>
              <a:rPr lang="en-US" baseline="0" dirty="0" smtClean="0"/>
              <a:t> network prioritization and pipeline bypassing on “late” memory response messages to expedite them</a:t>
            </a:r>
          </a:p>
          <a:p>
            <a:r>
              <a:rPr lang="en-US" baseline="0" dirty="0" smtClean="0"/>
              <a:t>    Second one uses network prioritization of request messages to improve bank utilization. </a:t>
            </a:r>
          </a:p>
          <a:p>
            <a:r>
              <a:rPr lang="en-US" baseline="0" dirty="0" smtClean="0"/>
              <a:t>As our third step, we demonstrated the impact of our schemes. We showed that Scheme 1 achieves 6 –to- 11% performance improvement and the two schemes combined bring 10-15% speedup. </a:t>
            </a:r>
          </a:p>
        </p:txBody>
      </p:sp>
    </p:spTree>
    <p:extLst>
      <p:ext uri="{BB962C8B-B14F-4D97-AF65-F5344CB8AC3E}">
        <p14:creationId xmlns:p14="http://schemas.microsoft.com/office/powerpoint/2010/main" val="42474870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26</a:t>
            </a:r>
            <a:r>
              <a:rPr lang="en-US" baseline="0" dirty="0" smtClean="0"/>
              <a:t> minutes up to here. Variation +-1 minute </a:t>
            </a:r>
            <a:r>
              <a:rPr lang="en-US" baseline="0" smtClean="0"/>
              <a:t>over 10+ samples. </a:t>
            </a:r>
          </a:p>
          <a:p>
            <a:endParaRPr lang="en-US" dirty="0"/>
          </a:p>
        </p:txBody>
      </p:sp>
    </p:spTree>
    <p:extLst>
      <p:ext uri="{BB962C8B-B14F-4D97-AF65-F5344CB8AC3E}">
        <p14:creationId xmlns:p14="http://schemas.microsoft.com/office/powerpoint/2010/main" val="4232065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of all. What is</a:t>
            </a:r>
            <a:r>
              <a:rPr lang="en-US" baseline="0" dirty="0" smtClean="0"/>
              <a:t> our target system? We assume a tiled large-scale multicore architecture connected with a mesh network. We have shared, banked L2 cache, distributed across the tiles using S-NUCA, which means lines are striped across the L2 cache banks and each cache line is statically mapped to a single home L2 cache bank. We have memory controllers that control the off-chip DRAM, cache lines are also striped across memory controllers in a similar manner. </a:t>
            </a:r>
          </a:p>
          <a:p>
            <a:pPr marL="0" marR="0" indent="0" algn="l" defTabSz="193675" rtl="0" eaLnBrk="0" fontAlgn="base" latinLnBrk="0" hangingPunct="0">
              <a:lnSpc>
                <a:spcPct val="87000"/>
              </a:lnSpc>
              <a:spcBef>
                <a:spcPct val="20000"/>
              </a:spcBef>
              <a:spcAft>
                <a:spcPct val="0"/>
              </a:spcAft>
              <a:buClrTx/>
              <a:buSzTx/>
              <a:buFontTx/>
              <a:buNone/>
              <a:tabLst/>
              <a:defRPr/>
            </a:pPr>
            <a:r>
              <a:rPr lang="en-US" baseline="0" dirty="0" smtClean="0"/>
              <a:t>One question here is that, are we restricted to only this architecture? For instance, do we have to have mesh network for our schemes to work? Not necessarily. The schemes I will present are generic. You are welcome to apply these ideas to, say other interconnects such as a ring network. Similarly, they are applicable to other data layout schemes as well. </a:t>
            </a:r>
          </a:p>
        </p:txBody>
      </p:sp>
    </p:spTree>
    <p:extLst>
      <p:ext uri="{BB962C8B-B14F-4D97-AF65-F5344CB8AC3E}">
        <p14:creationId xmlns:p14="http://schemas.microsoft.com/office/powerpoint/2010/main" val="415320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a:t>
            </a:r>
            <a:r>
              <a:rPr lang="en-US" baseline="0" dirty="0" smtClean="0"/>
              <a:t> let us look at the “journey” of cache misses in this architecture. </a:t>
            </a:r>
            <a:r>
              <a:rPr lang="en-US" dirty="0" smtClean="0"/>
              <a:t>We know that when</a:t>
            </a:r>
            <a:r>
              <a:rPr lang="en-US" baseline="0" dirty="0" smtClean="0"/>
              <a:t> a core has an L1 cache miss, a request is sent to the target L2 cache bank. If there is an L2 hit, then a response message is sent back from the L2 cache to the L1 cache. This is represented by the paths (1 and 5) in this figure. On an L2 cache miss, the request is forwarded to the target memory controller, and the response message that contains the data goes back to L2 cache and then to L1 cache. These communications are represented by all the red and blue paths in the figure. The delays of these paths on the network all add up to the total “end-to-end memory access latency”.  </a:t>
            </a:r>
            <a:endParaRPr lang="en-US" dirty="0"/>
          </a:p>
        </p:txBody>
      </p:sp>
    </p:spTree>
    <p:extLst>
      <p:ext uri="{BB962C8B-B14F-4D97-AF65-F5344CB8AC3E}">
        <p14:creationId xmlns:p14="http://schemas.microsoft.com/office/powerpoint/2010/main" val="466233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quantitatively, what exactly is the contribution</a:t>
            </a:r>
            <a:r>
              <a:rPr lang="en-US" baseline="0" dirty="0" smtClean="0"/>
              <a:t> of the </a:t>
            </a:r>
            <a:r>
              <a:rPr lang="en-US" baseline="0" dirty="0" err="1" smtClean="0"/>
              <a:t>NoC</a:t>
            </a:r>
            <a:r>
              <a:rPr lang="en-US" baseline="0" dirty="0" smtClean="0"/>
              <a:t> to the overall end-to-end memory access latency? </a:t>
            </a:r>
          </a:p>
          <a:p>
            <a:r>
              <a:rPr lang="en-US" baseline="0" dirty="0" smtClean="0"/>
              <a:t>What you see in this figure is the distribution of the end-to-end memory latency into its components. Here we grouped the accesses based on their total latency. The first stacked-column shows the distribution of messages that suffer 150-200 cycles, the last one is for messages in the same experiment, for the same application on the same core, that suffer 650-700 cycles. What does this figure tell us? First, look at the sum of the bottom two and the top two bars, they represent the contributions coming from the </a:t>
            </a:r>
            <a:r>
              <a:rPr lang="en-US" baseline="0" dirty="0" err="1" smtClean="0"/>
              <a:t>NoC</a:t>
            </a:r>
            <a:r>
              <a:rPr lang="en-US" baseline="0" dirty="0" smtClean="0"/>
              <a:t>. That ratio is pretty significant. Then, look across the groups. As we go from left to right, </a:t>
            </a:r>
            <a:r>
              <a:rPr lang="en-US" baseline="0" dirty="0" err="1" smtClean="0"/>
              <a:t>NoC</a:t>
            </a:r>
            <a:r>
              <a:rPr lang="en-US" baseline="0" dirty="0" smtClean="0"/>
              <a:t> latency becomes even more significant. </a:t>
            </a:r>
          </a:p>
          <a:p>
            <a:endParaRPr lang="en-US" baseline="0" dirty="0" smtClean="0"/>
          </a:p>
          <a:p>
            <a:r>
              <a:rPr lang="en-US" baseline="0" dirty="0" smtClean="0"/>
              <a:t>But, “how many messages are there in each group?”: The distribution looks like this. </a:t>
            </a:r>
          </a:p>
          <a:p>
            <a:r>
              <a:rPr lang="en-US" baseline="0" dirty="0" smtClean="0"/>
              <a:t>So, we have some messages that suffer much larger delays than average, and </a:t>
            </a:r>
            <a:r>
              <a:rPr lang="en-US" baseline="0" dirty="0" err="1" smtClean="0"/>
              <a:t>NoC</a:t>
            </a:r>
            <a:r>
              <a:rPr lang="en-US" baseline="0" dirty="0" smtClean="0"/>
              <a:t> is actually a significant source of this latency for these messages. We consider this as a motivation and ask: “Can we reduce the contribution from the network for these messages and make delays more uniform?”</a:t>
            </a:r>
          </a:p>
          <a:p>
            <a:endParaRPr lang="en-US" baseline="0" dirty="0" smtClean="0"/>
          </a:p>
          <a:p>
            <a:r>
              <a:rPr lang="en-US" dirty="0" smtClean="0"/>
              <a:t>But, hold on, why do</a:t>
            </a:r>
            <a:r>
              <a:rPr lang="en-US" baseline="0" dirty="0" smtClean="0"/>
              <a:t> we want that? What is the problem with “long latency messages”, what is it there that really bothers us? </a:t>
            </a:r>
            <a:endParaRPr lang="en-US" dirty="0"/>
          </a:p>
        </p:txBody>
      </p:sp>
    </p:spTree>
    <p:extLst>
      <p:ext uri="{BB962C8B-B14F-4D97-AF65-F5344CB8AC3E}">
        <p14:creationId xmlns:p14="http://schemas.microsoft.com/office/powerpoint/2010/main" val="2633906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answer lies with </a:t>
            </a:r>
            <a:r>
              <a:rPr lang="en-US" baseline="0" dirty="0" err="1" smtClean="0"/>
              <a:t>OoO</a:t>
            </a:r>
            <a:r>
              <a:rPr lang="en-US" baseline="0" dirty="0" smtClean="0"/>
              <a:t> execution and its limited ability to hide long-latency memory requests. </a:t>
            </a:r>
          </a:p>
          <a:p>
            <a:r>
              <a:rPr lang="en-US" baseline="0" dirty="0" smtClean="0"/>
              <a:t>In </a:t>
            </a:r>
            <a:r>
              <a:rPr lang="en-US" baseline="0" dirty="0" err="1" smtClean="0"/>
              <a:t>OoO</a:t>
            </a:r>
            <a:r>
              <a:rPr lang="en-US" baseline="0" dirty="0" smtClean="0"/>
              <a:t> execution, we have many memory requests simultaneously in flight. </a:t>
            </a:r>
          </a:p>
          <a:p>
            <a:r>
              <a:rPr lang="en-US" baseline="0" dirty="0" smtClean="0"/>
              <a:t>We have the instruction window, where as the oldest instruction in the window commits, the window advances. By overlapping other, independent instructions with in-flight memory requests, </a:t>
            </a:r>
            <a:r>
              <a:rPr lang="en-US" baseline="0" dirty="0" err="1" smtClean="0"/>
              <a:t>OoO</a:t>
            </a:r>
            <a:r>
              <a:rPr lang="en-US" baseline="0" dirty="0" smtClean="0"/>
              <a:t> execution hides the latency of memory accesses. But, when we design our processors for the common case, hitting these “extra long latency” memory requests can make our instruction window block. A blocked instruction window means reduced instruction throughput, and in turn, performance degradation. So we have a reason for expediting these “long latency” requests. </a:t>
            </a:r>
            <a:endParaRPr lang="en-US" dirty="0"/>
          </a:p>
        </p:txBody>
      </p:sp>
    </p:spTree>
    <p:extLst>
      <p:ext uri="{BB962C8B-B14F-4D97-AF65-F5344CB8AC3E}">
        <p14:creationId xmlns:p14="http://schemas.microsoft.com/office/powerpoint/2010/main" val="2400836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happens when the memory requests reach the MC? They get into the bank queues and when they reach the head of these queues, they access the memory banks. </a:t>
            </a:r>
            <a:r>
              <a:rPr lang="en-US" dirty="0" smtClean="0"/>
              <a:t>We also</a:t>
            </a:r>
            <a:r>
              <a:rPr lang="en-US" baseline="0" dirty="0" smtClean="0"/>
              <a:t> looked at the utilization of the memory resources in our target system and discovered that:</a:t>
            </a:r>
          </a:p>
          <a:p>
            <a:r>
              <a:rPr lang="en-US" baseline="0" dirty="0" smtClean="0"/>
              <a:t>	first, the banks themselves are mostly idle, </a:t>
            </a:r>
          </a:p>
          <a:p>
            <a:r>
              <a:rPr lang="en-US" baseline="0" dirty="0" smtClean="0"/>
              <a:t>    second, there are lots of dynamic variations in the bank queue lengths, which means at any time instant, while some queues are occupied, others can be empty. </a:t>
            </a:r>
          </a:p>
          <a:p>
            <a:r>
              <a:rPr lang="en-US" baseline="0" dirty="0" smtClean="0"/>
              <a:t>We considered this as another motivation and asked: “What can we do at the network to better utilize banks?”. </a:t>
            </a:r>
          </a:p>
          <a:p>
            <a:r>
              <a:rPr lang="en-US" baseline="0" dirty="0" smtClean="0"/>
              <a:t>Because if we can improve utilization, we can also improve memory performance. </a:t>
            </a:r>
          </a:p>
          <a:p>
            <a:endParaRPr lang="en-US" baseline="0" dirty="0" smtClean="0"/>
          </a:p>
        </p:txBody>
      </p:sp>
    </p:spTree>
    <p:extLst>
      <p:ext uri="{BB962C8B-B14F-4D97-AF65-F5344CB8AC3E}">
        <p14:creationId xmlns:p14="http://schemas.microsoft.com/office/powerpoint/2010/main" val="2822017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come up</a:t>
            </a:r>
            <a:r>
              <a:rPr lang="en-US" baseline="0" dirty="0" smtClean="0"/>
              <a:t> with the following two network prioritization based schemes: </a:t>
            </a:r>
          </a:p>
          <a:p>
            <a:r>
              <a:rPr lang="en-US" baseline="0" dirty="0" smtClean="0"/>
              <a:t>*In our scheme 1, we identify and expedite “late” memory response messages to reduce the </a:t>
            </a:r>
            <a:r>
              <a:rPr lang="en-US" baseline="0" dirty="0" err="1" smtClean="0"/>
              <a:t>NoC</a:t>
            </a:r>
            <a:r>
              <a:rPr lang="en-US" baseline="0" dirty="0" smtClean="0"/>
              <a:t> latency component in them. </a:t>
            </a:r>
          </a:p>
          <a:p>
            <a:r>
              <a:rPr lang="en-US" baseline="0" dirty="0" smtClean="0"/>
              <a:t>      Here, our goal is to provide a more uniform end-to-end memory latency. </a:t>
            </a:r>
          </a:p>
          <a:p>
            <a:r>
              <a:rPr lang="en-US" dirty="0" smtClean="0"/>
              <a:t>*In our</a:t>
            </a:r>
            <a:r>
              <a:rPr lang="en-US" baseline="0" dirty="0" smtClean="0"/>
              <a:t> scheme 2, we expedite memory request messages that target idle memory banks to improve bank utilization. </a:t>
            </a:r>
          </a:p>
          <a:p>
            <a:r>
              <a:rPr lang="en-US" baseline="0" dirty="0" smtClean="0"/>
              <a:t>      Here, our goal is to provide a better memory performance. </a:t>
            </a:r>
            <a:endParaRPr lang="en-US" dirty="0"/>
          </a:p>
        </p:txBody>
      </p:sp>
    </p:spTree>
    <p:extLst>
      <p:ext uri="{BB962C8B-B14F-4D97-AF65-F5344CB8AC3E}">
        <p14:creationId xmlns:p14="http://schemas.microsoft.com/office/powerpoint/2010/main" val="1368027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a:t>
            </a:r>
            <a:r>
              <a:rPr lang="en-US" baseline="0" dirty="0" smtClean="0"/>
              <a:t> look more into our first scheme. This scheme is based on our first motivation that says messages with high latency can be problematic in terms of their higher potential to block the instruction windows on the cores. We also saw that a big part of the latency in those messages was coming from the </a:t>
            </a:r>
            <a:r>
              <a:rPr lang="en-US" baseline="0" dirty="0" err="1" smtClean="0"/>
              <a:t>NoC</a:t>
            </a:r>
            <a:r>
              <a:rPr lang="en-US" baseline="0" dirty="0" smtClean="0"/>
              <a:t>. </a:t>
            </a:r>
          </a:p>
          <a:p>
            <a:r>
              <a:rPr lang="en-US" baseline="0" dirty="0" smtClean="0"/>
              <a:t>Our approach to this problem is to expedite these messages on the network. We first use “network prioritization” and assign a higher priority to these messages on their “return” path. Why return only? This is because it is very difficult to classify a request message as “late” as it has not suffered most of its end-to-end latency yet. We simply don’t have the information yet on the request path to classify it as “late”. But, once we reach the MC and do the off-chip memory access, then we have a pretty good idea of whether we are late or not. As a result, we can decide if a response message is late or not before injecting them to the network from the MC. </a:t>
            </a:r>
          </a:p>
          <a:p>
            <a:r>
              <a:rPr lang="en-US" baseline="0" dirty="0" smtClean="0"/>
              <a:t>We also use pipeline bypassing at the routers which enables us to further reduce the latency of the routers on the path for these late messages. </a:t>
            </a:r>
          </a:p>
          <a:p>
            <a:endParaRPr lang="en-US" dirty="0"/>
          </a:p>
        </p:txBody>
      </p:sp>
    </p:spTree>
    <p:extLst>
      <p:ext uri="{BB962C8B-B14F-4D97-AF65-F5344CB8AC3E}">
        <p14:creationId xmlns:p14="http://schemas.microsoft.com/office/powerpoint/2010/main" val="2831634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0" y="2557463"/>
            <a:ext cx="9067800" cy="0"/>
          </a:xfrm>
          <a:prstGeom prst="line">
            <a:avLst/>
          </a:prstGeom>
          <a:noFill/>
          <a:ln w="57150">
            <a:solidFill>
              <a:srgbClr val="FF0000"/>
            </a:solidFill>
            <a:round/>
            <a:headEnd/>
            <a:tailEnd/>
          </a:ln>
          <a:effectLst/>
        </p:spPr>
        <p:txBody>
          <a:bodyPr wrap="none" anchor="ctr"/>
          <a:lstStyle/>
          <a:p>
            <a:pPr>
              <a:defRPr/>
            </a:pPr>
            <a:endParaRPr lang="en-US"/>
          </a:p>
        </p:txBody>
      </p:sp>
      <p:sp>
        <p:nvSpPr>
          <p:cNvPr id="5" name="Rectangle 5"/>
          <p:cNvSpPr>
            <a:spLocks noChangeArrowheads="1"/>
          </p:cNvSpPr>
          <p:nvPr/>
        </p:nvSpPr>
        <p:spPr bwMode="grayWhite">
          <a:xfrm>
            <a:off x="0" y="6738938"/>
            <a:ext cx="9142413" cy="117475"/>
          </a:xfrm>
          <a:prstGeom prst="rect">
            <a:avLst/>
          </a:prstGeom>
          <a:gradFill rotWithShape="0">
            <a:gsLst>
              <a:gs pos="0">
                <a:schemeClr val="tx2"/>
              </a:gs>
              <a:gs pos="50000">
                <a:schemeClr val="tx2">
                  <a:gamma/>
                  <a:tint val="59608"/>
                  <a:invGamma/>
                </a:schemeClr>
              </a:gs>
              <a:gs pos="100000">
                <a:schemeClr val="tx2"/>
              </a:gs>
            </a:gsLst>
            <a:lin ang="0" scaled="1"/>
          </a:gradFill>
          <a:ln w="9525">
            <a:noFill/>
            <a:miter lim="800000"/>
            <a:headEnd/>
            <a:tailEnd/>
          </a:ln>
          <a:effectLst/>
        </p:spPr>
        <p:txBody>
          <a:bodyPr wrap="none" anchor="ctr"/>
          <a:lstStyle/>
          <a:p>
            <a:pPr>
              <a:defRPr/>
            </a:pPr>
            <a:endParaRPr lang="en-US"/>
          </a:p>
        </p:txBody>
      </p:sp>
      <p:sp>
        <p:nvSpPr>
          <p:cNvPr id="6" name="Rectangle 6"/>
          <p:cNvSpPr>
            <a:spLocks noChangeArrowheads="1"/>
          </p:cNvSpPr>
          <p:nvPr/>
        </p:nvSpPr>
        <p:spPr bwMode="blackWhite">
          <a:xfrm>
            <a:off x="0" y="0"/>
            <a:ext cx="112713" cy="6856413"/>
          </a:xfrm>
          <a:prstGeom prst="rect">
            <a:avLst/>
          </a:prstGeom>
          <a:gradFill rotWithShape="0">
            <a:gsLst>
              <a:gs pos="0">
                <a:schemeClr val="tx2"/>
              </a:gs>
              <a:gs pos="100000">
                <a:schemeClr val="tx2">
                  <a:gamma/>
                  <a:tint val="59608"/>
                  <a:invGamma/>
                </a:schemeClr>
              </a:gs>
            </a:gsLst>
            <a:lin ang="0" scaled="1"/>
          </a:gradFill>
          <a:ln w="9525">
            <a:noFill/>
            <a:miter lim="800000"/>
            <a:headEnd/>
            <a:tailEnd/>
          </a:ln>
          <a:effectLst/>
        </p:spPr>
        <p:txBody>
          <a:bodyPr wrap="none" anchor="ctr"/>
          <a:lstStyle/>
          <a:p>
            <a:pPr>
              <a:defRPr/>
            </a:pPr>
            <a:endParaRPr lang="en-US"/>
          </a:p>
        </p:txBody>
      </p:sp>
      <p:sp>
        <p:nvSpPr>
          <p:cNvPr id="7" name="Rectangle 7"/>
          <p:cNvSpPr>
            <a:spLocks noChangeArrowheads="1"/>
          </p:cNvSpPr>
          <p:nvPr/>
        </p:nvSpPr>
        <p:spPr bwMode="grayWhite">
          <a:xfrm>
            <a:off x="0" y="0"/>
            <a:ext cx="9142413" cy="88900"/>
          </a:xfrm>
          <a:prstGeom prst="rect">
            <a:avLst/>
          </a:prstGeom>
          <a:gradFill rotWithShape="0">
            <a:gsLst>
              <a:gs pos="0">
                <a:schemeClr val="tx2">
                  <a:gamma/>
                  <a:tint val="59608"/>
                  <a:invGamma/>
                </a:schemeClr>
              </a:gs>
              <a:gs pos="50000">
                <a:schemeClr val="tx2"/>
              </a:gs>
              <a:gs pos="100000">
                <a:schemeClr val="tx2">
                  <a:gamma/>
                  <a:tint val="59608"/>
                  <a:invGamma/>
                </a:schemeClr>
              </a:gs>
            </a:gsLst>
            <a:lin ang="5400000" scaled="1"/>
          </a:gradFill>
          <a:ln w="9525">
            <a:noFill/>
            <a:miter lim="800000"/>
            <a:headEnd/>
            <a:tailEnd/>
          </a:ln>
          <a:effectLst/>
        </p:spPr>
        <p:txBody>
          <a:bodyPr wrap="none" anchor="ctr"/>
          <a:lstStyle/>
          <a:p>
            <a:pPr>
              <a:defRPr/>
            </a:pPr>
            <a:endParaRPr lang="en-US"/>
          </a:p>
        </p:txBody>
      </p:sp>
      <p:sp>
        <p:nvSpPr>
          <p:cNvPr id="8" name="Rectangle 8"/>
          <p:cNvSpPr>
            <a:spLocks noChangeArrowheads="1"/>
          </p:cNvSpPr>
          <p:nvPr/>
        </p:nvSpPr>
        <p:spPr bwMode="blackWhite">
          <a:xfrm>
            <a:off x="9032875" y="0"/>
            <a:ext cx="109538" cy="6858000"/>
          </a:xfrm>
          <a:prstGeom prst="rect">
            <a:avLst/>
          </a:prstGeom>
          <a:gradFill rotWithShape="0">
            <a:gsLst>
              <a:gs pos="0">
                <a:schemeClr val="tx2"/>
              </a:gs>
              <a:gs pos="100000">
                <a:schemeClr val="tx2">
                  <a:gamma/>
                  <a:tint val="59608"/>
                  <a:invGamma/>
                </a:schemeClr>
              </a:gs>
            </a:gsLst>
            <a:lin ang="5400000" scaled="1"/>
          </a:gradFill>
          <a:ln w="9525">
            <a:noFill/>
            <a:miter lim="800000"/>
            <a:headEnd/>
            <a:tailEnd/>
          </a:ln>
          <a:effectLst/>
        </p:spPr>
        <p:txBody>
          <a:bodyPr wrap="none" anchor="ctr"/>
          <a:lstStyle/>
          <a:p>
            <a:pPr>
              <a:defRPr/>
            </a:pPr>
            <a:endParaRPr lang="en-US"/>
          </a:p>
        </p:txBody>
      </p:sp>
      <p:sp>
        <p:nvSpPr>
          <p:cNvPr id="9" name="Line 9"/>
          <p:cNvSpPr>
            <a:spLocks noChangeShapeType="1"/>
          </p:cNvSpPr>
          <p:nvPr/>
        </p:nvSpPr>
        <p:spPr bwMode="auto">
          <a:xfrm>
            <a:off x="552450" y="2695575"/>
            <a:ext cx="7961313" cy="0"/>
          </a:xfrm>
          <a:prstGeom prst="line">
            <a:avLst/>
          </a:prstGeom>
          <a:noFill/>
          <a:ln w="57150">
            <a:solidFill>
              <a:srgbClr val="FF0000"/>
            </a:solidFill>
            <a:round/>
            <a:headEnd/>
            <a:tailEnd/>
          </a:ln>
          <a:effectLst/>
        </p:spPr>
        <p:txBody>
          <a:bodyPr wrap="none" anchor="ctr"/>
          <a:lstStyle/>
          <a:p>
            <a:pPr>
              <a:defRPr/>
            </a:pPr>
            <a:endParaRPr lang="en-US"/>
          </a:p>
        </p:txBody>
      </p:sp>
      <p:sp>
        <p:nvSpPr>
          <p:cNvPr id="10" name="Line 10"/>
          <p:cNvSpPr>
            <a:spLocks noChangeShapeType="1"/>
          </p:cNvSpPr>
          <p:nvPr/>
        </p:nvSpPr>
        <p:spPr bwMode="auto">
          <a:xfrm>
            <a:off x="969963" y="2833688"/>
            <a:ext cx="7126287" cy="0"/>
          </a:xfrm>
          <a:prstGeom prst="line">
            <a:avLst/>
          </a:prstGeom>
          <a:noFill/>
          <a:ln w="57150">
            <a:solidFill>
              <a:srgbClr val="FF0000"/>
            </a:solidFill>
            <a:round/>
            <a:headEnd/>
            <a:tailEnd/>
          </a:ln>
          <a:effectLst/>
        </p:spPr>
        <p:txBody>
          <a:bodyPr wrap="none" anchor="ctr"/>
          <a:lstStyle/>
          <a:p>
            <a:pPr>
              <a:defRPr/>
            </a:pPr>
            <a:endParaRPr lang="en-US"/>
          </a:p>
        </p:txBody>
      </p:sp>
      <p:sp>
        <p:nvSpPr>
          <p:cNvPr id="88066" name="Rectangle 2"/>
          <p:cNvSpPr>
            <a:spLocks noGrp="1" noChangeArrowheads="1"/>
          </p:cNvSpPr>
          <p:nvPr>
            <p:ph type="subTitle" sz="quarter" idx="1"/>
          </p:nvPr>
        </p:nvSpPr>
        <p:spPr>
          <a:xfrm>
            <a:off x="1371600" y="3281363"/>
            <a:ext cx="6400800" cy="1752600"/>
          </a:xfrm>
        </p:spPr>
        <p:txBody>
          <a:bodyPr/>
          <a:lstStyle>
            <a:lvl1pPr marL="0" indent="0" algn="ctr">
              <a:buFont typeface="Wingdings" pitchFamily="2" charset="2"/>
              <a:buNone/>
              <a:defRPr/>
            </a:lvl1pPr>
          </a:lstStyle>
          <a:p>
            <a:r>
              <a:rPr lang="en-US"/>
              <a:t>Click to edit Master subtitle style</a:t>
            </a:r>
          </a:p>
        </p:txBody>
      </p:sp>
      <p:sp>
        <p:nvSpPr>
          <p:cNvPr id="88067" name="Rectangle 3"/>
          <p:cNvSpPr>
            <a:spLocks noGrp="1" noChangeArrowheads="1"/>
          </p:cNvSpPr>
          <p:nvPr>
            <p:ph type="ctrTitle" sz="quarter"/>
          </p:nvPr>
        </p:nvSpPr>
        <p:spPr>
          <a:xfrm>
            <a:off x="685800" y="192088"/>
            <a:ext cx="7772400" cy="2398712"/>
          </a:xfrm>
          <a:effectLst>
            <a:outerShdw dist="45791" dir="2021404" algn="ctr" rotWithShape="0">
              <a:schemeClr val="bg2"/>
            </a:outerShdw>
          </a:effectLst>
        </p:spPr>
        <p:txBody>
          <a:bodyPr lIns="92065" tIns="46034" rIns="92065" bIns="46034"/>
          <a:lstStyle>
            <a:lvl1pPr>
              <a:defRPr/>
            </a:lvl1pPr>
          </a:lstStyle>
          <a:p>
            <a:r>
              <a:rPr lang="en-US"/>
              <a:t>Click to edit Master 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133350"/>
            <a:ext cx="2132012" cy="6311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6388" y="133350"/>
            <a:ext cx="6248400" cy="6311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6388" y="1133475"/>
            <a:ext cx="4076700" cy="5311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5488" y="1133475"/>
            <a:ext cx="4076700" cy="5311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ChangeArrowheads="1"/>
          </p:cNvSpPr>
          <p:nvPr/>
        </p:nvSpPr>
        <p:spPr bwMode="grayWhite">
          <a:xfrm>
            <a:off x="0" y="6751638"/>
            <a:ext cx="9142413" cy="117475"/>
          </a:xfrm>
          <a:prstGeom prst="rect">
            <a:avLst/>
          </a:prstGeom>
          <a:gradFill rotWithShape="0">
            <a:gsLst>
              <a:gs pos="0">
                <a:schemeClr val="tx2"/>
              </a:gs>
              <a:gs pos="50000">
                <a:schemeClr val="tx2">
                  <a:gamma/>
                  <a:tint val="59608"/>
                  <a:invGamma/>
                </a:schemeClr>
              </a:gs>
              <a:gs pos="100000">
                <a:schemeClr val="tx2"/>
              </a:gs>
            </a:gsLst>
            <a:lin ang="0" scaled="1"/>
          </a:gradFill>
          <a:ln w="9525">
            <a:noFill/>
            <a:miter lim="800000"/>
            <a:headEnd/>
            <a:tailEnd/>
          </a:ln>
          <a:effectLst/>
        </p:spPr>
        <p:txBody>
          <a:bodyPr wrap="none" anchor="ctr"/>
          <a:lstStyle/>
          <a:p>
            <a:pPr>
              <a:defRPr/>
            </a:pPr>
            <a:endParaRPr lang="en-US" dirty="0"/>
          </a:p>
        </p:txBody>
      </p:sp>
      <p:sp>
        <p:nvSpPr>
          <p:cNvPr id="87043" name="Rectangle 3"/>
          <p:cNvSpPr>
            <a:spLocks noChangeArrowheads="1"/>
          </p:cNvSpPr>
          <p:nvPr/>
        </p:nvSpPr>
        <p:spPr bwMode="blackWhite">
          <a:xfrm>
            <a:off x="0" y="0"/>
            <a:ext cx="112713" cy="6856413"/>
          </a:xfrm>
          <a:prstGeom prst="rect">
            <a:avLst/>
          </a:prstGeom>
          <a:gradFill rotWithShape="0">
            <a:gsLst>
              <a:gs pos="0">
                <a:schemeClr val="tx2"/>
              </a:gs>
              <a:gs pos="100000">
                <a:schemeClr val="tx2">
                  <a:gamma/>
                  <a:tint val="59608"/>
                  <a:invGamma/>
                </a:schemeClr>
              </a:gs>
            </a:gsLst>
            <a:lin ang="0" scaled="1"/>
          </a:gradFill>
          <a:ln w="9525">
            <a:noFill/>
            <a:miter lim="800000"/>
            <a:headEnd/>
            <a:tailEnd/>
          </a:ln>
          <a:effectLst/>
        </p:spPr>
        <p:txBody>
          <a:bodyPr wrap="none" anchor="ctr"/>
          <a:lstStyle/>
          <a:p>
            <a:pPr>
              <a:defRPr/>
            </a:pPr>
            <a:endParaRPr lang="en-US"/>
          </a:p>
        </p:txBody>
      </p:sp>
      <p:sp>
        <p:nvSpPr>
          <p:cNvPr id="3076" name="Rectangle 4"/>
          <p:cNvSpPr>
            <a:spLocks noGrp="1" noChangeArrowheads="1"/>
          </p:cNvSpPr>
          <p:nvPr>
            <p:ph type="body" idx="1"/>
          </p:nvPr>
        </p:nvSpPr>
        <p:spPr bwMode="auto">
          <a:xfrm>
            <a:off x="306388" y="1133475"/>
            <a:ext cx="8305800" cy="5311775"/>
          </a:xfrm>
          <a:prstGeom prst="rect">
            <a:avLst/>
          </a:prstGeom>
          <a:noFill/>
          <a:ln w="9525">
            <a:noFill/>
            <a:miter lim="800000"/>
            <a:headEnd/>
            <a:tailEnd/>
          </a:ln>
        </p:spPr>
        <p:txBody>
          <a:bodyPr vert="horz" wrap="square" lIns="90479" tIns="44445" rIns="90479" bIns="44445"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87045" name="Rectangle 5"/>
          <p:cNvSpPr>
            <a:spLocks noChangeArrowheads="1"/>
          </p:cNvSpPr>
          <p:nvPr/>
        </p:nvSpPr>
        <p:spPr bwMode="grayWhite">
          <a:xfrm>
            <a:off x="0" y="0"/>
            <a:ext cx="9142413" cy="88900"/>
          </a:xfrm>
          <a:prstGeom prst="rect">
            <a:avLst/>
          </a:prstGeom>
          <a:gradFill rotWithShape="0">
            <a:gsLst>
              <a:gs pos="0">
                <a:schemeClr val="tx2">
                  <a:gamma/>
                  <a:tint val="59608"/>
                  <a:invGamma/>
                </a:schemeClr>
              </a:gs>
              <a:gs pos="50000">
                <a:schemeClr val="tx2"/>
              </a:gs>
              <a:gs pos="100000">
                <a:schemeClr val="tx2">
                  <a:gamma/>
                  <a:tint val="59608"/>
                  <a:invGamma/>
                </a:schemeClr>
              </a:gs>
            </a:gsLst>
            <a:lin ang="5400000" scaled="1"/>
          </a:gradFill>
          <a:ln w="9525">
            <a:noFill/>
            <a:miter lim="800000"/>
            <a:headEnd/>
            <a:tailEnd/>
          </a:ln>
          <a:effectLst/>
        </p:spPr>
        <p:txBody>
          <a:bodyPr wrap="none" anchor="ctr"/>
          <a:lstStyle/>
          <a:p>
            <a:pPr>
              <a:defRPr/>
            </a:pPr>
            <a:endParaRPr lang="en-US"/>
          </a:p>
        </p:txBody>
      </p:sp>
      <p:sp>
        <p:nvSpPr>
          <p:cNvPr id="87046" name="Rectangle 6"/>
          <p:cNvSpPr>
            <a:spLocks noChangeArrowheads="1"/>
          </p:cNvSpPr>
          <p:nvPr/>
        </p:nvSpPr>
        <p:spPr bwMode="blackWhite">
          <a:xfrm>
            <a:off x="9032875" y="0"/>
            <a:ext cx="109538" cy="6858000"/>
          </a:xfrm>
          <a:prstGeom prst="rect">
            <a:avLst/>
          </a:prstGeom>
          <a:gradFill rotWithShape="0">
            <a:gsLst>
              <a:gs pos="0">
                <a:schemeClr val="tx2"/>
              </a:gs>
              <a:gs pos="100000">
                <a:schemeClr val="tx2">
                  <a:gamma/>
                  <a:tint val="59608"/>
                  <a:invGamma/>
                </a:schemeClr>
              </a:gs>
            </a:gsLst>
            <a:lin ang="5400000" scaled="1"/>
          </a:gradFill>
          <a:ln w="9525">
            <a:noFill/>
            <a:miter lim="800000"/>
            <a:headEnd/>
            <a:tailEnd/>
          </a:ln>
          <a:effectLst/>
        </p:spPr>
        <p:txBody>
          <a:bodyPr wrap="none" anchor="ctr"/>
          <a:lstStyle/>
          <a:p>
            <a:pPr>
              <a:defRPr/>
            </a:pPr>
            <a:endParaRPr lang="en-US"/>
          </a:p>
        </p:txBody>
      </p:sp>
      <p:sp>
        <p:nvSpPr>
          <p:cNvPr id="87047" name="Rectangle 7"/>
          <p:cNvSpPr>
            <a:spLocks noGrp="1" noChangeArrowheads="1"/>
          </p:cNvSpPr>
          <p:nvPr>
            <p:ph type="title"/>
          </p:nvPr>
        </p:nvSpPr>
        <p:spPr bwMode="auto">
          <a:xfrm>
            <a:off x="334963" y="133350"/>
            <a:ext cx="8504237" cy="679450"/>
          </a:xfrm>
          <a:prstGeom prst="rect">
            <a:avLst/>
          </a:prstGeom>
          <a:noFill/>
          <a:ln w="9525">
            <a:noFill/>
            <a:miter lim="800000"/>
            <a:headEnd/>
            <a:tailEnd/>
          </a:ln>
          <a:effectLst>
            <a:outerShdw dist="35921" dir="2700000" algn="ctr" rotWithShape="0">
              <a:schemeClr val="bg2"/>
            </a:outerShdw>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87048" name="Line 8"/>
          <p:cNvSpPr>
            <a:spLocks noChangeShapeType="1"/>
          </p:cNvSpPr>
          <p:nvPr/>
        </p:nvSpPr>
        <p:spPr bwMode="auto">
          <a:xfrm>
            <a:off x="363538" y="855663"/>
            <a:ext cx="8483600" cy="0"/>
          </a:xfrm>
          <a:prstGeom prst="line">
            <a:avLst/>
          </a:prstGeom>
          <a:noFill/>
          <a:ln w="57150">
            <a:solidFill>
              <a:srgbClr val="FF0000"/>
            </a:solidFill>
            <a:round/>
            <a:headEnd/>
            <a:tailEnd/>
          </a:ln>
          <a:effectLst/>
        </p:spPr>
        <p:txBody>
          <a:bodyPr wrap="none" anchor="ctr"/>
          <a:lstStyle/>
          <a:p>
            <a:pPr>
              <a:defRPr/>
            </a:pPr>
            <a:endParaRPr lang="en-US"/>
          </a:p>
        </p:txBody>
      </p:sp>
      <p:sp>
        <p:nvSpPr>
          <p:cNvPr id="2" name="TextBox 1"/>
          <p:cNvSpPr txBox="1"/>
          <p:nvPr userDrawn="1"/>
        </p:nvSpPr>
        <p:spPr>
          <a:xfrm>
            <a:off x="8630201" y="6476178"/>
            <a:ext cx="402674" cy="275460"/>
          </a:xfrm>
          <a:prstGeom prst="rect">
            <a:avLst/>
          </a:prstGeom>
          <a:noFill/>
        </p:spPr>
        <p:txBody>
          <a:bodyPr wrap="none" rtlCol="0">
            <a:spAutoFit/>
          </a:bodyPr>
          <a:lstStyle/>
          <a:p>
            <a:fld id="{F5107823-ABD5-4116-B416-45B39ED67855}" type="slidenum">
              <a:rPr lang="en-US" sz="1400" smtClean="0"/>
              <a:t>‹#›</a:t>
            </a:fld>
            <a:endParaRPr lang="en-US" dirty="0"/>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hdr="0" dt="0"/>
  <p:txStyles>
    <p:titleStyle>
      <a:lvl1pPr algn="l" rtl="0" eaLnBrk="0" fontAlgn="base" hangingPunct="0">
        <a:lnSpc>
          <a:spcPct val="87000"/>
        </a:lnSpc>
        <a:spcBef>
          <a:spcPct val="0"/>
        </a:spcBef>
        <a:spcAft>
          <a:spcPct val="0"/>
        </a:spcAft>
        <a:defRPr sz="3600" b="1">
          <a:solidFill>
            <a:schemeClr val="tx2"/>
          </a:solidFill>
          <a:latin typeface="+mj-lt"/>
          <a:ea typeface="+mj-ea"/>
          <a:cs typeface="+mj-cs"/>
        </a:defRPr>
      </a:lvl1pPr>
      <a:lvl2pPr algn="l" rtl="0" eaLnBrk="0" fontAlgn="base" hangingPunct="0">
        <a:lnSpc>
          <a:spcPct val="87000"/>
        </a:lnSpc>
        <a:spcBef>
          <a:spcPct val="0"/>
        </a:spcBef>
        <a:spcAft>
          <a:spcPct val="0"/>
        </a:spcAft>
        <a:defRPr sz="3600" b="1">
          <a:solidFill>
            <a:schemeClr val="tx2"/>
          </a:solidFill>
          <a:latin typeface="Arial" charset="0"/>
        </a:defRPr>
      </a:lvl2pPr>
      <a:lvl3pPr algn="l" rtl="0" eaLnBrk="0" fontAlgn="base" hangingPunct="0">
        <a:lnSpc>
          <a:spcPct val="87000"/>
        </a:lnSpc>
        <a:spcBef>
          <a:spcPct val="0"/>
        </a:spcBef>
        <a:spcAft>
          <a:spcPct val="0"/>
        </a:spcAft>
        <a:defRPr sz="3600" b="1">
          <a:solidFill>
            <a:schemeClr val="tx2"/>
          </a:solidFill>
          <a:latin typeface="Arial" charset="0"/>
        </a:defRPr>
      </a:lvl3pPr>
      <a:lvl4pPr algn="l" rtl="0" eaLnBrk="0" fontAlgn="base" hangingPunct="0">
        <a:lnSpc>
          <a:spcPct val="87000"/>
        </a:lnSpc>
        <a:spcBef>
          <a:spcPct val="0"/>
        </a:spcBef>
        <a:spcAft>
          <a:spcPct val="0"/>
        </a:spcAft>
        <a:defRPr sz="3600" b="1">
          <a:solidFill>
            <a:schemeClr val="tx2"/>
          </a:solidFill>
          <a:latin typeface="Arial" charset="0"/>
        </a:defRPr>
      </a:lvl4pPr>
      <a:lvl5pPr algn="l" rtl="0" eaLnBrk="0" fontAlgn="base" hangingPunct="0">
        <a:lnSpc>
          <a:spcPct val="87000"/>
        </a:lnSpc>
        <a:spcBef>
          <a:spcPct val="0"/>
        </a:spcBef>
        <a:spcAft>
          <a:spcPct val="0"/>
        </a:spcAft>
        <a:defRPr sz="3600" b="1">
          <a:solidFill>
            <a:schemeClr val="tx2"/>
          </a:solidFill>
          <a:latin typeface="Arial" charset="0"/>
        </a:defRPr>
      </a:lvl5pPr>
      <a:lvl6pPr marL="457200" algn="l" rtl="0" fontAlgn="base">
        <a:lnSpc>
          <a:spcPct val="87000"/>
        </a:lnSpc>
        <a:spcBef>
          <a:spcPct val="0"/>
        </a:spcBef>
        <a:spcAft>
          <a:spcPct val="0"/>
        </a:spcAft>
        <a:defRPr sz="3600" b="1">
          <a:solidFill>
            <a:schemeClr val="tx2"/>
          </a:solidFill>
          <a:latin typeface="Arial" charset="0"/>
        </a:defRPr>
      </a:lvl6pPr>
      <a:lvl7pPr marL="914400" algn="l" rtl="0" fontAlgn="base">
        <a:lnSpc>
          <a:spcPct val="87000"/>
        </a:lnSpc>
        <a:spcBef>
          <a:spcPct val="0"/>
        </a:spcBef>
        <a:spcAft>
          <a:spcPct val="0"/>
        </a:spcAft>
        <a:defRPr sz="3600" b="1">
          <a:solidFill>
            <a:schemeClr val="tx2"/>
          </a:solidFill>
          <a:latin typeface="Arial" charset="0"/>
        </a:defRPr>
      </a:lvl7pPr>
      <a:lvl8pPr marL="1371600" algn="l" rtl="0" fontAlgn="base">
        <a:lnSpc>
          <a:spcPct val="87000"/>
        </a:lnSpc>
        <a:spcBef>
          <a:spcPct val="0"/>
        </a:spcBef>
        <a:spcAft>
          <a:spcPct val="0"/>
        </a:spcAft>
        <a:defRPr sz="3600" b="1">
          <a:solidFill>
            <a:schemeClr val="tx2"/>
          </a:solidFill>
          <a:latin typeface="Arial" charset="0"/>
        </a:defRPr>
      </a:lvl8pPr>
      <a:lvl9pPr marL="1828800" algn="l" rtl="0" fontAlgn="base">
        <a:lnSpc>
          <a:spcPct val="87000"/>
        </a:lnSpc>
        <a:spcBef>
          <a:spcPct val="0"/>
        </a:spcBef>
        <a:spcAft>
          <a:spcPct val="0"/>
        </a:spcAft>
        <a:defRPr sz="3600" b="1">
          <a:solidFill>
            <a:schemeClr val="tx2"/>
          </a:solidFill>
          <a:latin typeface="Arial" charset="0"/>
        </a:defRPr>
      </a:lvl9pPr>
    </p:titleStyle>
    <p:bodyStyle>
      <a:lvl1pPr marL="385763" indent="-385763" algn="l" rtl="0" eaLnBrk="0" fontAlgn="base" hangingPunct="0">
        <a:lnSpc>
          <a:spcPct val="93000"/>
        </a:lnSpc>
        <a:spcBef>
          <a:spcPct val="50000"/>
        </a:spcBef>
        <a:spcAft>
          <a:spcPct val="0"/>
        </a:spcAft>
        <a:buClr>
          <a:schemeClr val="accent1"/>
        </a:buClr>
        <a:buFont typeface="Wingdings" pitchFamily="2" charset="2"/>
        <a:buChar char="l"/>
        <a:defRPr sz="2200">
          <a:solidFill>
            <a:schemeClr val="tx1"/>
          </a:solidFill>
          <a:latin typeface="+mn-lt"/>
          <a:ea typeface="+mn-ea"/>
          <a:cs typeface="+mn-cs"/>
        </a:defRPr>
      </a:lvl1pPr>
      <a:lvl2pPr marL="838200" indent="-338138" algn="l" rtl="0" eaLnBrk="0" fontAlgn="base" hangingPunct="0">
        <a:lnSpc>
          <a:spcPct val="87000"/>
        </a:lnSpc>
        <a:spcBef>
          <a:spcPct val="25000"/>
        </a:spcBef>
        <a:spcAft>
          <a:spcPct val="0"/>
        </a:spcAft>
        <a:buClr>
          <a:schemeClr val="tx2"/>
        </a:buClr>
        <a:buSzPct val="75000"/>
        <a:buFont typeface="Wingdings" pitchFamily="2" charset="2"/>
        <a:buChar char="¤"/>
        <a:defRPr sz="2000">
          <a:solidFill>
            <a:schemeClr val="tx1"/>
          </a:solidFill>
          <a:latin typeface="+mn-lt"/>
        </a:defRPr>
      </a:lvl2pPr>
      <a:lvl3pPr marL="1285875" indent="-238125" algn="l" rtl="0" eaLnBrk="0" fontAlgn="base" hangingPunct="0">
        <a:lnSpc>
          <a:spcPct val="87000"/>
        </a:lnSpc>
        <a:spcBef>
          <a:spcPct val="10000"/>
        </a:spcBef>
        <a:spcAft>
          <a:spcPct val="0"/>
        </a:spcAft>
        <a:buClr>
          <a:schemeClr val="accent2"/>
        </a:buClr>
        <a:buSzPct val="68000"/>
        <a:buFont typeface="Wingdings" pitchFamily="2" charset="2"/>
        <a:buChar char="¢"/>
        <a:defRPr>
          <a:solidFill>
            <a:schemeClr val="tx1"/>
          </a:solidFill>
          <a:latin typeface="+mn-lt"/>
        </a:defRPr>
      </a:lvl3pPr>
      <a:lvl4pPr marL="2032000" indent="-228600" algn="l" rtl="0" eaLnBrk="0" fontAlgn="base" hangingPunct="0">
        <a:spcBef>
          <a:spcPct val="20000"/>
        </a:spcBef>
        <a:spcAft>
          <a:spcPct val="0"/>
        </a:spcAft>
        <a:buChar char="–"/>
        <a:defRPr sz="2000">
          <a:solidFill>
            <a:schemeClr val="tx1"/>
          </a:solidFill>
          <a:latin typeface="Times New Roman" pitchFamily="18" charset="0"/>
        </a:defRPr>
      </a:lvl4pPr>
      <a:lvl5pPr marL="2451100" indent="-228600" algn="l" rtl="0" eaLnBrk="0" fontAlgn="base" hangingPunct="0">
        <a:spcBef>
          <a:spcPct val="20000"/>
        </a:spcBef>
        <a:spcAft>
          <a:spcPct val="0"/>
        </a:spcAft>
        <a:buChar char="•"/>
        <a:defRPr sz="2000">
          <a:solidFill>
            <a:schemeClr val="tx1"/>
          </a:solidFill>
          <a:latin typeface="Times New Roman" pitchFamily="18" charset="0"/>
        </a:defRPr>
      </a:lvl5pPr>
      <a:lvl6pPr marL="2908300" indent="-228600" algn="l" rtl="0" fontAlgn="base">
        <a:spcBef>
          <a:spcPct val="20000"/>
        </a:spcBef>
        <a:spcAft>
          <a:spcPct val="0"/>
        </a:spcAft>
        <a:buChar char="•"/>
        <a:defRPr sz="2000">
          <a:solidFill>
            <a:schemeClr val="tx1"/>
          </a:solidFill>
          <a:latin typeface="Times New Roman" pitchFamily="18" charset="0"/>
        </a:defRPr>
      </a:lvl6pPr>
      <a:lvl7pPr marL="3365500" indent="-228600" algn="l" rtl="0" fontAlgn="base">
        <a:spcBef>
          <a:spcPct val="20000"/>
        </a:spcBef>
        <a:spcAft>
          <a:spcPct val="0"/>
        </a:spcAft>
        <a:buChar char="•"/>
        <a:defRPr sz="2000">
          <a:solidFill>
            <a:schemeClr val="tx1"/>
          </a:solidFill>
          <a:latin typeface="Times New Roman" pitchFamily="18" charset="0"/>
        </a:defRPr>
      </a:lvl7pPr>
      <a:lvl8pPr marL="3822700" indent="-228600" algn="l" rtl="0" fontAlgn="base">
        <a:spcBef>
          <a:spcPct val="20000"/>
        </a:spcBef>
        <a:spcAft>
          <a:spcPct val="0"/>
        </a:spcAft>
        <a:buChar char="•"/>
        <a:defRPr sz="2000">
          <a:solidFill>
            <a:schemeClr val="tx1"/>
          </a:solidFill>
          <a:latin typeface="Times New Roman" pitchFamily="18" charset="0"/>
        </a:defRPr>
      </a:lvl8pPr>
      <a:lvl9pPr marL="42799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chart" Target="../charts/chart5.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0.png"/></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chart" Target="../charts/chart11.xml"/><Relationship Id="rId4" Type="http://schemas.openxmlformats.org/officeDocument/2006/relationships/chart" Target="../charts/chart10.xml"/></Relationships>
</file>

<file path=ppt/slides/_rels/slide1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chart" Target="../charts/chart19.xml"/><Relationship Id="rId4" Type="http://schemas.openxmlformats.org/officeDocument/2006/relationships/chart" Target="../charts/chart18.xml"/></Relationships>
</file>

<file path=ppt/slides/_rels/slide2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119780" y="4129921"/>
            <a:ext cx="7045325" cy="705321"/>
          </a:xfrm>
          <a:prstGeom prst="rect">
            <a:avLst/>
          </a:prstGeom>
          <a:noFill/>
          <a:ln w="9525">
            <a:noFill/>
            <a:miter lim="800000"/>
            <a:headEnd/>
            <a:tailEnd/>
          </a:ln>
        </p:spPr>
        <p:txBody>
          <a:bodyPr lIns="90488" tIns="44450" rIns="90488" bIns="44450">
            <a:spAutoFit/>
          </a:bodyPr>
          <a:lstStyle/>
          <a:p>
            <a:pPr algn="ctr" eaLnBrk="0" hangingPunct="0">
              <a:lnSpc>
                <a:spcPct val="100000"/>
              </a:lnSpc>
              <a:spcBef>
                <a:spcPct val="0"/>
              </a:spcBef>
              <a:defRPr/>
            </a:pPr>
            <a:r>
              <a:rPr lang="en-US" dirty="0">
                <a:latin typeface="+mj-lt"/>
                <a:ea typeface="Adobe Kaiti Std R" pitchFamily="18" charset="-128"/>
                <a:cs typeface="Times New Roman" pitchFamily="18" charset="0"/>
              </a:rPr>
              <a:t>Department of Computer Science and Engineering</a:t>
            </a:r>
          </a:p>
          <a:p>
            <a:pPr algn="ctr" eaLnBrk="0" hangingPunct="0">
              <a:lnSpc>
                <a:spcPct val="100000"/>
              </a:lnSpc>
              <a:spcBef>
                <a:spcPct val="0"/>
              </a:spcBef>
              <a:defRPr/>
            </a:pPr>
            <a:r>
              <a:rPr lang="en-US" dirty="0">
                <a:latin typeface="+mj-lt"/>
                <a:ea typeface="Adobe Kaiti Std R" pitchFamily="18" charset="-128"/>
                <a:cs typeface="Times New Roman" pitchFamily="18" charset="0"/>
              </a:rPr>
              <a:t>The Pennsylvania State University</a:t>
            </a:r>
          </a:p>
        </p:txBody>
      </p:sp>
      <p:sp>
        <p:nvSpPr>
          <p:cNvPr id="3076" name="Subtitle 24"/>
          <p:cNvSpPr>
            <a:spLocks noGrp="1"/>
          </p:cNvSpPr>
          <p:nvPr>
            <p:ph type="subTitle" sz="quarter" idx="1"/>
          </p:nvPr>
        </p:nvSpPr>
        <p:spPr>
          <a:xfrm>
            <a:off x="572791" y="3255963"/>
            <a:ext cx="7687805" cy="1300539"/>
          </a:xfrm>
        </p:spPr>
        <p:txBody>
          <a:bodyPr/>
          <a:lstStyle/>
          <a:p>
            <a:pPr eaLnBrk="1" hangingPunct="1">
              <a:lnSpc>
                <a:spcPct val="100000"/>
              </a:lnSpc>
              <a:spcBef>
                <a:spcPts val="0"/>
              </a:spcBef>
              <a:defRPr/>
            </a:pPr>
            <a:r>
              <a:rPr lang="en-US" sz="2400" dirty="0" smtClean="0">
                <a:latin typeface="+mj-lt"/>
                <a:ea typeface="Adobe Kaiti Std R" pitchFamily="18" charset="-128"/>
                <a:cs typeface="Times New Roman" pitchFamily="18" charset="0"/>
              </a:rPr>
              <a:t>Akbar Sharifi</a:t>
            </a:r>
            <a:r>
              <a:rPr lang="en-US" sz="2400" b="1" dirty="0" smtClean="0">
                <a:latin typeface="+mj-lt"/>
                <a:ea typeface="Adobe Kaiti Std R" pitchFamily="18" charset="-128"/>
                <a:cs typeface="Times New Roman" pitchFamily="18" charset="0"/>
              </a:rPr>
              <a:t>, </a:t>
            </a:r>
            <a:r>
              <a:rPr lang="en-US" sz="2400" b="1" dirty="0" err="1" smtClean="0">
                <a:latin typeface="+mj-lt"/>
                <a:ea typeface="Adobe Kaiti Std R" pitchFamily="18" charset="-128"/>
                <a:cs typeface="Times New Roman" pitchFamily="18" charset="0"/>
              </a:rPr>
              <a:t>Emre</a:t>
            </a:r>
            <a:r>
              <a:rPr lang="en-US" sz="2400" b="1" dirty="0" smtClean="0">
                <a:latin typeface="+mj-lt"/>
                <a:ea typeface="Adobe Kaiti Std R" pitchFamily="18" charset="-128"/>
                <a:cs typeface="Times New Roman" pitchFamily="18" charset="0"/>
              </a:rPr>
              <a:t> </a:t>
            </a:r>
            <a:r>
              <a:rPr lang="en-US" sz="2400" b="1" dirty="0" err="1" smtClean="0">
                <a:latin typeface="+mj-lt"/>
                <a:ea typeface="Adobe Kaiti Std R" pitchFamily="18" charset="-128"/>
                <a:cs typeface="Times New Roman" pitchFamily="18" charset="0"/>
              </a:rPr>
              <a:t>Kultursay</a:t>
            </a:r>
            <a:r>
              <a:rPr lang="en-US" sz="2400" dirty="0" smtClean="0">
                <a:latin typeface="+mj-lt"/>
                <a:ea typeface="Adobe Kaiti Std R" pitchFamily="18" charset="-128"/>
                <a:cs typeface="Times New Roman" pitchFamily="18" charset="0"/>
              </a:rPr>
              <a:t>, </a:t>
            </a:r>
          </a:p>
          <a:p>
            <a:pPr eaLnBrk="1" hangingPunct="1">
              <a:lnSpc>
                <a:spcPct val="100000"/>
              </a:lnSpc>
              <a:spcBef>
                <a:spcPts val="0"/>
              </a:spcBef>
              <a:defRPr/>
            </a:pPr>
            <a:r>
              <a:rPr lang="en-US" sz="2400" dirty="0" smtClean="0"/>
              <a:t>Mahmut Kandemir and Chita R. Das</a:t>
            </a:r>
            <a:endParaRPr lang="en-US" sz="2400" dirty="0" smtClean="0">
              <a:latin typeface="+mj-lt"/>
              <a:ea typeface="Adobe Kaiti Std R" pitchFamily="18" charset="-128"/>
              <a:cs typeface="Times New Roman" pitchFamily="18" charset="0"/>
            </a:endParaRPr>
          </a:p>
        </p:txBody>
      </p:sp>
      <p:sp>
        <p:nvSpPr>
          <p:cNvPr id="7" name="Subtitle 24"/>
          <p:cNvSpPr txBox="1">
            <a:spLocks/>
          </p:cNvSpPr>
          <p:nvPr/>
        </p:nvSpPr>
        <p:spPr bwMode="auto">
          <a:xfrm>
            <a:off x="0" y="711658"/>
            <a:ext cx="9143999" cy="1427108"/>
          </a:xfrm>
          <a:prstGeom prst="rect">
            <a:avLst/>
          </a:prstGeom>
          <a:noFill/>
          <a:ln w="9525">
            <a:noFill/>
            <a:miter lim="800000"/>
            <a:headEnd/>
            <a:tailEnd/>
          </a:ln>
        </p:spPr>
        <p:txBody>
          <a:bodyPr vert="horz" wrap="square" lIns="90479" tIns="44445" rIns="90479" bIns="44445" numCol="1" anchor="t" anchorCtr="0" compatLnSpc="1">
            <a:prstTxWarp prst="textNoShape">
              <a:avLst/>
            </a:prstTxWarp>
          </a:bodyPr>
          <a:lstStyle/>
          <a:p>
            <a:pPr lvl="0" algn="ctr">
              <a:lnSpc>
                <a:spcPct val="100000"/>
              </a:lnSpc>
              <a:spcBef>
                <a:spcPts val="0"/>
              </a:spcBef>
              <a:buClr>
                <a:schemeClr val="accent1"/>
              </a:buClr>
              <a:defRPr/>
            </a:pPr>
            <a:r>
              <a:rPr lang="en-US" sz="3600" dirty="0" smtClean="0">
                <a:ln w="12700">
                  <a:noFill/>
                  <a:prstDash val="solid"/>
                </a:ln>
                <a:solidFill>
                  <a:schemeClr val="tx2">
                    <a:lumMod val="75000"/>
                  </a:schemeClr>
                </a:solidFill>
                <a:effectLst>
                  <a:outerShdw blurRad="41275" dist="20320" dir="1800000" algn="tl" rotWithShape="0">
                    <a:srgbClr val="000000">
                      <a:alpha val="40000"/>
                    </a:srgbClr>
                  </a:outerShdw>
                </a:effectLst>
              </a:rPr>
              <a:t>Addressing End-to-End Memory Access Latency in </a:t>
            </a:r>
            <a:r>
              <a:rPr lang="en-US" sz="3600" dirty="0" err="1" smtClean="0">
                <a:ln w="12700">
                  <a:noFill/>
                  <a:prstDash val="solid"/>
                </a:ln>
                <a:solidFill>
                  <a:schemeClr val="tx2">
                    <a:lumMod val="75000"/>
                  </a:schemeClr>
                </a:solidFill>
                <a:effectLst>
                  <a:outerShdw blurRad="41275" dist="20320" dir="1800000" algn="tl" rotWithShape="0">
                    <a:srgbClr val="000000">
                      <a:alpha val="40000"/>
                    </a:srgbClr>
                  </a:outerShdw>
                </a:effectLst>
              </a:rPr>
              <a:t>NoC</a:t>
            </a:r>
            <a:r>
              <a:rPr lang="en-US" sz="3600" dirty="0" smtClean="0">
                <a:ln w="12700">
                  <a:noFill/>
                  <a:prstDash val="solid"/>
                </a:ln>
                <a:solidFill>
                  <a:schemeClr val="tx2">
                    <a:lumMod val="75000"/>
                  </a:schemeClr>
                </a:solidFill>
                <a:effectLst>
                  <a:outerShdw blurRad="41275" dist="20320" dir="1800000" algn="tl" rotWithShape="0">
                    <a:srgbClr val="000000">
                      <a:alpha val="40000"/>
                    </a:srgbClr>
                  </a:outerShdw>
                </a:effectLst>
              </a:rPr>
              <a:t> Based </a:t>
            </a:r>
            <a:r>
              <a:rPr lang="en-US" sz="3600" dirty="0" err="1" smtClean="0">
                <a:ln w="12700">
                  <a:noFill/>
                  <a:prstDash val="solid"/>
                </a:ln>
                <a:solidFill>
                  <a:schemeClr val="tx2">
                    <a:lumMod val="75000"/>
                  </a:schemeClr>
                </a:solidFill>
                <a:effectLst>
                  <a:outerShdw blurRad="41275" dist="20320" dir="1800000" algn="tl" rotWithShape="0">
                    <a:srgbClr val="000000">
                      <a:alpha val="40000"/>
                    </a:srgbClr>
                  </a:outerShdw>
                </a:effectLst>
              </a:rPr>
              <a:t>Multicores</a:t>
            </a:r>
            <a:endParaRPr kumimoji="0" lang="en-US" sz="3600" b="1" i="0" u="none" strike="noStrike" kern="0" cap="none" spc="0" normalizeH="0" baseline="0" noProof="0" dirty="0" smtClean="0">
              <a:ln>
                <a:noFill/>
              </a:ln>
              <a:solidFill>
                <a:schemeClr val="tx2">
                  <a:lumMod val="75000"/>
                </a:schemeClr>
              </a:solidFill>
              <a:effectLst/>
              <a:uLnTx/>
              <a:uFillTx/>
              <a:latin typeface="+mj-lt"/>
              <a:ea typeface="Adobe Kaiti Std R" pitchFamily="18" charset="-128"/>
              <a:cs typeface="Times New Roman" pitchFamily="18" charset="0"/>
            </a:endParaRPr>
          </a:p>
        </p:txBody>
      </p:sp>
      <p:pic>
        <p:nvPicPr>
          <p:cNvPr id="37889" name="Picture 1"/>
          <p:cNvPicPr>
            <a:picLocks noChangeAspect="1" noChangeArrowheads="1"/>
          </p:cNvPicPr>
          <p:nvPr/>
        </p:nvPicPr>
        <p:blipFill>
          <a:blip r:embed="rId3" cstate="print"/>
          <a:srcRect/>
          <a:stretch>
            <a:fillRect/>
          </a:stretch>
        </p:blipFill>
        <p:spPr bwMode="auto">
          <a:xfrm>
            <a:off x="404570" y="5240446"/>
            <a:ext cx="2152650" cy="1114425"/>
          </a:xfrm>
          <a:prstGeom prst="rect">
            <a:avLst/>
          </a:prstGeom>
          <a:noFill/>
          <a:ln w="9525">
            <a:noFill/>
            <a:miter lim="800000"/>
            <a:headEnd/>
            <a:tailEnd/>
          </a:ln>
          <a:effectLst/>
        </p:spPr>
      </p:pic>
      <p:pic>
        <p:nvPicPr>
          <p:cNvPr id="1026" name="Picture 2" descr="http://www.phys.psu.edu/~nsamarth/psu_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2747" y="5240446"/>
            <a:ext cx="2212975" cy="14933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1: Calculating Age</a:t>
            </a:r>
            <a:endParaRPr lang="en-US" dirty="0"/>
          </a:p>
        </p:txBody>
      </p:sp>
      <p:sp>
        <p:nvSpPr>
          <p:cNvPr id="3" name="Content Placeholder 2"/>
          <p:cNvSpPr>
            <a:spLocks noGrp="1"/>
          </p:cNvSpPr>
          <p:nvPr>
            <p:ph idx="1"/>
          </p:nvPr>
        </p:nvSpPr>
        <p:spPr/>
        <p:txBody>
          <a:bodyPr/>
          <a:lstStyle/>
          <a:p>
            <a:r>
              <a:rPr lang="en-US" dirty="0" smtClean="0"/>
              <a:t>Age = “so-far” delay of a message</a:t>
            </a:r>
          </a:p>
          <a:p>
            <a:pPr lvl="1"/>
            <a:r>
              <a:rPr lang="en-US" dirty="0" smtClean="0"/>
              <a:t>12 </a:t>
            </a:r>
            <a:r>
              <a:rPr lang="en-US" dirty="0"/>
              <a:t>bits </a:t>
            </a:r>
            <a:endParaRPr lang="en-US" dirty="0" smtClean="0"/>
          </a:p>
          <a:p>
            <a:pPr lvl="2"/>
            <a:r>
              <a:rPr lang="en-US" dirty="0"/>
              <a:t>Part of 128-bit header flit</a:t>
            </a:r>
          </a:p>
          <a:p>
            <a:pPr lvl="2"/>
            <a:r>
              <a:rPr lang="en-US" dirty="0"/>
              <a:t>No extra flit needed (assuming 12-bits available</a:t>
            </a:r>
            <a:r>
              <a:rPr lang="en-US" dirty="0" smtClean="0"/>
              <a:t>)</a:t>
            </a:r>
          </a:p>
          <a:p>
            <a:endParaRPr lang="en-US" dirty="0" smtClean="0"/>
          </a:p>
          <a:p>
            <a:endParaRPr lang="en-US" dirty="0"/>
          </a:p>
          <a:p>
            <a:endParaRPr lang="en-US" dirty="0" smtClean="0"/>
          </a:p>
          <a:p>
            <a:r>
              <a:rPr lang="en-US" dirty="0" smtClean="0"/>
              <a:t>Updated </a:t>
            </a:r>
            <a:r>
              <a:rPr lang="en-US" dirty="0"/>
              <a:t>at each router and </a:t>
            </a:r>
            <a:r>
              <a:rPr lang="en-US" dirty="0" smtClean="0"/>
              <a:t>MC locally</a:t>
            </a:r>
            <a:endParaRPr lang="en-US" dirty="0"/>
          </a:p>
          <a:p>
            <a:pPr lvl="1"/>
            <a:r>
              <a:rPr lang="en-US" dirty="0" smtClean="0"/>
              <a:t>No </a:t>
            </a:r>
            <a:r>
              <a:rPr lang="en-US" dirty="0"/>
              <a:t>global clock </a:t>
            </a:r>
            <a:r>
              <a:rPr lang="en-US" dirty="0" smtClean="0"/>
              <a:t>needed</a:t>
            </a:r>
            <a:endParaRPr lang="en-US" dirty="0"/>
          </a:p>
          <a:p>
            <a:r>
              <a:rPr lang="en-US" dirty="0"/>
              <a:t>Frequency taken into </a:t>
            </a:r>
            <a:r>
              <a:rPr lang="en-US" dirty="0" smtClean="0"/>
              <a:t>account</a:t>
            </a:r>
          </a:p>
          <a:p>
            <a:pPr lvl="1"/>
            <a:r>
              <a:rPr lang="en-US" dirty="0" smtClean="0"/>
              <a:t>DVFS at routers/nodes supported</a:t>
            </a:r>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588580" y="2869176"/>
                <a:ext cx="7828425" cy="68441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𝑎𝑔𝑒</m:t>
                      </m:r>
                      <m:r>
                        <a:rPr lang="en-US" b="0" i="1" smtClean="0">
                          <a:latin typeface="Cambria Math"/>
                        </a:rPr>
                        <m:t>=</m:t>
                      </m:r>
                      <m:r>
                        <a:rPr lang="en-US" b="0" i="1" smtClean="0">
                          <a:latin typeface="Cambria Math"/>
                        </a:rPr>
                        <m:t>𝑎𝑔𝑒</m:t>
                      </m:r>
                      <m:r>
                        <a:rPr lang="en-US" b="0" i="1" smtClean="0">
                          <a:latin typeface="Cambria Math"/>
                        </a:rPr>
                        <m:t>+ </m:t>
                      </m:r>
                      <m:f>
                        <m:fPr>
                          <m:ctrlPr>
                            <a:rPr lang="en-US" b="0" i="1" smtClean="0">
                              <a:latin typeface="Cambria Math"/>
                            </a:rPr>
                          </m:ctrlPr>
                        </m:fPr>
                        <m:num>
                          <m:d>
                            <m:dPr>
                              <m:ctrlPr>
                                <a:rPr lang="en-US" b="0" i="1" smtClean="0">
                                  <a:latin typeface="Cambria Math"/>
                                </a:rPr>
                              </m:ctrlPr>
                            </m:dPr>
                            <m:e>
                              <m:sSub>
                                <m:sSubPr>
                                  <m:ctrlPr>
                                    <a:rPr lang="en-US" b="0" i="1" smtClean="0">
                                      <a:latin typeface="Cambria Math"/>
                                    </a:rPr>
                                  </m:ctrlPr>
                                </m:sSubPr>
                                <m:e>
                                  <m:r>
                                    <a:rPr lang="en-US" b="0" i="1" smtClean="0">
                                      <a:latin typeface="Cambria Math"/>
                                    </a:rPr>
                                    <m:t>𝑐𝑦𝑐𝑙𝑒𝑠</m:t>
                                  </m:r>
                                </m:e>
                                <m:sub>
                                  <m:r>
                                    <a:rPr lang="en-US" b="0" i="1" smtClean="0">
                                      <a:latin typeface="Cambria Math"/>
                                    </a:rPr>
                                    <m:t>𝑐𝑢𝑟𝑟𝑒𝑛𝑡</m:t>
                                  </m:r>
                                </m:sub>
                              </m:sSub>
                              <m:r>
                                <a:rPr lang="en-US" b="0" i="1" smtClean="0">
                                  <a:latin typeface="Cambria Math"/>
                                </a:rPr>
                                <m:t>−</m:t>
                              </m:r>
                              <m:sSub>
                                <m:sSubPr>
                                  <m:ctrlPr>
                                    <a:rPr lang="en-US" b="0" i="1" smtClean="0">
                                      <a:latin typeface="Cambria Math"/>
                                    </a:rPr>
                                  </m:ctrlPr>
                                </m:sSubPr>
                                <m:e>
                                  <m:r>
                                    <a:rPr lang="en-US" b="0" i="1" smtClean="0">
                                      <a:latin typeface="Cambria Math"/>
                                    </a:rPr>
                                    <m:t>𝑐𝑦𝑐𝑙𝑒𝑠</m:t>
                                  </m:r>
                                </m:e>
                                <m:sub>
                                  <m:r>
                                    <a:rPr lang="en-US" b="0" i="1" smtClean="0">
                                      <a:latin typeface="Cambria Math"/>
                                    </a:rPr>
                                    <m:t>𝑚𝑒𝑠𝑠𝑎𝑔𝑒</m:t>
                                  </m:r>
                                  <m:r>
                                    <a:rPr lang="en-US" b="0" i="1" smtClean="0">
                                      <a:latin typeface="Cambria Math"/>
                                    </a:rPr>
                                    <m:t>_</m:t>
                                  </m:r>
                                  <m:r>
                                    <a:rPr lang="en-US" b="0" i="1" smtClean="0">
                                      <a:latin typeface="Cambria Math"/>
                                    </a:rPr>
                                    <m:t>𝑒𝑛𝑡𝑟𝑦</m:t>
                                  </m:r>
                                </m:sub>
                              </m:sSub>
                            </m:e>
                          </m:d>
                          <m:r>
                            <a:rPr lang="en-US" i="1">
                              <a:latin typeface="Cambria Math"/>
                              <a:ea typeface="Cambria Math"/>
                            </a:rPr>
                            <m:t>×</m:t>
                          </m:r>
                          <m:r>
                            <a:rPr lang="en-US" b="0" i="1" smtClean="0">
                              <a:latin typeface="Cambria Math"/>
                              <a:ea typeface="Cambria Math"/>
                            </a:rPr>
                            <m:t>𝐹𝑅𝐸𝑄</m:t>
                          </m:r>
                          <m:r>
                            <a:rPr lang="en-US" b="0" i="1" smtClean="0">
                              <a:latin typeface="Cambria Math"/>
                              <a:ea typeface="Cambria Math"/>
                            </a:rPr>
                            <m:t>_</m:t>
                          </m:r>
                          <m:r>
                            <a:rPr lang="en-US" b="0" i="1" smtClean="0">
                              <a:latin typeface="Cambria Math"/>
                              <a:ea typeface="Cambria Math"/>
                            </a:rPr>
                            <m:t>𝑀𝑈𝐿𝑇</m:t>
                          </m:r>
                        </m:num>
                        <m:den>
                          <m:r>
                            <a:rPr lang="en-US" b="0" i="1" smtClean="0">
                              <a:latin typeface="Cambria Math"/>
                            </a:rPr>
                            <m:t>𝑙𝑜𝑐𝑎𝑙</m:t>
                          </m:r>
                          <m:r>
                            <a:rPr lang="en-US" b="0" i="1" smtClean="0">
                              <a:latin typeface="Cambria Math"/>
                            </a:rPr>
                            <m:t>_</m:t>
                          </m:r>
                          <m:r>
                            <a:rPr lang="en-US" b="0" i="1" smtClean="0">
                              <a:latin typeface="Cambria Math"/>
                            </a:rPr>
                            <m:t>𝑓𝑟𝑒𝑞𝑢𝑒𝑛𝑐𝑦</m:t>
                          </m:r>
                        </m:den>
                      </m:f>
                      <m:r>
                        <a:rPr lang="en-US" b="0" i="1" smtClean="0">
                          <a:latin typeface="Cambria Math"/>
                        </a:rPr>
                        <m:t> </m:t>
                      </m:r>
                    </m:oMath>
                  </m:oMathPara>
                </a14:m>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588580" y="2869176"/>
                <a:ext cx="7828425" cy="684418"/>
              </a:xfrm>
              <a:prstGeom prst="rect">
                <a:avLst/>
              </a:prstGeom>
              <a:blipFill rotWithShape="1">
                <a:blip r:embed="rId3"/>
                <a:stretch>
                  <a:fillRect t="-1786"/>
                </a:stretch>
              </a:blipFill>
            </p:spPr>
            <p:txBody>
              <a:bodyPr/>
              <a:lstStyle/>
              <a:p>
                <a:r>
                  <a:rPr lang="en-US">
                    <a:noFill/>
                  </a:rPr>
                  <a:t> </a:t>
                </a:r>
              </a:p>
            </p:txBody>
          </p:sp>
        </mc:Fallback>
      </mc:AlternateContent>
    </p:spTree>
    <p:extLst>
      <p:ext uri="{BB962C8B-B14F-4D97-AF65-F5344CB8AC3E}">
        <p14:creationId xmlns:p14="http://schemas.microsoft.com/office/powerpoint/2010/main" val="2585448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0" name="Group 149"/>
          <p:cNvGrpSpPr/>
          <p:nvPr/>
        </p:nvGrpSpPr>
        <p:grpSpPr>
          <a:xfrm>
            <a:off x="5074507" y="2055259"/>
            <a:ext cx="3645100" cy="3065726"/>
            <a:chOff x="5074507" y="2055259"/>
            <a:chExt cx="3645100" cy="3065726"/>
          </a:xfrm>
        </p:grpSpPr>
        <p:grpSp>
          <p:nvGrpSpPr>
            <p:cNvPr id="5" name="Group 136"/>
            <p:cNvGrpSpPr/>
            <p:nvPr/>
          </p:nvGrpSpPr>
          <p:grpSpPr>
            <a:xfrm>
              <a:off x="5672956" y="2486376"/>
              <a:ext cx="2438511" cy="2176362"/>
              <a:chOff x="381000" y="1219200"/>
              <a:chExt cx="4056063" cy="4106863"/>
            </a:xfrm>
          </p:grpSpPr>
          <p:sp>
            <p:nvSpPr>
              <p:cNvPr id="33" name="Rectangle 6"/>
              <p:cNvSpPr>
                <a:spLocks noChangeArrowheads="1"/>
              </p:cNvSpPr>
              <p:nvPr/>
            </p:nvSpPr>
            <p:spPr bwMode="auto">
              <a:xfrm>
                <a:off x="1292225" y="1233488"/>
                <a:ext cx="419100"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34" name="Rectangle 7"/>
              <p:cNvSpPr>
                <a:spLocks noChangeArrowheads="1"/>
              </p:cNvSpPr>
              <p:nvPr/>
            </p:nvSpPr>
            <p:spPr bwMode="auto">
              <a:xfrm>
                <a:off x="2200275" y="1233488"/>
                <a:ext cx="419100"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35" name="Line 8"/>
              <p:cNvSpPr>
                <a:spLocks noChangeShapeType="1"/>
              </p:cNvSpPr>
              <p:nvPr/>
            </p:nvSpPr>
            <p:spPr bwMode="auto">
              <a:xfrm>
                <a:off x="1711325" y="137477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36" name="Line 9"/>
              <p:cNvSpPr>
                <a:spLocks noChangeShapeType="1"/>
              </p:cNvSpPr>
              <p:nvPr/>
            </p:nvSpPr>
            <p:spPr bwMode="auto">
              <a:xfrm>
                <a:off x="1711325" y="1516063"/>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37" name="Line 10"/>
              <p:cNvSpPr>
                <a:spLocks noChangeShapeType="1"/>
              </p:cNvSpPr>
              <p:nvPr/>
            </p:nvSpPr>
            <p:spPr bwMode="auto">
              <a:xfrm>
                <a:off x="1416050" y="1657350"/>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38" name="Line 11"/>
              <p:cNvSpPr>
                <a:spLocks noChangeShapeType="1"/>
              </p:cNvSpPr>
              <p:nvPr/>
            </p:nvSpPr>
            <p:spPr bwMode="auto">
              <a:xfrm>
                <a:off x="1609725" y="1657350"/>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39" name="Line 12"/>
              <p:cNvSpPr>
                <a:spLocks noChangeShapeType="1"/>
              </p:cNvSpPr>
              <p:nvPr/>
            </p:nvSpPr>
            <p:spPr bwMode="auto">
              <a:xfrm>
                <a:off x="2322513" y="1657350"/>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0" name="Line 13"/>
              <p:cNvSpPr>
                <a:spLocks noChangeShapeType="1"/>
              </p:cNvSpPr>
              <p:nvPr/>
            </p:nvSpPr>
            <p:spPr bwMode="auto">
              <a:xfrm>
                <a:off x="2517775" y="1657350"/>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1" name="Rectangle 14"/>
              <p:cNvSpPr>
                <a:spLocks noChangeArrowheads="1"/>
              </p:cNvSpPr>
              <p:nvPr/>
            </p:nvSpPr>
            <p:spPr bwMode="auto">
              <a:xfrm>
                <a:off x="3108325" y="1233488"/>
                <a:ext cx="417513"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42" name="Line 15"/>
              <p:cNvSpPr>
                <a:spLocks noChangeShapeType="1"/>
              </p:cNvSpPr>
              <p:nvPr/>
            </p:nvSpPr>
            <p:spPr bwMode="auto">
              <a:xfrm>
                <a:off x="2619375" y="137477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3" name="Line 16"/>
              <p:cNvSpPr>
                <a:spLocks noChangeShapeType="1"/>
              </p:cNvSpPr>
              <p:nvPr/>
            </p:nvSpPr>
            <p:spPr bwMode="auto">
              <a:xfrm>
                <a:off x="2619375" y="1516063"/>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4" name="Line 17"/>
              <p:cNvSpPr>
                <a:spLocks noChangeShapeType="1"/>
              </p:cNvSpPr>
              <p:nvPr/>
            </p:nvSpPr>
            <p:spPr bwMode="auto">
              <a:xfrm>
                <a:off x="3230563" y="1657350"/>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5" name="Line 18"/>
              <p:cNvSpPr>
                <a:spLocks noChangeShapeType="1"/>
              </p:cNvSpPr>
              <p:nvPr/>
            </p:nvSpPr>
            <p:spPr bwMode="auto">
              <a:xfrm>
                <a:off x="3424238" y="1657350"/>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6" name="Rectangle 19"/>
              <p:cNvSpPr>
                <a:spLocks noChangeArrowheads="1"/>
              </p:cNvSpPr>
              <p:nvPr/>
            </p:nvSpPr>
            <p:spPr bwMode="auto">
              <a:xfrm>
                <a:off x="4014788" y="1233488"/>
                <a:ext cx="419100"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47" name="Line 20"/>
              <p:cNvSpPr>
                <a:spLocks noChangeShapeType="1"/>
              </p:cNvSpPr>
              <p:nvPr/>
            </p:nvSpPr>
            <p:spPr bwMode="auto">
              <a:xfrm>
                <a:off x="3525838" y="137477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8" name="Line 21"/>
              <p:cNvSpPr>
                <a:spLocks noChangeShapeType="1"/>
              </p:cNvSpPr>
              <p:nvPr/>
            </p:nvSpPr>
            <p:spPr bwMode="auto">
              <a:xfrm>
                <a:off x="3525838" y="1516063"/>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49" name="Line 22"/>
              <p:cNvSpPr>
                <a:spLocks noChangeShapeType="1"/>
              </p:cNvSpPr>
              <p:nvPr/>
            </p:nvSpPr>
            <p:spPr bwMode="auto">
              <a:xfrm>
                <a:off x="4138613" y="1657350"/>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0" name="Line 23"/>
              <p:cNvSpPr>
                <a:spLocks noChangeShapeType="1"/>
              </p:cNvSpPr>
              <p:nvPr/>
            </p:nvSpPr>
            <p:spPr bwMode="auto">
              <a:xfrm>
                <a:off x="4332288" y="1657350"/>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1" name="Rectangle 24"/>
              <p:cNvSpPr>
                <a:spLocks noChangeArrowheads="1"/>
              </p:cNvSpPr>
              <p:nvPr/>
            </p:nvSpPr>
            <p:spPr bwMode="auto">
              <a:xfrm>
                <a:off x="1292225" y="2149475"/>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52" name="Rectangle 25"/>
              <p:cNvSpPr>
                <a:spLocks noChangeArrowheads="1"/>
              </p:cNvSpPr>
              <p:nvPr/>
            </p:nvSpPr>
            <p:spPr bwMode="auto">
              <a:xfrm>
                <a:off x="2200275" y="2149475"/>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53" name="Line 26"/>
              <p:cNvSpPr>
                <a:spLocks noChangeShapeType="1"/>
              </p:cNvSpPr>
              <p:nvPr/>
            </p:nvSpPr>
            <p:spPr bwMode="auto">
              <a:xfrm>
                <a:off x="1711325" y="229076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4" name="Line 27"/>
              <p:cNvSpPr>
                <a:spLocks noChangeShapeType="1"/>
              </p:cNvSpPr>
              <p:nvPr/>
            </p:nvSpPr>
            <p:spPr bwMode="auto">
              <a:xfrm>
                <a:off x="1711325" y="2433638"/>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5" name="Rectangle 28"/>
              <p:cNvSpPr>
                <a:spLocks noChangeArrowheads="1"/>
              </p:cNvSpPr>
              <p:nvPr/>
            </p:nvSpPr>
            <p:spPr bwMode="auto">
              <a:xfrm>
                <a:off x="3108325" y="2149475"/>
                <a:ext cx="417513"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56" name="Line 29"/>
              <p:cNvSpPr>
                <a:spLocks noChangeShapeType="1"/>
              </p:cNvSpPr>
              <p:nvPr/>
            </p:nvSpPr>
            <p:spPr bwMode="auto">
              <a:xfrm>
                <a:off x="2619375" y="229076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7" name="Line 30"/>
              <p:cNvSpPr>
                <a:spLocks noChangeShapeType="1"/>
              </p:cNvSpPr>
              <p:nvPr/>
            </p:nvSpPr>
            <p:spPr bwMode="auto">
              <a:xfrm>
                <a:off x="2619375" y="2433638"/>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58" name="Rectangle 31"/>
              <p:cNvSpPr>
                <a:spLocks noChangeArrowheads="1"/>
              </p:cNvSpPr>
              <p:nvPr/>
            </p:nvSpPr>
            <p:spPr bwMode="auto">
              <a:xfrm>
                <a:off x="4014788" y="2149475"/>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59" name="Line 32"/>
              <p:cNvSpPr>
                <a:spLocks noChangeShapeType="1"/>
              </p:cNvSpPr>
              <p:nvPr/>
            </p:nvSpPr>
            <p:spPr bwMode="auto">
              <a:xfrm>
                <a:off x="3525838" y="229076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0" name="Line 33"/>
              <p:cNvSpPr>
                <a:spLocks noChangeShapeType="1"/>
              </p:cNvSpPr>
              <p:nvPr/>
            </p:nvSpPr>
            <p:spPr bwMode="auto">
              <a:xfrm>
                <a:off x="3525838" y="2433638"/>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1" name="Line 34"/>
              <p:cNvSpPr>
                <a:spLocks noChangeShapeType="1"/>
              </p:cNvSpPr>
              <p:nvPr/>
            </p:nvSpPr>
            <p:spPr bwMode="auto">
              <a:xfrm>
                <a:off x="1416050" y="2573338"/>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2" name="Line 35"/>
              <p:cNvSpPr>
                <a:spLocks noChangeShapeType="1"/>
              </p:cNvSpPr>
              <p:nvPr/>
            </p:nvSpPr>
            <p:spPr bwMode="auto">
              <a:xfrm>
                <a:off x="1609725" y="2573338"/>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3" name="Line 36"/>
              <p:cNvSpPr>
                <a:spLocks noChangeShapeType="1"/>
              </p:cNvSpPr>
              <p:nvPr/>
            </p:nvSpPr>
            <p:spPr bwMode="auto">
              <a:xfrm>
                <a:off x="2322513" y="2573338"/>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4" name="Line 37"/>
              <p:cNvSpPr>
                <a:spLocks noChangeShapeType="1"/>
              </p:cNvSpPr>
              <p:nvPr/>
            </p:nvSpPr>
            <p:spPr bwMode="auto">
              <a:xfrm>
                <a:off x="2517775" y="2573338"/>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5" name="Line 38"/>
              <p:cNvSpPr>
                <a:spLocks noChangeShapeType="1"/>
              </p:cNvSpPr>
              <p:nvPr/>
            </p:nvSpPr>
            <p:spPr bwMode="auto">
              <a:xfrm>
                <a:off x="3230563" y="2573338"/>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6" name="Line 39"/>
              <p:cNvSpPr>
                <a:spLocks noChangeShapeType="1"/>
              </p:cNvSpPr>
              <p:nvPr/>
            </p:nvSpPr>
            <p:spPr bwMode="auto">
              <a:xfrm>
                <a:off x="3424238" y="2573338"/>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7" name="Line 40"/>
              <p:cNvSpPr>
                <a:spLocks noChangeShapeType="1"/>
              </p:cNvSpPr>
              <p:nvPr/>
            </p:nvSpPr>
            <p:spPr bwMode="auto">
              <a:xfrm>
                <a:off x="4138613" y="2573338"/>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8" name="Line 41"/>
              <p:cNvSpPr>
                <a:spLocks noChangeShapeType="1"/>
              </p:cNvSpPr>
              <p:nvPr/>
            </p:nvSpPr>
            <p:spPr bwMode="auto">
              <a:xfrm>
                <a:off x="4332288" y="2573338"/>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69" name="Rectangle 42"/>
              <p:cNvSpPr>
                <a:spLocks noChangeArrowheads="1"/>
              </p:cNvSpPr>
              <p:nvPr/>
            </p:nvSpPr>
            <p:spPr bwMode="auto">
              <a:xfrm>
                <a:off x="1292225" y="3067050"/>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70" name="Rectangle 43"/>
              <p:cNvSpPr>
                <a:spLocks noChangeArrowheads="1"/>
              </p:cNvSpPr>
              <p:nvPr/>
            </p:nvSpPr>
            <p:spPr bwMode="auto">
              <a:xfrm>
                <a:off x="2200275" y="3067050"/>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71" name="Line 44"/>
              <p:cNvSpPr>
                <a:spLocks noChangeShapeType="1"/>
              </p:cNvSpPr>
              <p:nvPr/>
            </p:nvSpPr>
            <p:spPr bwMode="auto">
              <a:xfrm>
                <a:off x="1711325" y="320992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72" name="Rectangle 46"/>
              <p:cNvSpPr>
                <a:spLocks noChangeArrowheads="1"/>
              </p:cNvSpPr>
              <p:nvPr/>
            </p:nvSpPr>
            <p:spPr bwMode="auto">
              <a:xfrm>
                <a:off x="3108325" y="3067050"/>
                <a:ext cx="417513"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73" name="Line 47"/>
              <p:cNvSpPr>
                <a:spLocks noChangeShapeType="1"/>
              </p:cNvSpPr>
              <p:nvPr/>
            </p:nvSpPr>
            <p:spPr bwMode="auto">
              <a:xfrm>
                <a:off x="2619375" y="320992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74" name="Rectangle 49"/>
              <p:cNvSpPr>
                <a:spLocks noChangeArrowheads="1"/>
              </p:cNvSpPr>
              <p:nvPr/>
            </p:nvSpPr>
            <p:spPr bwMode="auto">
              <a:xfrm>
                <a:off x="4014788" y="3067050"/>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75" name="Line 50"/>
              <p:cNvSpPr>
                <a:spLocks noChangeShapeType="1"/>
              </p:cNvSpPr>
              <p:nvPr/>
            </p:nvSpPr>
            <p:spPr bwMode="auto">
              <a:xfrm>
                <a:off x="3525838" y="320992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grpSp>
            <p:nvGrpSpPr>
              <p:cNvPr id="76" name="Group 105"/>
              <p:cNvGrpSpPr/>
              <p:nvPr/>
            </p:nvGrpSpPr>
            <p:grpSpPr>
              <a:xfrm>
                <a:off x="1292225" y="3349625"/>
                <a:ext cx="3141663" cy="1058863"/>
                <a:chOff x="1292225" y="3654425"/>
                <a:chExt cx="3141663" cy="1058863"/>
              </a:xfrm>
            </p:grpSpPr>
            <p:sp>
              <p:nvSpPr>
                <p:cNvPr id="124" name="Line 45"/>
                <p:cNvSpPr>
                  <a:spLocks noChangeShapeType="1"/>
                </p:cNvSpPr>
                <p:nvPr/>
              </p:nvSpPr>
              <p:spPr bwMode="auto">
                <a:xfrm>
                  <a:off x="1711325"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5" name="Line 48"/>
                <p:cNvSpPr>
                  <a:spLocks noChangeShapeType="1"/>
                </p:cNvSpPr>
                <p:nvPr/>
              </p:nvSpPr>
              <p:spPr bwMode="auto">
                <a:xfrm>
                  <a:off x="2619375"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6" name="Line 51"/>
                <p:cNvSpPr>
                  <a:spLocks noChangeShapeType="1"/>
                </p:cNvSpPr>
                <p:nvPr/>
              </p:nvSpPr>
              <p:spPr bwMode="auto">
                <a:xfrm>
                  <a:off x="3525838"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7" name="Line 52"/>
                <p:cNvSpPr>
                  <a:spLocks noChangeShapeType="1"/>
                </p:cNvSpPr>
                <p:nvPr/>
              </p:nvSpPr>
              <p:spPr bwMode="auto">
                <a:xfrm>
                  <a:off x="1416050"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8" name="Line 53"/>
                <p:cNvSpPr>
                  <a:spLocks noChangeShapeType="1"/>
                </p:cNvSpPr>
                <p:nvPr/>
              </p:nvSpPr>
              <p:spPr bwMode="auto">
                <a:xfrm>
                  <a:off x="1609725"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9" name="Line 54"/>
                <p:cNvSpPr>
                  <a:spLocks noChangeShapeType="1"/>
                </p:cNvSpPr>
                <p:nvPr/>
              </p:nvSpPr>
              <p:spPr bwMode="auto">
                <a:xfrm>
                  <a:off x="232251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0" name="Line 55"/>
                <p:cNvSpPr>
                  <a:spLocks noChangeShapeType="1"/>
                </p:cNvSpPr>
                <p:nvPr/>
              </p:nvSpPr>
              <p:spPr bwMode="auto">
                <a:xfrm>
                  <a:off x="2517775"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1" name="Line 56"/>
                <p:cNvSpPr>
                  <a:spLocks noChangeShapeType="1"/>
                </p:cNvSpPr>
                <p:nvPr/>
              </p:nvSpPr>
              <p:spPr bwMode="auto">
                <a:xfrm>
                  <a:off x="323056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2" name="Line 57"/>
                <p:cNvSpPr>
                  <a:spLocks noChangeShapeType="1"/>
                </p:cNvSpPr>
                <p:nvPr/>
              </p:nvSpPr>
              <p:spPr bwMode="auto">
                <a:xfrm>
                  <a:off x="3424238"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3" name="Line 58"/>
                <p:cNvSpPr>
                  <a:spLocks noChangeShapeType="1"/>
                </p:cNvSpPr>
                <p:nvPr/>
              </p:nvSpPr>
              <p:spPr bwMode="auto">
                <a:xfrm>
                  <a:off x="413861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4" name="Line 59"/>
                <p:cNvSpPr>
                  <a:spLocks noChangeShapeType="1"/>
                </p:cNvSpPr>
                <p:nvPr/>
              </p:nvSpPr>
              <p:spPr bwMode="auto">
                <a:xfrm>
                  <a:off x="4332288"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5" name="Rectangle 60"/>
                <p:cNvSpPr>
                  <a:spLocks noChangeArrowheads="1"/>
                </p:cNvSpPr>
                <p:nvPr/>
              </p:nvSpPr>
              <p:spPr bwMode="auto">
                <a:xfrm>
                  <a:off x="1292225"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36" name="Rectangle 61"/>
                <p:cNvSpPr>
                  <a:spLocks noChangeArrowheads="1"/>
                </p:cNvSpPr>
                <p:nvPr/>
              </p:nvSpPr>
              <p:spPr bwMode="auto">
                <a:xfrm>
                  <a:off x="2200275"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37" name="Line 62"/>
                <p:cNvSpPr>
                  <a:spLocks noChangeShapeType="1"/>
                </p:cNvSpPr>
                <p:nvPr/>
              </p:nvSpPr>
              <p:spPr bwMode="auto">
                <a:xfrm>
                  <a:off x="1711325"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8" name="Line 63"/>
                <p:cNvSpPr>
                  <a:spLocks noChangeShapeType="1"/>
                </p:cNvSpPr>
                <p:nvPr/>
              </p:nvSpPr>
              <p:spPr bwMode="auto">
                <a:xfrm>
                  <a:off x="1711325"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39" name="Rectangle 64"/>
                <p:cNvSpPr>
                  <a:spLocks noChangeArrowheads="1"/>
                </p:cNvSpPr>
                <p:nvPr/>
              </p:nvSpPr>
              <p:spPr bwMode="auto">
                <a:xfrm>
                  <a:off x="3108325" y="4287838"/>
                  <a:ext cx="417513"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40" name="Line 65"/>
                <p:cNvSpPr>
                  <a:spLocks noChangeShapeType="1"/>
                </p:cNvSpPr>
                <p:nvPr/>
              </p:nvSpPr>
              <p:spPr bwMode="auto">
                <a:xfrm>
                  <a:off x="2619375"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41" name="Line 66"/>
                <p:cNvSpPr>
                  <a:spLocks noChangeShapeType="1"/>
                </p:cNvSpPr>
                <p:nvPr/>
              </p:nvSpPr>
              <p:spPr bwMode="auto">
                <a:xfrm>
                  <a:off x="2619375"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42" name="Rectangle 67"/>
                <p:cNvSpPr>
                  <a:spLocks noChangeArrowheads="1"/>
                </p:cNvSpPr>
                <p:nvPr/>
              </p:nvSpPr>
              <p:spPr bwMode="auto">
                <a:xfrm>
                  <a:off x="4014788"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43" name="Line 68"/>
                <p:cNvSpPr>
                  <a:spLocks noChangeShapeType="1"/>
                </p:cNvSpPr>
                <p:nvPr/>
              </p:nvSpPr>
              <p:spPr bwMode="auto">
                <a:xfrm>
                  <a:off x="3525838"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44" name="Line 69"/>
                <p:cNvSpPr>
                  <a:spLocks noChangeShapeType="1"/>
                </p:cNvSpPr>
                <p:nvPr/>
              </p:nvSpPr>
              <p:spPr bwMode="auto">
                <a:xfrm>
                  <a:off x="3525838"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grpSp>
          <p:grpSp>
            <p:nvGrpSpPr>
              <p:cNvPr id="77" name="Group 104"/>
              <p:cNvGrpSpPr/>
              <p:nvPr/>
            </p:nvGrpSpPr>
            <p:grpSpPr>
              <a:xfrm>
                <a:off x="381000" y="1219200"/>
                <a:ext cx="908050" cy="3175000"/>
                <a:chOff x="381000" y="1517650"/>
                <a:chExt cx="908050" cy="3175000"/>
              </a:xfrm>
            </p:grpSpPr>
            <p:sp>
              <p:nvSpPr>
                <p:cNvPr id="106" name="Rectangle 6"/>
                <p:cNvSpPr>
                  <a:spLocks noChangeArrowheads="1"/>
                </p:cNvSpPr>
                <p:nvPr/>
              </p:nvSpPr>
              <p:spPr bwMode="auto">
                <a:xfrm>
                  <a:off x="381000" y="1517650"/>
                  <a:ext cx="419100"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07" name="Line 8"/>
                <p:cNvSpPr>
                  <a:spLocks noChangeShapeType="1"/>
                </p:cNvSpPr>
                <p:nvPr/>
              </p:nvSpPr>
              <p:spPr bwMode="auto">
                <a:xfrm>
                  <a:off x="800100" y="1658937"/>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8" name="Line 9"/>
                <p:cNvSpPr>
                  <a:spLocks noChangeShapeType="1"/>
                </p:cNvSpPr>
                <p:nvPr/>
              </p:nvSpPr>
              <p:spPr bwMode="auto">
                <a:xfrm>
                  <a:off x="800100" y="18002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9" name="Line 10"/>
                <p:cNvSpPr>
                  <a:spLocks noChangeShapeType="1"/>
                </p:cNvSpPr>
                <p:nvPr/>
              </p:nvSpPr>
              <p:spPr bwMode="auto">
                <a:xfrm>
                  <a:off x="504825" y="1941512"/>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0" name="Line 11"/>
                <p:cNvSpPr>
                  <a:spLocks noChangeShapeType="1"/>
                </p:cNvSpPr>
                <p:nvPr/>
              </p:nvSpPr>
              <p:spPr bwMode="auto">
                <a:xfrm>
                  <a:off x="698500" y="1941512"/>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1" name="Rectangle 24"/>
                <p:cNvSpPr>
                  <a:spLocks noChangeArrowheads="1"/>
                </p:cNvSpPr>
                <p:nvPr/>
              </p:nvSpPr>
              <p:spPr bwMode="auto">
                <a:xfrm>
                  <a:off x="381000" y="2433637"/>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12" name="Line 26"/>
                <p:cNvSpPr>
                  <a:spLocks noChangeShapeType="1"/>
                </p:cNvSpPr>
                <p:nvPr/>
              </p:nvSpPr>
              <p:spPr bwMode="auto">
                <a:xfrm>
                  <a:off x="800100" y="257492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3" name="Line 27"/>
                <p:cNvSpPr>
                  <a:spLocks noChangeShapeType="1"/>
                </p:cNvSpPr>
                <p:nvPr/>
              </p:nvSpPr>
              <p:spPr bwMode="auto">
                <a:xfrm>
                  <a:off x="800100" y="27178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4" name="Line 34"/>
                <p:cNvSpPr>
                  <a:spLocks noChangeShapeType="1"/>
                </p:cNvSpPr>
                <p:nvPr/>
              </p:nvSpPr>
              <p:spPr bwMode="auto">
                <a:xfrm>
                  <a:off x="504825" y="2857500"/>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5" name="Line 35"/>
                <p:cNvSpPr>
                  <a:spLocks noChangeShapeType="1"/>
                </p:cNvSpPr>
                <p:nvPr/>
              </p:nvSpPr>
              <p:spPr bwMode="auto">
                <a:xfrm>
                  <a:off x="698500" y="2857500"/>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6" name="Rectangle 42"/>
                <p:cNvSpPr>
                  <a:spLocks noChangeArrowheads="1"/>
                </p:cNvSpPr>
                <p:nvPr/>
              </p:nvSpPr>
              <p:spPr bwMode="auto">
                <a:xfrm>
                  <a:off x="381000" y="3351212"/>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17" name="Line 44"/>
                <p:cNvSpPr>
                  <a:spLocks noChangeShapeType="1"/>
                </p:cNvSpPr>
                <p:nvPr/>
              </p:nvSpPr>
              <p:spPr bwMode="auto">
                <a:xfrm>
                  <a:off x="800100" y="3494087"/>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8" name="Line 45"/>
                <p:cNvSpPr>
                  <a:spLocks noChangeShapeType="1"/>
                </p:cNvSpPr>
                <p:nvPr/>
              </p:nvSpPr>
              <p:spPr bwMode="auto">
                <a:xfrm>
                  <a:off x="800100" y="3633787"/>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19" name="Line 52"/>
                <p:cNvSpPr>
                  <a:spLocks noChangeShapeType="1"/>
                </p:cNvSpPr>
                <p:nvPr/>
              </p:nvSpPr>
              <p:spPr bwMode="auto">
                <a:xfrm>
                  <a:off x="504825" y="3775075"/>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0" name="Line 53"/>
                <p:cNvSpPr>
                  <a:spLocks noChangeShapeType="1"/>
                </p:cNvSpPr>
                <p:nvPr/>
              </p:nvSpPr>
              <p:spPr bwMode="auto">
                <a:xfrm>
                  <a:off x="698500" y="3775075"/>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1" name="Rectangle 60"/>
                <p:cNvSpPr>
                  <a:spLocks noChangeArrowheads="1"/>
                </p:cNvSpPr>
                <p:nvPr/>
              </p:nvSpPr>
              <p:spPr bwMode="auto">
                <a:xfrm>
                  <a:off x="381000" y="4267200"/>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22" name="Line 62"/>
                <p:cNvSpPr>
                  <a:spLocks noChangeShapeType="1"/>
                </p:cNvSpPr>
                <p:nvPr/>
              </p:nvSpPr>
              <p:spPr bwMode="auto">
                <a:xfrm>
                  <a:off x="800100" y="4410075"/>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23" name="Line 63"/>
                <p:cNvSpPr>
                  <a:spLocks noChangeShapeType="1"/>
                </p:cNvSpPr>
                <p:nvPr/>
              </p:nvSpPr>
              <p:spPr bwMode="auto">
                <a:xfrm>
                  <a:off x="800100" y="4551362"/>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grpSp>
          <p:grpSp>
            <p:nvGrpSpPr>
              <p:cNvPr id="78" name="Group 106"/>
              <p:cNvGrpSpPr/>
              <p:nvPr/>
            </p:nvGrpSpPr>
            <p:grpSpPr>
              <a:xfrm>
                <a:off x="1295400" y="4267200"/>
                <a:ext cx="3141663" cy="1058863"/>
                <a:chOff x="1292225" y="3654425"/>
                <a:chExt cx="3141663" cy="1058863"/>
              </a:xfrm>
            </p:grpSpPr>
            <p:sp>
              <p:nvSpPr>
                <p:cNvPr id="85" name="Line 45"/>
                <p:cNvSpPr>
                  <a:spLocks noChangeShapeType="1"/>
                </p:cNvSpPr>
                <p:nvPr/>
              </p:nvSpPr>
              <p:spPr bwMode="auto">
                <a:xfrm>
                  <a:off x="1711325"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6" name="Line 48"/>
                <p:cNvSpPr>
                  <a:spLocks noChangeShapeType="1"/>
                </p:cNvSpPr>
                <p:nvPr/>
              </p:nvSpPr>
              <p:spPr bwMode="auto">
                <a:xfrm>
                  <a:off x="2619375"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7" name="Line 51"/>
                <p:cNvSpPr>
                  <a:spLocks noChangeShapeType="1"/>
                </p:cNvSpPr>
                <p:nvPr/>
              </p:nvSpPr>
              <p:spPr bwMode="auto">
                <a:xfrm>
                  <a:off x="3525838" y="3654425"/>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8" name="Line 52"/>
                <p:cNvSpPr>
                  <a:spLocks noChangeShapeType="1"/>
                </p:cNvSpPr>
                <p:nvPr/>
              </p:nvSpPr>
              <p:spPr bwMode="auto">
                <a:xfrm>
                  <a:off x="1416050"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9" name="Line 53"/>
                <p:cNvSpPr>
                  <a:spLocks noChangeShapeType="1"/>
                </p:cNvSpPr>
                <p:nvPr/>
              </p:nvSpPr>
              <p:spPr bwMode="auto">
                <a:xfrm>
                  <a:off x="1609725"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0" name="Line 54"/>
                <p:cNvSpPr>
                  <a:spLocks noChangeShapeType="1"/>
                </p:cNvSpPr>
                <p:nvPr/>
              </p:nvSpPr>
              <p:spPr bwMode="auto">
                <a:xfrm>
                  <a:off x="232251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1" name="Line 55"/>
                <p:cNvSpPr>
                  <a:spLocks noChangeShapeType="1"/>
                </p:cNvSpPr>
                <p:nvPr/>
              </p:nvSpPr>
              <p:spPr bwMode="auto">
                <a:xfrm>
                  <a:off x="2517775"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2" name="Line 56"/>
                <p:cNvSpPr>
                  <a:spLocks noChangeShapeType="1"/>
                </p:cNvSpPr>
                <p:nvPr/>
              </p:nvSpPr>
              <p:spPr bwMode="auto">
                <a:xfrm>
                  <a:off x="323056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3" name="Line 57"/>
                <p:cNvSpPr>
                  <a:spLocks noChangeShapeType="1"/>
                </p:cNvSpPr>
                <p:nvPr/>
              </p:nvSpPr>
              <p:spPr bwMode="auto">
                <a:xfrm>
                  <a:off x="3424238"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4" name="Line 58"/>
                <p:cNvSpPr>
                  <a:spLocks noChangeShapeType="1"/>
                </p:cNvSpPr>
                <p:nvPr/>
              </p:nvSpPr>
              <p:spPr bwMode="auto">
                <a:xfrm>
                  <a:off x="4138613" y="3795713"/>
                  <a:ext cx="0" cy="492125"/>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5" name="Line 59"/>
                <p:cNvSpPr>
                  <a:spLocks noChangeShapeType="1"/>
                </p:cNvSpPr>
                <p:nvPr/>
              </p:nvSpPr>
              <p:spPr bwMode="auto">
                <a:xfrm>
                  <a:off x="4332288" y="3795713"/>
                  <a:ext cx="0" cy="492125"/>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6" name="Rectangle 60"/>
                <p:cNvSpPr>
                  <a:spLocks noChangeArrowheads="1"/>
                </p:cNvSpPr>
                <p:nvPr/>
              </p:nvSpPr>
              <p:spPr bwMode="auto">
                <a:xfrm>
                  <a:off x="1292225"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97" name="Rectangle 61"/>
                <p:cNvSpPr>
                  <a:spLocks noChangeArrowheads="1"/>
                </p:cNvSpPr>
                <p:nvPr/>
              </p:nvSpPr>
              <p:spPr bwMode="auto">
                <a:xfrm>
                  <a:off x="2200275"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98" name="Line 62"/>
                <p:cNvSpPr>
                  <a:spLocks noChangeShapeType="1"/>
                </p:cNvSpPr>
                <p:nvPr/>
              </p:nvSpPr>
              <p:spPr bwMode="auto">
                <a:xfrm>
                  <a:off x="1711325"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99" name="Line 63"/>
                <p:cNvSpPr>
                  <a:spLocks noChangeShapeType="1"/>
                </p:cNvSpPr>
                <p:nvPr/>
              </p:nvSpPr>
              <p:spPr bwMode="auto">
                <a:xfrm>
                  <a:off x="1711325"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0" name="Rectangle 64"/>
                <p:cNvSpPr>
                  <a:spLocks noChangeArrowheads="1"/>
                </p:cNvSpPr>
                <p:nvPr/>
              </p:nvSpPr>
              <p:spPr bwMode="auto">
                <a:xfrm>
                  <a:off x="3108325" y="4287838"/>
                  <a:ext cx="417513"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01" name="Line 65"/>
                <p:cNvSpPr>
                  <a:spLocks noChangeShapeType="1"/>
                </p:cNvSpPr>
                <p:nvPr/>
              </p:nvSpPr>
              <p:spPr bwMode="auto">
                <a:xfrm>
                  <a:off x="2619375"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2" name="Line 66"/>
                <p:cNvSpPr>
                  <a:spLocks noChangeShapeType="1"/>
                </p:cNvSpPr>
                <p:nvPr/>
              </p:nvSpPr>
              <p:spPr bwMode="auto">
                <a:xfrm>
                  <a:off x="2619375"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3" name="Rectangle 67"/>
                <p:cNvSpPr>
                  <a:spLocks noChangeArrowheads="1"/>
                </p:cNvSpPr>
                <p:nvPr/>
              </p:nvSpPr>
              <p:spPr bwMode="auto">
                <a:xfrm>
                  <a:off x="4014788" y="4287838"/>
                  <a:ext cx="419100" cy="425450"/>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104" name="Line 68"/>
                <p:cNvSpPr>
                  <a:spLocks noChangeShapeType="1"/>
                </p:cNvSpPr>
                <p:nvPr/>
              </p:nvSpPr>
              <p:spPr bwMode="auto">
                <a:xfrm>
                  <a:off x="3525838" y="4430713"/>
                  <a:ext cx="488950"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105" name="Line 69"/>
                <p:cNvSpPr>
                  <a:spLocks noChangeShapeType="1"/>
                </p:cNvSpPr>
                <p:nvPr/>
              </p:nvSpPr>
              <p:spPr bwMode="auto">
                <a:xfrm>
                  <a:off x="3525838" y="45720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grpSp>
          <p:sp>
            <p:nvSpPr>
              <p:cNvPr id="79" name="Line 35"/>
              <p:cNvSpPr>
                <a:spLocks noChangeShapeType="1"/>
              </p:cNvSpPr>
              <p:nvPr/>
            </p:nvSpPr>
            <p:spPr bwMode="auto">
              <a:xfrm>
                <a:off x="685800" y="4419600"/>
                <a:ext cx="0" cy="493712"/>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0" name="Line 34"/>
              <p:cNvSpPr>
                <a:spLocks noChangeShapeType="1"/>
              </p:cNvSpPr>
              <p:nvPr/>
            </p:nvSpPr>
            <p:spPr bwMode="auto">
              <a:xfrm>
                <a:off x="466269" y="4419600"/>
                <a:ext cx="0" cy="493712"/>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1" name="Rectangle 25"/>
              <p:cNvSpPr>
                <a:spLocks noChangeArrowheads="1"/>
              </p:cNvSpPr>
              <p:nvPr/>
            </p:nvSpPr>
            <p:spPr bwMode="auto">
              <a:xfrm>
                <a:off x="381000" y="4876800"/>
                <a:ext cx="419100" cy="423863"/>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sp>
            <p:nvSpPr>
              <p:cNvPr id="82" name="Line 8"/>
              <p:cNvSpPr>
                <a:spLocks noChangeShapeType="1"/>
              </p:cNvSpPr>
              <p:nvPr/>
            </p:nvSpPr>
            <p:spPr bwMode="auto">
              <a:xfrm>
                <a:off x="838199" y="5040312"/>
                <a:ext cx="488949" cy="0"/>
              </a:xfrm>
              <a:prstGeom prst="line">
                <a:avLst/>
              </a:prstGeom>
              <a:ln>
                <a:solidFill>
                  <a:schemeClr val="bg1">
                    <a:lumMod val="50000"/>
                  </a:schemeClr>
                </a:solidFill>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3" name="Line 9"/>
              <p:cNvSpPr>
                <a:spLocks noChangeShapeType="1"/>
              </p:cNvSpPr>
              <p:nvPr/>
            </p:nvSpPr>
            <p:spPr bwMode="auto">
              <a:xfrm>
                <a:off x="838200" y="5181600"/>
                <a:ext cx="488950" cy="0"/>
              </a:xfrm>
              <a:prstGeom prst="line">
                <a:avLst/>
              </a:prstGeom>
              <a:ln>
                <a:solidFill>
                  <a:schemeClr val="bg1">
                    <a:lumMod val="50000"/>
                  </a:schemeClr>
                </a:solidFill>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solidFill>
                    <a:schemeClr val="tx1">
                      <a:lumMod val="50000"/>
                      <a:lumOff val="50000"/>
                    </a:schemeClr>
                  </a:solidFill>
                  <a:latin typeface="Arial" pitchFamily="34" charset="0"/>
                  <a:cs typeface="Arial" pitchFamily="34" charset="0"/>
                </a:endParaRPr>
              </a:p>
            </p:txBody>
          </p:sp>
          <p:sp>
            <p:nvSpPr>
              <p:cNvPr id="84" name="Rectangle 14"/>
              <p:cNvSpPr>
                <a:spLocks noChangeArrowheads="1"/>
              </p:cNvSpPr>
              <p:nvPr/>
            </p:nvSpPr>
            <p:spPr bwMode="auto">
              <a:xfrm>
                <a:off x="3124200" y="2166938"/>
                <a:ext cx="417513" cy="423862"/>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solidFill>
                    <a:schemeClr val="tx1">
                      <a:lumMod val="50000"/>
                      <a:lumOff val="50000"/>
                    </a:schemeClr>
                  </a:solidFill>
                  <a:latin typeface="Arial" pitchFamily="34" charset="0"/>
                  <a:cs typeface="Arial" pitchFamily="34" charset="0"/>
                </a:endParaRPr>
              </a:p>
            </p:txBody>
          </p:sp>
        </p:grpSp>
        <p:sp>
          <p:nvSpPr>
            <p:cNvPr id="6" name="Rectangle 6"/>
            <p:cNvSpPr>
              <a:spLocks noChangeArrowheads="1"/>
            </p:cNvSpPr>
            <p:nvPr/>
          </p:nvSpPr>
          <p:spPr bwMode="auto">
            <a:xfrm>
              <a:off x="5074507" y="2055259"/>
              <a:ext cx="435236" cy="335314"/>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solidFill>
                    <a:schemeClr val="tx1">
                      <a:lumMod val="50000"/>
                      <a:lumOff val="50000"/>
                    </a:schemeClr>
                  </a:solidFill>
                  <a:latin typeface="Arial" pitchFamily="34" charset="0"/>
                  <a:cs typeface="Arial" pitchFamily="34" charset="0"/>
                </a:rPr>
                <a:t>MC0</a:t>
              </a:r>
              <a:endParaRPr lang="en-US" sz="1100" b="1" dirty="0">
                <a:solidFill>
                  <a:schemeClr val="tx1">
                    <a:lumMod val="50000"/>
                    <a:lumOff val="50000"/>
                  </a:schemeClr>
                </a:solidFill>
                <a:latin typeface="Arial" pitchFamily="34" charset="0"/>
                <a:cs typeface="Arial" pitchFamily="34" charset="0"/>
              </a:endParaRPr>
            </a:p>
          </p:txBody>
        </p:sp>
        <p:sp>
          <p:nvSpPr>
            <p:cNvPr id="7" name="Rectangle 6"/>
            <p:cNvSpPr>
              <a:spLocks noChangeArrowheads="1"/>
            </p:cNvSpPr>
            <p:nvPr/>
          </p:nvSpPr>
          <p:spPr bwMode="auto">
            <a:xfrm>
              <a:off x="8284371" y="2055259"/>
              <a:ext cx="435236" cy="335314"/>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solidFill>
                    <a:schemeClr val="tx1"/>
                  </a:solidFill>
                  <a:latin typeface="Arial" pitchFamily="34" charset="0"/>
                  <a:cs typeface="Arial" pitchFamily="34" charset="0"/>
                </a:rPr>
                <a:t>MC1</a:t>
              </a:r>
              <a:endParaRPr lang="en-US" sz="1100" b="1" dirty="0">
                <a:solidFill>
                  <a:schemeClr val="tx1"/>
                </a:solidFill>
                <a:latin typeface="Arial" pitchFamily="34" charset="0"/>
                <a:cs typeface="Arial" pitchFamily="34" charset="0"/>
              </a:endParaRPr>
            </a:p>
          </p:txBody>
        </p:sp>
        <p:sp>
          <p:nvSpPr>
            <p:cNvPr id="8" name="Rectangle 6"/>
            <p:cNvSpPr>
              <a:spLocks noChangeArrowheads="1"/>
            </p:cNvSpPr>
            <p:nvPr/>
          </p:nvSpPr>
          <p:spPr bwMode="auto">
            <a:xfrm>
              <a:off x="8284371" y="4737769"/>
              <a:ext cx="435236" cy="335314"/>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solidFill>
                    <a:schemeClr val="tx1">
                      <a:lumMod val="50000"/>
                      <a:lumOff val="50000"/>
                    </a:schemeClr>
                  </a:solidFill>
                  <a:latin typeface="Arial" pitchFamily="34" charset="0"/>
                  <a:cs typeface="Arial" pitchFamily="34" charset="0"/>
                </a:rPr>
                <a:t>MC3</a:t>
              </a:r>
              <a:endParaRPr lang="en-US" sz="1100" b="1" dirty="0">
                <a:solidFill>
                  <a:schemeClr val="tx1">
                    <a:lumMod val="50000"/>
                    <a:lumOff val="50000"/>
                  </a:schemeClr>
                </a:solidFill>
                <a:latin typeface="Arial" pitchFamily="34" charset="0"/>
                <a:cs typeface="Arial" pitchFamily="34" charset="0"/>
              </a:endParaRPr>
            </a:p>
          </p:txBody>
        </p:sp>
        <p:sp>
          <p:nvSpPr>
            <p:cNvPr id="9" name="Rectangle 6"/>
            <p:cNvSpPr>
              <a:spLocks noChangeArrowheads="1"/>
            </p:cNvSpPr>
            <p:nvPr/>
          </p:nvSpPr>
          <p:spPr bwMode="auto">
            <a:xfrm>
              <a:off x="5128911" y="4785671"/>
              <a:ext cx="435236" cy="335314"/>
            </a:xfrm>
            <a:prstGeom prst="rect">
              <a:avLst/>
            </a:prstGeom>
            <a:ln>
              <a:solidFill>
                <a:schemeClr val="bg1">
                  <a:lumMod val="50000"/>
                </a:schemeClr>
              </a:solidFill>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solidFill>
                    <a:schemeClr val="tx1">
                      <a:lumMod val="50000"/>
                      <a:lumOff val="50000"/>
                    </a:schemeClr>
                  </a:solidFill>
                  <a:latin typeface="Arial" pitchFamily="34" charset="0"/>
                  <a:cs typeface="Arial" pitchFamily="34" charset="0"/>
                </a:rPr>
                <a:t>MC2</a:t>
              </a:r>
              <a:endParaRPr lang="en-US" sz="1100" b="1" dirty="0">
                <a:solidFill>
                  <a:schemeClr val="tx1">
                    <a:lumMod val="50000"/>
                    <a:lumOff val="50000"/>
                  </a:schemeClr>
                </a:solidFill>
                <a:latin typeface="Arial" pitchFamily="34" charset="0"/>
                <a:cs typeface="Arial" pitchFamily="34" charset="0"/>
              </a:endParaRPr>
            </a:p>
          </p:txBody>
        </p:sp>
        <p:cxnSp>
          <p:nvCxnSpPr>
            <p:cNvPr id="10" name="Straight Arrow Connector 9"/>
            <p:cNvCxnSpPr/>
            <p:nvPr/>
          </p:nvCxnSpPr>
          <p:spPr>
            <a:xfrm>
              <a:off x="5509743" y="2390572"/>
              <a:ext cx="163213" cy="95804"/>
            </a:xfrm>
            <a:prstGeom prst="straightConnector1">
              <a:avLst/>
            </a:prstGeom>
            <a:ln w="19050">
              <a:solidFill>
                <a:schemeClr val="bg1">
                  <a:lumMod val="50000"/>
                </a:schemeClr>
              </a:solidFill>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flipV="1">
              <a:off x="8121158" y="2390572"/>
              <a:ext cx="163213" cy="95804"/>
            </a:xfrm>
            <a:prstGeom prst="straightConnector1">
              <a:avLst/>
            </a:prstGeom>
            <a:ln w="19050">
              <a:solidFill>
                <a:schemeClr val="bg1">
                  <a:lumMod val="50000"/>
                </a:schemeClr>
              </a:solidFill>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2" name="Straight Arrow Connector 11"/>
            <p:cNvCxnSpPr/>
            <p:nvPr/>
          </p:nvCxnSpPr>
          <p:spPr>
            <a:xfrm rot="5400000" flipH="1" flipV="1">
              <a:off x="5546699" y="4659413"/>
              <a:ext cx="143706" cy="108809"/>
            </a:xfrm>
            <a:prstGeom prst="straightConnector1">
              <a:avLst/>
            </a:prstGeom>
            <a:ln w="19050">
              <a:solidFill>
                <a:schemeClr val="bg1">
                  <a:lumMod val="50000"/>
                </a:schemeClr>
              </a:solidFill>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rot="10800000">
              <a:off x="8121158" y="4641965"/>
              <a:ext cx="163213" cy="95804"/>
            </a:xfrm>
            <a:prstGeom prst="straightConnector1">
              <a:avLst/>
            </a:prstGeom>
            <a:ln w="19050">
              <a:solidFill>
                <a:schemeClr val="bg1">
                  <a:lumMod val="50000"/>
                </a:schemeClr>
              </a:solidFill>
              <a:headEnd type="arrow" w="sm" len="sm"/>
              <a:tailEnd type="arrow" w="sm" len="sm"/>
            </a:ln>
          </p:spPr>
          <p:style>
            <a:lnRef idx="2">
              <a:schemeClr val="dk1"/>
            </a:lnRef>
            <a:fillRef idx="0">
              <a:schemeClr val="dk1"/>
            </a:fillRef>
            <a:effectRef idx="1">
              <a:schemeClr val="dk1"/>
            </a:effectRef>
            <a:fontRef idx="minor">
              <a:schemeClr val="tx1"/>
            </a:fontRef>
          </p:style>
        </p:cxnSp>
        <p:sp>
          <p:nvSpPr>
            <p:cNvPr id="14" name="Rectangle 13"/>
            <p:cNvSpPr/>
            <p:nvPr/>
          </p:nvSpPr>
          <p:spPr>
            <a:xfrm>
              <a:off x="6706641" y="3396514"/>
              <a:ext cx="435236" cy="383216"/>
            </a:xfrm>
            <a:prstGeom prst="rect">
              <a:avLst/>
            </a:prstGeom>
            <a:ln>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solidFill>
                    <a:schemeClr val="tx1"/>
                  </a:solidFill>
                  <a:latin typeface="Arial" pitchFamily="34" charset="0"/>
                  <a:cs typeface="Arial" pitchFamily="34" charset="0"/>
                </a:rPr>
                <a:t>L2</a:t>
              </a:r>
              <a:endParaRPr lang="en-US" sz="1600" b="1" dirty="0">
                <a:solidFill>
                  <a:schemeClr val="tx1"/>
                </a:solidFill>
                <a:latin typeface="Arial" pitchFamily="34" charset="0"/>
                <a:cs typeface="Arial" pitchFamily="34" charset="0"/>
              </a:endParaRPr>
            </a:p>
          </p:txBody>
        </p:sp>
        <p:sp>
          <p:nvSpPr>
            <p:cNvPr id="15" name="Rectangle 14"/>
            <p:cNvSpPr/>
            <p:nvPr/>
          </p:nvSpPr>
          <p:spPr>
            <a:xfrm>
              <a:off x="6162597" y="4354553"/>
              <a:ext cx="435236" cy="383216"/>
            </a:xfrm>
            <a:prstGeom prst="rect">
              <a:avLst/>
            </a:prstGeom>
            <a:ln>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solidFill>
                    <a:schemeClr val="tx1"/>
                  </a:solidFill>
                  <a:latin typeface="Arial" pitchFamily="34" charset="0"/>
                  <a:cs typeface="Arial" pitchFamily="34" charset="0"/>
                </a:rPr>
                <a:t>L1</a:t>
              </a:r>
              <a:endParaRPr lang="en-US" sz="1600" b="1" dirty="0">
                <a:solidFill>
                  <a:schemeClr val="tx1"/>
                </a:solidFill>
                <a:latin typeface="Arial" pitchFamily="34" charset="0"/>
                <a:cs typeface="Arial" pitchFamily="34" charset="0"/>
              </a:endParaRPr>
            </a:p>
          </p:txBody>
        </p:sp>
      </p:grpSp>
      <p:sp>
        <p:nvSpPr>
          <p:cNvPr id="152" name="Rectangle 151"/>
          <p:cNvSpPr/>
          <p:nvPr/>
        </p:nvSpPr>
        <p:spPr bwMode="auto">
          <a:xfrm>
            <a:off x="7438132" y="1921072"/>
            <a:ext cx="111779" cy="228602"/>
          </a:xfrm>
          <a:prstGeom prst="rect">
            <a:avLst/>
          </a:prstGeom>
          <a:solidFill>
            <a:srgbClr val="FF0000"/>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grpSp>
        <p:nvGrpSpPr>
          <p:cNvPr id="151" name="Group 150"/>
          <p:cNvGrpSpPr/>
          <p:nvPr/>
        </p:nvGrpSpPr>
        <p:grpSpPr>
          <a:xfrm>
            <a:off x="6489023" y="4785671"/>
            <a:ext cx="1088091" cy="467068"/>
            <a:chOff x="6489023" y="4785671"/>
            <a:chExt cx="1088091" cy="467068"/>
          </a:xfrm>
        </p:grpSpPr>
        <p:sp>
          <p:nvSpPr>
            <p:cNvPr id="29" name="TextBox 28"/>
            <p:cNvSpPr txBox="1"/>
            <p:nvPr/>
          </p:nvSpPr>
          <p:spPr>
            <a:xfrm>
              <a:off x="6597833" y="4977279"/>
              <a:ext cx="979281" cy="275460"/>
            </a:xfrm>
            <a:prstGeom prst="rect">
              <a:avLst/>
            </a:prstGeom>
            <a:noFill/>
          </p:spPr>
          <p:txBody>
            <a:bodyPr wrap="square" rtlCol="0">
              <a:spAutoFit/>
            </a:bodyPr>
            <a:lstStyle/>
            <a:p>
              <a:r>
                <a:rPr lang="en-US" sz="1400" b="1" dirty="0" smtClean="0">
                  <a:latin typeface="Arial" pitchFamily="34" charset="0"/>
                  <a:cs typeface="Arial" pitchFamily="34" charset="0"/>
                </a:rPr>
                <a:t>core-1</a:t>
              </a:r>
              <a:endParaRPr lang="en-US" sz="1400" b="1" dirty="0">
                <a:latin typeface="Arial" pitchFamily="34" charset="0"/>
                <a:cs typeface="Arial" pitchFamily="34" charset="0"/>
              </a:endParaRPr>
            </a:p>
          </p:txBody>
        </p:sp>
        <p:cxnSp>
          <p:nvCxnSpPr>
            <p:cNvPr id="30" name="Straight Arrow Connector 29"/>
            <p:cNvCxnSpPr/>
            <p:nvPr/>
          </p:nvCxnSpPr>
          <p:spPr>
            <a:xfrm rot="16200000" flipV="1">
              <a:off x="6478077" y="4796617"/>
              <a:ext cx="239510" cy="217618"/>
            </a:xfrm>
            <a:prstGeom prst="straightConnector1">
              <a:avLst/>
            </a:prstGeom>
            <a:ln>
              <a:prstDash val="sysDot"/>
              <a:tailEnd type="arrow"/>
            </a:ln>
          </p:spPr>
          <p:style>
            <a:lnRef idx="2">
              <a:schemeClr val="dk1"/>
            </a:lnRef>
            <a:fillRef idx="0">
              <a:schemeClr val="dk1"/>
            </a:fillRef>
            <a:effectRef idx="1">
              <a:schemeClr val="dk1"/>
            </a:effectRef>
            <a:fontRef idx="minor">
              <a:schemeClr val="tx1"/>
            </a:fontRef>
          </p:style>
        </p:cxnSp>
      </p:grpSp>
      <p:sp>
        <p:nvSpPr>
          <p:cNvPr id="2" name="Title 1"/>
          <p:cNvSpPr>
            <a:spLocks noGrp="1"/>
          </p:cNvSpPr>
          <p:nvPr>
            <p:ph type="title"/>
          </p:nvPr>
        </p:nvSpPr>
        <p:spPr/>
        <p:txBody>
          <a:bodyPr/>
          <a:lstStyle/>
          <a:p>
            <a:r>
              <a:rPr lang="en-US" dirty="0" smtClean="0"/>
              <a:t>Scheme 1: Example</a:t>
            </a:r>
            <a:endParaRPr lang="en-US" dirty="0"/>
          </a:p>
        </p:txBody>
      </p:sp>
      <p:sp>
        <p:nvSpPr>
          <p:cNvPr id="3" name="Content Placeholder 2"/>
          <p:cNvSpPr>
            <a:spLocks noGrp="1"/>
          </p:cNvSpPr>
          <p:nvPr>
            <p:ph idx="1"/>
          </p:nvPr>
        </p:nvSpPr>
        <p:spPr>
          <a:xfrm>
            <a:off x="306387" y="1133476"/>
            <a:ext cx="4822523" cy="5114924"/>
          </a:xfrm>
        </p:spPr>
        <p:txBody>
          <a:bodyPr/>
          <a:lstStyle/>
          <a:p>
            <a:endParaRPr lang="en-US" dirty="0" smtClean="0"/>
          </a:p>
          <a:p>
            <a:r>
              <a:rPr lang="en-US" dirty="0" smtClean="0"/>
              <a:t>MC1 receives request from core-1</a:t>
            </a:r>
          </a:p>
          <a:p>
            <a:r>
              <a:rPr lang="en-US" dirty="0" smtClean="0"/>
              <a:t>R0 is the response message</a:t>
            </a:r>
          </a:p>
          <a:p>
            <a:r>
              <a:rPr lang="en-US" dirty="0" smtClean="0"/>
              <a:t>MC1 updates age field </a:t>
            </a:r>
          </a:p>
          <a:p>
            <a:pPr lvl="1"/>
            <a:r>
              <a:rPr lang="en-US" dirty="0" smtClean="0"/>
              <a:t>Adds memory queuing/service</a:t>
            </a:r>
          </a:p>
          <a:p>
            <a:r>
              <a:rPr lang="en-US" dirty="0" smtClean="0"/>
              <a:t>Use age to decide if “late”</a:t>
            </a:r>
          </a:p>
          <a:p>
            <a:pPr lvl="1"/>
            <a:r>
              <a:rPr lang="en-US" dirty="0" smtClean="0"/>
              <a:t>Mark as “high-priority”</a:t>
            </a:r>
          </a:p>
          <a:p>
            <a:r>
              <a:rPr lang="en-US" dirty="0" smtClean="0"/>
              <a:t>Inject into network as “high-priority” </a:t>
            </a:r>
          </a:p>
          <a:p>
            <a:endParaRPr lang="en-US" dirty="0" smtClean="0"/>
          </a:p>
          <a:p>
            <a:endParaRPr lang="en-US" dirty="0" smtClean="0"/>
          </a:p>
        </p:txBody>
      </p:sp>
      <p:grpSp>
        <p:nvGrpSpPr>
          <p:cNvPr id="146" name="Group 145"/>
          <p:cNvGrpSpPr/>
          <p:nvPr/>
        </p:nvGrpSpPr>
        <p:grpSpPr>
          <a:xfrm>
            <a:off x="6352445" y="2341282"/>
            <a:ext cx="1741510" cy="2012381"/>
            <a:chOff x="6352445" y="2341282"/>
            <a:chExt cx="1741510" cy="2012381"/>
          </a:xfrm>
        </p:grpSpPr>
        <p:cxnSp>
          <p:nvCxnSpPr>
            <p:cNvPr id="16" name="Straight Connector 15"/>
            <p:cNvCxnSpPr/>
            <p:nvPr/>
          </p:nvCxnSpPr>
          <p:spPr>
            <a:xfrm rot="10800000">
              <a:off x="6951461" y="2341282"/>
              <a:ext cx="1142494"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a:xfrm rot="5400000">
              <a:off x="6423973" y="2868135"/>
              <a:ext cx="1053843" cy="1134"/>
            </a:xfrm>
            <a:prstGeom prst="straightConnector1">
              <a:avLst/>
            </a:prstGeom>
            <a:ln>
              <a:solidFill>
                <a:srgbClr val="FF0000"/>
              </a:solidFill>
              <a:tailEnd type="arrow"/>
            </a:ln>
          </p:spPr>
          <p:style>
            <a:lnRef idx="3">
              <a:schemeClr val="accent2"/>
            </a:lnRef>
            <a:fillRef idx="0">
              <a:schemeClr val="accent2"/>
            </a:fillRef>
            <a:effectRef idx="2">
              <a:schemeClr val="accent2"/>
            </a:effectRef>
            <a:fontRef idx="minor">
              <a:schemeClr val="tx1"/>
            </a:fontRef>
          </p:style>
        </p:cxnSp>
        <p:cxnSp>
          <p:nvCxnSpPr>
            <p:cNvPr id="18" name="Straight Connector 17"/>
            <p:cNvCxnSpPr/>
            <p:nvPr/>
          </p:nvCxnSpPr>
          <p:spPr>
            <a:xfrm rot="10800000">
              <a:off x="6353012" y="3586733"/>
              <a:ext cx="380831"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9" name="Straight Arrow Connector 18"/>
            <p:cNvCxnSpPr/>
            <p:nvPr/>
          </p:nvCxnSpPr>
          <p:spPr>
            <a:xfrm rot="5400000">
              <a:off x="5969796" y="3969881"/>
              <a:ext cx="766431" cy="1134"/>
            </a:xfrm>
            <a:prstGeom prst="straightConnector1">
              <a:avLst/>
            </a:prstGeom>
            <a:ln>
              <a:solidFill>
                <a:srgbClr val="FF0000"/>
              </a:solidFill>
              <a:tailEnd type="arrow"/>
            </a:ln>
          </p:spPr>
          <p:style>
            <a:lnRef idx="3">
              <a:schemeClr val="accent2"/>
            </a:lnRef>
            <a:fillRef idx="0">
              <a:schemeClr val="accent2"/>
            </a:fillRef>
            <a:effectRef idx="2">
              <a:schemeClr val="accent2"/>
            </a:effectRef>
            <a:fontRef idx="minor">
              <a:schemeClr val="tx1"/>
            </a:fontRef>
          </p:style>
        </p:cxnSp>
      </p:grpSp>
      <p:grpSp>
        <p:nvGrpSpPr>
          <p:cNvPr id="148" name="Group 147"/>
          <p:cNvGrpSpPr/>
          <p:nvPr/>
        </p:nvGrpSpPr>
        <p:grpSpPr>
          <a:xfrm>
            <a:off x="6951461" y="1670653"/>
            <a:ext cx="1088090" cy="479021"/>
            <a:chOff x="6951461" y="1670653"/>
            <a:chExt cx="1088090" cy="479021"/>
          </a:xfrm>
        </p:grpSpPr>
        <p:sp>
          <p:nvSpPr>
            <p:cNvPr id="20" name="Rectangle 19"/>
            <p:cNvSpPr/>
            <p:nvPr/>
          </p:nvSpPr>
          <p:spPr>
            <a:xfrm>
              <a:off x="7441102" y="1910164"/>
              <a:ext cx="598449" cy="23951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sz="1200"/>
            </a:p>
          </p:txBody>
        </p:sp>
        <p:sp>
          <p:nvSpPr>
            <p:cNvPr id="21" name="TextBox 20"/>
            <p:cNvSpPr txBox="1"/>
            <p:nvPr/>
          </p:nvSpPr>
          <p:spPr>
            <a:xfrm>
              <a:off x="7386697" y="1670653"/>
              <a:ext cx="544045" cy="249299"/>
            </a:xfrm>
            <a:prstGeom prst="rect">
              <a:avLst/>
            </a:prstGeom>
            <a:noFill/>
          </p:spPr>
          <p:txBody>
            <a:bodyPr wrap="square" rtlCol="0">
              <a:spAutoFit/>
            </a:bodyPr>
            <a:lstStyle/>
            <a:p>
              <a:r>
                <a:rPr lang="en-US" sz="1200" b="1" dirty="0" smtClean="0">
                  <a:latin typeface="Arial" pitchFamily="34" charset="0"/>
                  <a:cs typeface="Arial" pitchFamily="34" charset="0"/>
                </a:rPr>
                <a:t>R0</a:t>
              </a:r>
              <a:endParaRPr lang="en-US" sz="1200" b="1" dirty="0">
                <a:latin typeface="Arial" pitchFamily="34" charset="0"/>
                <a:cs typeface="Arial" pitchFamily="34" charset="0"/>
              </a:endParaRPr>
            </a:p>
          </p:txBody>
        </p:sp>
        <p:cxnSp>
          <p:nvCxnSpPr>
            <p:cNvPr id="22" name="Straight Connector 21"/>
            <p:cNvCxnSpPr/>
            <p:nvPr/>
          </p:nvCxnSpPr>
          <p:spPr>
            <a:xfrm rot="5400000">
              <a:off x="7430156" y="2029919"/>
              <a:ext cx="239510" cy="0"/>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rot="5400000">
              <a:off x="7538965" y="2029919"/>
              <a:ext cx="239510" cy="0"/>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rot="10800000">
              <a:off x="6951461" y="2053870"/>
              <a:ext cx="380831" cy="99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grpSp>
        <p:nvGrpSpPr>
          <p:cNvPr id="154" name="Group 153"/>
          <p:cNvGrpSpPr/>
          <p:nvPr/>
        </p:nvGrpSpPr>
        <p:grpSpPr>
          <a:xfrm>
            <a:off x="6407416" y="1622752"/>
            <a:ext cx="1088090" cy="335314"/>
            <a:chOff x="6407416" y="1622752"/>
            <a:chExt cx="1088090" cy="335314"/>
          </a:xfrm>
        </p:grpSpPr>
        <p:cxnSp>
          <p:nvCxnSpPr>
            <p:cNvPr id="31" name="Straight Arrow Connector 30"/>
            <p:cNvCxnSpPr/>
            <p:nvPr/>
          </p:nvCxnSpPr>
          <p:spPr>
            <a:xfrm rot="10800000">
              <a:off x="6897057" y="1814360"/>
              <a:ext cx="598449" cy="143706"/>
            </a:xfrm>
            <a:prstGeom prst="straightConnector1">
              <a:avLst/>
            </a:prstGeom>
            <a:ln>
              <a:prstDash val="sysDot"/>
              <a:tailEnd type="arrow"/>
            </a:ln>
          </p:spPr>
          <p:style>
            <a:lnRef idx="2">
              <a:schemeClr val="dk1"/>
            </a:lnRef>
            <a:fillRef idx="0">
              <a:schemeClr val="dk1"/>
            </a:fillRef>
            <a:effectRef idx="1">
              <a:schemeClr val="dk1"/>
            </a:effectRef>
            <a:fontRef idx="minor">
              <a:schemeClr val="tx1"/>
            </a:fontRef>
          </p:style>
        </p:cxnSp>
        <p:sp>
          <p:nvSpPr>
            <p:cNvPr id="32" name="TextBox 31"/>
            <p:cNvSpPr txBox="1"/>
            <p:nvPr/>
          </p:nvSpPr>
          <p:spPr>
            <a:xfrm>
              <a:off x="6407416" y="1622752"/>
              <a:ext cx="544045" cy="275460"/>
            </a:xfrm>
            <a:prstGeom prst="rect">
              <a:avLst/>
            </a:prstGeom>
            <a:noFill/>
          </p:spPr>
          <p:txBody>
            <a:bodyPr wrap="square" rtlCol="0">
              <a:spAutoFit/>
            </a:bodyPr>
            <a:lstStyle/>
            <a:p>
              <a:r>
                <a:rPr lang="en-US" sz="1400" b="1" dirty="0" smtClean="0">
                  <a:latin typeface="Arial" pitchFamily="34" charset="0"/>
                  <a:cs typeface="Arial" pitchFamily="34" charset="0"/>
                </a:rPr>
                <a:t>Age</a:t>
              </a:r>
              <a:endParaRPr lang="en-US" sz="1400" b="1" dirty="0">
                <a:latin typeface="Arial" pitchFamily="34" charset="0"/>
                <a:cs typeface="Arial" pitchFamily="34" charset="0"/>
              </a:endParaRPr>
            </a:p>
          </p:txBody>
        </p:sp>
      </p:grpSp>
      <p:sp>
        <p:nvSpPr>
          <p:cNvPr id="156" name="TextBox 155"/>
          <p:cNvSpPr txBox="1"/>
          <p:nvPr/>
        </p:nvSpPr>
        <p:spPr>
          <a:xfrm>
            <a:off x="6894105" y="2074516"/>
            <a:ext cx="609551" cy="275460"/>
          </a:xfrm>
          <a:prstGeom prst="rect">
            <a:avLst/>
          </a:prstGeom>
          <a:noFill/>
        </p:spPr>
        <p:txBody>
          <a:bodyPr wrap="square" rtlCol="0">
            <a:spAutoFit/>
          </a:bodyPr>
          <a:lstStyle/>
          <a:p>
            <a:r>
              <a:rPr lang="en-US" sz="1400" b="1" dirty="0" smtClean="0">
                <a:solidFill>
                  <a:srgbClr val="FF0000"/>
                </a:solidFill>
                <a:latin typeface="Arial" pitchFamily="34" charset="0"/>
                <a:cs typeface="Arial" pitchFamily="34" charset="0"/>
              </a:rPr>
              <a:t>Late</a:t>
            </a:r>
            <a:endParaRPr lang="en-US" sz="1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51075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500"/>
                                        <p:tgtEl>
                                          <p:spTgt spid="1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51"/>
                                        </p:tgtEl>
                                        <p:attrNameLst>
                                          <p:attrName>style.visibility</p:attrName>
                                        </p:attrNameLst>
                                      </p:cBhvr>
                                      <p:to>
                                        <p:strVal val="visible"/>
                                      </p:to>
                                    </p:set>
                                    <p:animEffect transition="in" filter="fade">
                                      <p:cBhvr>
                                        <p:cTn id="15" dur="500"/>
                                        <p:tgtEl>
                                          <p:spTgt spid="15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48"/>
                                        </p:tgtEl>
                                        <p:attrNameLst>
                                          <p:attrName>style.visibility</p:attrName>
                                        </p:attrNameLst>
                                      </p:cBhvr>
                                      <p:to>
                                        <p:strVal val="visible"/>
                                      </p:to>
                                    </p:set>
                                    <p:animEffect transition="in" filter="fade">
                                      <p:cBhvr>
                                        <p:cTn id="23" dur="500"/>
                                        <p:tgtEl>
                                          <p:spTgt spid="14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54"/>
                                        </p:tgtEl>
                                        <p:attrNameLst>
                                          <p:attrName>style.visibility</p:attrName>
                                        </p:attrNameLst>
                                      </p:cBhvr>
                                      <p:to>
                                        <p:strVal val="visible"/>
                                      </p:to>
                                    </p:set>
                                    <p:animEffect transition="in" filter="fade">
                                      <p:cBhvr>
                                        <p:cTn id="34" dur="500"/>
                                        <p:tgtEl>
                                          <p:spTgt spid="154"/>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152"/>
                                        </p:tgtEl>
                                        <p:attrNameLst>
                                          <p:attrName>style.visibility</p:attrName>
                                        </p:attrNameLst>
                                      </p:cBhvr>
                                      <p:to>
                                        <p:strVal val="visible"/>
                                      </p:to>
                                    </p:set>
                                    <p:animEffect transition="in" filter="fade">
                                      <p:cBhvr>
                                        <p:cTn id="38" dur="500"/>
                                        <p:tgtEl>
                                          <p:spTgt spid="15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500"/>
                                        <p:tgtEl>
                                          <p:spTgt spid="3">
                                            <p:txEl>
                                              <p:pRg st="6" end="6"/>
                                            </p:txEl>
                                          </p:spTgt>
                                        </p:tgtEl>
                                      </p:cBhvr>
                                    </p:animEffect>
                                  </p:childTnLst>
                                </p:cTn>
                              </p:par>
                            </p:childTnLst>
                          </p:cTn>
                        </p:par>
                        <p:par>
                          <p:cTn id="47" fill="hold">
                            <p:stCondLst>
                              <p:cond delay="500"/>
                            </p:stCondLst>
                            <p:childTnLst>
                              <p:par>
                                <p:cTn id="48" presetID="10" presetClass="entr" presetSubtype="0" fill="hold" grpId="0" nodeType="afterEffect">
                                  <p:stCondLst>
                                    <p:cond delay="0"/>
                                  </p:stCondLst>
                                  <p:childTnLst>
                                    <p:set>
                                      <p:cBhvr>
                                        <p:cTn id="49" dur="1" fill="hold">
                                          <p:stCondLst>
                                            <p:cond delay="0"/>
                                          </p:stCondLst>
                                        </p:cTn>
                                        <p:tgtEl>
                                          <p:spTgt spid="156"/>
                                        </p:tgtEl>
                                        <p:attrNameLst>
                                          <p:attrName>style.visibility</p:attrName>
                                        </p:attrNameLst>
                                      </p:cBhvr>
                                      <p:to>
                                        <p:strVal val="visible"/>
                                      </p:to>
                                    </p:set>
                                    <p:animEffect transition="in" filter="fade">
                                      <p:cBhvr>
                                        <p:cTn id="50" dur="500"/>
                                        <p:tgtEl>
                                          <p:spTgt spid="156"/>
                                        </p:tgtEl>
                                      </p:cBhvr>
                                    </p:animEffect>
                                  </p:childTnLst>
                                </p:cTn>
                              </p:par>
                            </p:childTnLst>
                          </p:cTn>
                        </p:par>
                        <p:par>
                          <p:cTn id="51" fill="hold">
                            <p:stCondLst>
                              <p:cond delay="1000"/>
                            </p:stCondLst>
                            <p:childTnLst>
                              <p:par>
                                <p:cTn id="52" presetID="26" presetClass="emph" presetSubtype="0" repeatCount="2000" fill="hold" grpId="2" nodeType="afterEffect">
                                  <p:stCondLst>
                                    <p:cond delay="0"/>
                                  </p:stCondLst>
                                  <p:childTnLst>
                                    <p:animEffect transition="out" filter="fade">
                                      <p:cBhvr>
                                        <p:cTn id="53" dur="1000" tmFilter="0, 0; .2, .5; .8, .5; 1, 0"/>
                                        <p:tgtEl>
                                          <p:spTgt spid="156"/>
                                        </p:tgtEl>
                                      </p:cBhvr>
                                    </p:animEffect>
                                    <p:animScale>
                                      <p:cBhvr>
                                        <p:cTn id="54" dur="500" autoRev="1" fill="hold"/>
                                        <p:tgtEl>
                                          <p:spTgt spid="156"/>
                                        </p:tgtEl>
                                      </p:cBhvr>
                                      <p:by x="105000" y="105000"/>
                                    </p:animScale>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Effect transition="in" filter="fade">
                                      <p:cBhvr>
                                        <p:cTn id="59" dur="500"/>
                                        <p:tgtEl>
                                          <p:spTgt spid="3">
                                            <p:txEl>
                                              <p:pRg st="7" end="7"/>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146"/>
                                        </p:tgtEl>
                                        <p:attrNameLst>
                                          <p:attrName>style.visibility</p:attrName>
                                        </p:attrNameLst>
                                      </p:cBhvr>
                                      <p:to>
                                        <p:strVal val="visible"/>
                                      </p:to>
                                    </p:set>
                                    <p:animEffect transition="in" filter="fade">
                                      <p:cBhvr>
                                        <p:cTn id="62"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 grpId="0" animBg="1"/>
      <p:bldP spid="156" grpId="0"/>
      <p:bldP spid="156" grpId="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1: Late Threshold Calculation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a:xfrm>
                <a:off x="306387" y="1133476"/>
                <a:ext cx="8454553" cy="2412914"/>
              </a:xfrm>
            </p:spPr>
            <p:txBody>
              <a:bodyPr/>
              <a:lstStyle/>
              <a:p>
                <a:r>
                  <a:rPr lang="en-US" sz="2000" dirty="0" smtClean="0"/>
                  <a:t>Cores </a:t>
                </a:r>
              </a:p>
              <a:p>
                <a:pPr lvl="1"/>
                <a:r>
                  <a:rPr lang="en-US" sz="1800" dirty="0" smtClean="0"/>
                  <a:t>Continuously calculate average round-trip delay: </a:t>
                </a:r>
                <a14:m>
                  <m:oMath xmlns:m="http://schemas.openxmlformats.org/officeDocument/2006/math">
                    <m:sSub>
                      <m:sSubPr>
                        <m:ctrlPr>
                          <a:rPr lang="en-US" sz="1800" i="1" smtClean="0">
                            <a:latin typeface="Cambria Math"/>
                          </a:rPr>
                        </m:ctrlPr>
                      </m:sSubPr>
                      <m:e>
                        <m:r>
                          <a:rPr lang="en-US" sz="1800" b="0" i="1" smtClean="0">
                            <a:latin typeface="Cambria Math"/>
                          </a:rPr>
                          <m:t>𝐷𝑒𝑙𝑎𝑦</m:t>
                        </m:r>
                      </m:e>
                      <m:sub>
                        <m:r>
                          <a:rPr lang="en-US" sz="1800" b="0" i="1" smtClean="0">
                            <a:latin typeface="Cambria Math"/>
                          </a:rPr>
                          <m:t>𝑎𝑣𝑔</m:t>
                        </m:r>
                      </m:sub>
                    </m:sSub>
                  </m:oMath>
                </a14:m>
                <a:endParaRPr lang="en-US" sz="1800" dirty="0" smtClean="0"/>
              </a:p>
              <a:p>
                <a:pPr lvl="1"/>
                <a:r>
                  <a:rPr lang="en-US" sz="1800" dirty="0" smtClean="0"/>
                  <a:t>Convert into </a:t>
                </a:r>
                <a14:m>
                  <m:oMath xmlns:m="http://schemas.openxmlformats.org/officeDocument/2006/math">
                    <m:sSub>
                      <m:sSubPr>
                        <m:ctrlPr>
                          <a:rPr lang="en-US" sz="1800" i="1" smtClean="0">
                            <a:latin typeface="Cambria Math"/>
                          </a:rPr>
                        </m:ctrlPr>
                      </m:sSubPr>
                      <m:e>
                        <m:r>
                          <a:rPr lang="en-US" sz="1800" b="0" i="1" smtClean="0">
                            <a:latin typeface="Cambria Math"/>
                          </a:rPr>
                          <m:t>𝐷𝑒𝑙𝑎𝑦</m:t>
                        </m:r>
                      </m:e>
                      <m:sub>
                        <m:r>
                          <a:rPr lang="en-US" sz="1800" b="0" i="1" smtClean="0">
                            <a:latin typeface="Cambria Math"/>
                          </a:rPr>
                          <m:t>𝑠𝑜</m:t>
                        </m:r>
                        <m:r>
                          <a:rPr lang="en-US" sz="1800" b="0" i="1" smtClean="0">
                            <a:latin typeface="Cambria Math"/>
                          </a:rPr>
                          <m:t>−</m:t>
                        </m:r>
                        <m:r>
                          <a:rPr lang="en-US" sz="1800" b="0" i="1" smtClean="0">
                            <a:latin typeface="Cambria Math"/>
                          </a:rPr>
                          <m:t>𝑓𝑎𝑟</m:t>
                        </m:r>
                        <m:r>
                          <a:rPr lang="en-US" sz="1800" b="0" i="1" smtClean="0">
                            <a:latin typeface="Cambria Math"/>
                          </a:rPr>
                          <m:t>−</m:t>
                        </m:r>
                        <m:r>
                          <a:rPr lang="en-US" sz="1800" b="0" i="1" smtClean="0">
                            <a:latin typeface="Cambria Math"/>
                          </a:rPr>
                          <m:t>𝑎𝑣𝑔</m:t>
                        </m:r>
                      </m:sub>
                    </m:sSub>
                    <m:r>
                      <a:rPr lang="en-US" sz="1800" b="0" i="1" smtClean="0">
                        <a:latin typeface="Cambria Math"/>
                      </a:rPr>
                      <m:t> </m:t>
                    </m:r>
                  </m:oMath>
                </a14:m>
                <a:r>
                  <a:rPr lang="en-US" sz="1800" dirty="0" smtClean="0"/>
                  <a:t> and then into </a:t>
                </a:r>
                <a14:m>
                  <m:oMath xmlns:m="http://schemas.openxmlformats.org/officeDocument/2006/math">
                    <m:r>
                      <a:rPr lang="en-US" sz="1800" b="0" i="1" smtClean="0">
                        <a:latin typeface="Cambria Math"/>
                      </a:rPr>
                      <m:t>𝑇h𝑟𝑒𝑠h𝑜𝑙𝑑</m:t>
                    </m:r>
                  </m:oMath>
                </a14:m>
                <a:endParaRPr lang="en-US" sz="1800" dirty="0" smtClean="0"/>
              </a:p>
              <a:p>
                <a:pPr lvl="1"/>
                <a:r>
                  <a:rPr lang="en-US" sz="1800" dirty="0" smtClean="0"/>
                  <a:t>Periodically </a:t>
                </a:r>
                <a:r>
                  <a:rPr lang="en-US" sz="1800" dirty="0"/>
                  <a:t>send </a:t>
                </a:r>
                <a14:m>
                  <m:oMath xmlns:m="http://schemas.openxmlformats.org/officeDocument/2006/math">
                    <m:r>
                      <a:rPr lang="en-US" sz="1800" i="1">
                        <a:latin typeface="Cambria Math"/>
                      </a:rPr>
                      <m:t>𝑇h𝑟𝑒𝑠h𝑜𝑙𝑑</m:t>
                    </m:r>
                    <m:r>
                      <a:rPr lang="en-US" sz="1800" i="1">
                        <a:latin typeface="Cambria Math"/>
                      </a:rPr>
                      <m:t> </m:t>
                    </m:r>
                  </m:oMath>
                </a14:m>
                <a:r>
                  <a:rPr lang="en-US" sz="1800" dirty="0" smtClean="0"/>
                  <a:t>to </a:t>
                </a:r>
                <a:r>
                  <a:rPr lang="en-US" sz="1800" dirty="0"/>
                  <a:t>MCs</a:t>
                </a:r>
              </a:p>
              <a:p>
                <a:r>
                  <a:rPr lang="en-US" sz="2000" dirty="0" smtClean="0"/>
                  <a:t>MCs</a:t>
                </a:r>
              </a:p>
              <a:p>
                <a:pPr lvl="1"/>
                <a:r>
                  <a:rPr lang="en-US" sz="1800" dirty="0" smtClean="0"/>
                  <a:t>Record </a:t>
                </a:r>
                <a14:m>
                  <m:oMath xmlns:m="http://schemas.openxmlformats.org/officeDocument/2006/math">
                    <m:r>
                      <a:rPr lang="en-US" sz="1800" i="1">
                        <a:latin typeface="Cambria Math"/>
                      </a:rPr>
                      <m:t>𝑇h𝑟𝑒𝑠h𝑜𝑙𝑑</m:t>
                    </m:r>
                    <m:r>
                      <a:rPr lang="en-US" sz="1800" i="1">
                        <a:latin typeface="Cambria Math"/>
                      </a:rPr>
                      <m:t> </m:t>
                    </m:r>
                  </m:oMath>
                </a14:m>
                <a:r>
                  <a:rPr lang="en-US" sz="1800" dirty="0" smtClean="0"/>
                  <a:t>values </a:t>
                </a:r>
              </a:p>
              <a:p>
                <a:pPr lvl="1"/>
                <a:r>
                  <a:rPr lang="en-US" sz="1800" dirty="0" smtClean="0"/>
                  <a:t>Use them to decide if “late”</a:t>
                </a:r>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xfrm>
                <a:off x="306387" y="1133476"/>
                <a:ext cx="8454553" cy="2412914"/>
              </a:xfrm>
              <a:blipFill rotWithShape="1">
                <a:blip r:embed="rId3"/>
                <a:stretch>
                  <a:fillRect l="-577" t="-2020" b="-3535"/>
                </a:stretch>
              </a:blipFill>
            </p:spPr>
            <p:txBody>
              <a:bodyPr/>
              <a:lstStyle/>
              <a:p>
                <a:r>
                  <a:rPr lang="en-US">
                    <a:noFill/>
                  </a:rPr>
                  <a:t> </a:t>
                </a:r>
              </a:p>
            </p:txBody>
          </p:sp>
        </mc:Fallback>
      </mc:AlternateContent>
      <p:sp>
        <p:nvSpPr>
          <p:cNvPr id="146" name="Content Placeholder 145"/>
          <p:cNvSpPr>
            <a:spLocks noGrp="1"/>
          </p:cNvSpPr>
          <p:nvPr>
            <p:ph sz="half" idx="2"/>
          </p:nvPr>
        </p:nvSpPr>
        <p:spPr>
          <a:xfrm>
            <a:off x="5190406" y="3517900"/>
            <a:ext cx="3750394" cy="2660283"/>
          </a:xfrm>
        </p:spPr>
        <p:txBody>
          <a:bodyPr/>
          <a:lstStyle/>
          <a:p>
            <a:r>
              <a:rPr lang="en-US" sz="2000" dirty="0" smtClean="0"/>
              <a:t>Each application is treated independently</a:t>
            </a:r>
          </a:p>
          <a:p>
            <a:pPr lvl="1"/>
            <a:r>
              <a:rPr lang="en-US" sz="1800" dirty="0" smtClean="0"/>
              <a:t>Not uniform latency across whole-system</a:t>
            </a:r>
          </a:p>
          <a:p>
            <a:pPr lvl="1"/>
            <a:r>
              <a:rPr lang="en-US" sz="1800" dirty="0" smtClean="0"/>
              <a:t>Uniform latency for each core/app</a:t>
            </a:r>
          </a:p>
        </p:txBody>
      </p:sp>
      <p:graphicFrame>
        <p:nvGraphicFramePr>
          <p:cNvPr id="145" name="Chart 144"/>
          <p:cNvGraphicFramePr>
            <a:graphicFrameLocks noGrp="1"/>
          </p:cNvGraphicFramePr>
          <p:nvPr>
            <p:extLst>
              <p:ext uri="{D42A27DB-BD31-4B8C-83A1-F6EECF244321}">
                <p14:modId xmlns:p14="http://schemas.microsoft.com/office/powerpoint/2010/main" val="1605414762"/>
              </p:ext>
            </p:extLst>
          </p:nvPr>
        </p:nvGraphicFramePr>
        <p:xfrm>
          <a:off x="282144" y="3615587"/>
          <a:ext cx="5014187" cy="2980575"/>
        </p:xfrm>
        <a:graphic>
          <a:graphicData uri="http://schemas.openxmlformats.org/drawingml/2006/chart">
            <c:chart xmlns:c="http://schemas.openxmlformats.org/drawingml/2006/chart" xmlns:r="http://schemas.openxmlformats.org/officeDocument/2006/relationships" r:id="rId4"/>
          </a:graphicData>
        </a:graphic>
      </p:graphicFrame>
      <p:grpSp>
        <p:nvGrpSpPr>
          <p:cNvPr id="157" name="Group 156"/>
          <p:cNvGrpSpPr/>
          <p:nvPr/>
        </p:nvGrpSpPr>
        <p:grpSpPr>
          <a:xfrm>
            <a:off x="2530209" y="3869400"/>
            <a:ext cx="1368736" cy="1929638"/>
            <a:chOff x="6378833" y="667942"/>
            <a:chExt cx="1368736" cy="1929638"/>
          </a:xfrm>
        </p:grpSpPr>
        <p:sp>
          <p:nvSpPr>
            <p:cNvPr id="150" name="Straight Connector 149"/>
            <p:cNvSpPr/>
            <p:nvPr/>
          </p:nvSpPr>
          <p:spPr>
            <a:xfrm rot="16200000" flipH="1">
              <a:off x="5594076" y="1799085"/>
              <a:ext cx="1583252" cy="13738"/>
            </a:xfrm>
            <a:prstGeom prst="line">
              <a:avLst/>
            </a:prstGeom>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51" name="TextBox 1"/>
            <p:cNvSpPr txBox="1"/>
            <p:nvPr/>
          </p:nvSpPr>
          <p:spPr>
            <a:xfrm>
              <a:off x="6562917" y="667942"/>
              <a:ext cx="1184652" cy="4516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err="1" smtClean="0">
                  <a:latin typeface="Arial" pitchFamily="34" charset="0"/>
                  <a:cs typeface="Arial" pitchFamily="34" charset="0"/>
                </a:rPr>
                <a:t>Delay_avg</a:t>
              </a:r>
              <a:endParaRPr lang="en-US" sz="1400" dirty="0">
                <a:latin typeface="Arial" pitchFamily="34" charset="0"/>
                <a:cs typeface="Arial" pitchFamily="34" charset="0"/>
              </a:endParaRPr>
            </a:p>
          </p:txBody>
        </p:sp>
        <p:sp>
          <p:nvSpPr>
            <p:cNvPr id="152" name="Straight Arrow Connector 151"/>
            <p:cNvSpPr/>
            <p:nvPr/>
          </p:nvSpPr>
          <p:spPr>
            <a:xfrm flipH="1">
              <a:off x="6413280" y="918181"/>
              <a:ext cx="206635" cy="214094"/>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grpSp>
        <p:nvGrpSpPr>
          <p:cNvPr id="158" name="Group 157"/>
          <p:cNvGrpSpPr/>
          <p:nvPr/>
        </p:nvGrpSpPr>
        <p:grpSpPr>
          <a:xfrm>
            <a:off x="2110070" y="4210153"/>
            <a:ext cx="3189988" cy="1583252"/>
            <a:chOff x="5958694" y="1008695"/>
            <a:chExt cx="3189988" cy="1583252"/>
          </a:xfrm>
        </p:grpSpPr>
        <p:sp>
          <p:nvSpPr>
            <p:cNvPr id="147" name="Straight Arrow Connector 146"/>
            <p:cNvSpPr/>
            <p:nvPr/>
          </p:nvSpPr>
          <p:spPr>
            <a:xfrm flipH="1">
              <a:off x="6013800" y="1893270"/>
              <a:ext cx="1639238" cy="456415"/>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53" name="Straight Connector 152"/>
            <p:cNvSpPr/>
            <p:nvPr/>
          </p:nvSpPr>
          <p:spPr>
            <a:xfrm rot="16200000" flipH="1">
              <a:off x="5170503" y="1796886"/>
              <a:ext cx="1583252" cy="6869"/>
            </a:xfrm>
            <a:prstGeom prst="line">
              <a:avLst/>
            </a:prstGeom>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54" name="TextBox 1"/>
            <p:cNvSpPr txBox="1"/>
            <p:nvPr/>
          </p:nvSpPr>
          <p:spPr>
            <a:xfrm>
              <a:off x="7350996" y="1628925"/>
              <a:ext cx="1797686" cy="40222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err="1">
                  <a:latin typeface="Arial" pitchFamily="34" charset="0"/>
                  <a:cs typeface="Arial" pitchFamily="34" charset="0"/>
                </a:rPr>
                <a:t>Delay_so</a:t>
              </a:r>
              <a:r>
                <a:rPr lang="en-US" sz="1600" dirty="0">
                  <a:latin typeface="Arial" pitchFamily="34" charset="0"/>
                  <a:cs typeface="Arial" pitchFamily="34" charset="0"/>
                </a:rPr>
                <a:t>-far-</a:t>
              </a:r>
              <a:r>
                <a:rPr lang="en-US" sz="1600" dirty="0" err="1">
                  <a:latin typeface="Arial" pitchFamily="34" charset="0"/>
                  <a:cs typeface="Arial" pitchFamily="34" charset="0"/>
                </a:rPr>
                <a:t>avg</a:t>
              </a:r>
              <a:endParaRPr lang="en-US" sz="1600" dirty="0">
                <a:latin typeface="Arial" pitchFamily="34" charset="0"/>
                <a:cs typeface="Arial" pitchFamily="34" charset="0"/>
              </a:endParaRPr>
            </a:p>
            <a:p>
              <a:endParaRPr lang="en-US" sz="1600" dirty="0">
                <a:latin typeface="Arial" pitchFamily="34" charset="0"/>
                <a:cs typeface="Arial" pitchFamily="34" charset="0"/>
              </a:endParaRPr>
            </a:p>
          </p:txBody>
        </p:sp>
      </p:grpSp>
      <p:grpSp>
        <p:nvGrpSpPr>
          <p:cNvPr id="159" name="Group 158"/>
          <p:cNvGrpSpPr/>
          <p:nvPr/>
        </p:nvGrpSpPr>
        <p:grpSpPr>
          <a:xfrm>
            <a:off x="2853925" y="4227053"/>
            <a:ext cx="1856009" cy="1571985"/>
            <a:chOff x="6702549" y="1025595"/>
            <a:chExt cx="1856009" cy="1571985"/>
          </a:xfrm>
        </p:grpSpPr>
        <p:sp>
          <p:nvSpPr>
            <p:cNvPr id="148" name="Straight Connector 147"/>
            <p:cNvSpPr/>
            <p:nvPr/>
          </p:nvSpPr>
          <p:spPr>
            <a:xfrm rot="16200000" flipH="1">
              <a:off x="5919991" y="1808153"/>
              <a:ext cx="1571985" cy="6869"/>
            </a:xfrm>
            <a:prstGeom prst="line">
              <a:avLst/>
            </a:prstGeom>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49" name="TextBox 3"/>
            <p:cNvSpPr txBox="1"/>
            <p:nvPr/>
          </p:nvSpPr>
          <p:spPr>
            <a:xfrm>
              <a:off x="7236116" y="1031852"/>
              <a:ext cx="1322442" cy="34150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smtClean="0">
                  <a:latin typeface="Arial" pitchFamily="34" charset="0"/>
                  <a:cs typeface="Arial" pitchFamily="34" charset="0"/>
                </a:rPr>
                <a:t>Threshold</a:t>
              </a:r>
              <a:endParaRPr lang="en-US" sz="1600" dirty="0">
                <a:latin typeface="Arial" pitchFamily="34" charset="0"/>
                <a:cs typeface="Arial" pitchFamily="34" charset="0"/>
              </a:endParaRPr>
            </a:p>
            <a:p>
              <a:endParaRPr lang="en-US" sz="1600" dirty="0">
                <a:latin typeface="Arial" pitchFamily="34" charset="0"/>
                <a:cs typeface="Arial" pitchFamily="34" charset="0"/>
              </a:endParaRPr>
            </a:p>
          </p:txBody>
        </p:sp>
        <p:sp>
          <p:nvSpPr>
            <p:cNvPr id="155" name="Straight Arrow Connector 154"/>
            <p:cNvSpPr/>
            <p:nvPr/>
          </p:nvSpPr>
          <p:spPr>
            <a:xfrm rot="10800000" flipV="1">
              <a:off x="6771443" y="1269163"/>
              <a:ext cx="530351" cy="253528"/>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graphicFrame>
        <p:nvGraphicFramePr>
          <p:cNvPr id="161" name="Chart 160"/>
          <p:cNvGraphicFramePr>
            <a:graphicFrameLocks noGrp="1"/>
          </p:cNvGraphicFramePr>
          <p:nvPr>
            <p:extLst>
              <p:ext uri="{D42A27DB-BD31-4B8C-83A1-F6EECF244321}">
                <p14:modId xmlns:p14="http://schemas.microsoft.com/office/powerpoint/2010/main" val="1415885372"/>
              </p:ext>
            </p:extLst>
          </p:nvPr>
        </p:nvGraphicFramePr>
        <p:xfrm>
          <a:off x="284447" y="3612352"/>
          <a:ext cx="5014187" cy="2980575"/>
        </p:xfrm>
        <a:graphic>
          <a:graphicData uri="http://schemas.openxmlformats.org/drawingml/2006/chart">
            <c:chart xmlns:c="http://schemas.openxmlformats.org/drawingml/2006/chart" xmlns:r="http://schemas.openxmlformats.org/officeDocument/2006/relationships" r:id="rId5"/>
          </a:graphicData>
        </a:graphic>
      </p:graphicFrame>
      <p:grpSp>
        <p:nvGrpSpPr>
          <p:cNvPr id="162" name="Group 161"/>
          <p:cNvGrpSpPr/>
          <p:nvPr/>
        </p:nvGrpSpPr>
        <p:grpSpPr>
          <a:xfrm>
            <a:off x="2439439" y="3870095"/>
            <a:ext cx="1368736" cy="1929638"/>
            <a:chOff x="6378833" y="667942"/>
            <a:chExt cx="1368736" cy="1929638"/>
          </a:xfrm>
        </p:grpSpPr>
        <p:sp>
          <p:nvSpPr>
            <p:cNvPr id="163" name="Straight Connector 162"/>
            <p:cNvSpPr/>
            <p:nvPr/>
          </p:nvSpPr>
          <p:spPr>
            <a:xfrm rot="16200000" flipH="1">
              <a:off x="5594076" y="1799085"/>
              <a:ext cx="1583252" cy="13738"/>
            </a:xfrm>
            <a:prstGeom prst="line">
              <a:avLst/>
            </a:prstGeom>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64" name="TextBox 1"/>
            <p:cNvSpPr txBox="1"/>
            <p:nvPr/>
          </p:nvSpPr>
          <p:spPr>
            <a:xfrm>
              <a:off x="6562917" y="667942"/>
              <a:ext cx="1184652" cy="4516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err="1" smtClean="0">
                  <a:latin typeface="Arial" pitchFamily="34" charset="0"/>
                  <a:cs typeface="Arial" pitchFamily="34" charset="0"/>
                </a:rPr>
                <a:t>Delay_avg</a:t>
              </a:r>
              <a:endParaRPr lang="en-US" sz="1400" dirty="0">
                <a:latin typeface="Arial" pitchFamily="34" charset="0"/>
                <a:cs typeface="Arial" pitchFamily="34" charset="0"/>
              </a:endParaRPr>
            </a:p>
          </p:txBody>
        </p:sp>
        <p:sp>
          <p:nvSpPr>
            <p:cNvPr id="165" name="Straight Arrow Connector 164"/>
            <p:cNvSpPr/>
            <p:nvPr/>
          </p:nvSpPr>
          <p:spPr>
            <a:xfrm flipH="1">
              <a:off x="6413280" y="918181"/>
              <a:ext cx="206635" cy="214094"/>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grpSp>
        <p:nvGrpSpPr>
          <p:cNvPr id="166" name="Group 165"/>
          <p:cNvGrpSpPr/>
          <p:nvPr/>
        </p:nvGrpSpPr>
        <p:grpSpPr>
          <a:xfrm>
            <a:off x="2763155" y="4227748"/>
            <a:ext cx="1856009" cy="1571985"/>
            <a:chOff x="6702549" y="1025595"/>
            <a:chExt cx="1856009" cy="1571985"/>
          </a:xfrm>
        </p:grpSpPr>
        <p:sp>
          <p:nvSpPr>
            <p:cNvPr id="167" name="Straight Connector 166"/>
            <p:cNvSpPr/>
            <p:nvPr/>
          </p:nvSpPr>
          <p:spPr>
            <a:xfrm rot="16200000" flipH="1">
              <a:off x="5919991" y="1808153"/>
              <a:ext cx="1571985" cy="6869"/>
            </a:xfrm>
            <a:prstGeom prst="line">
              <a:avLst/>
            </a:prstGeom>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68" name="TextBox 3"/>
            <p:cNvSpPr txBox="1"/>
            <p:nvPr/>
          </p:nvSpPr>
          <p:spPr>
            <a:xfrm>
              <a:off x="7236116" y="1031852"/>
              <a:ext cx="1322442" cy="34150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smtClean="0">
                  <a:latin typeface="Arial" pitchFamily="34" charset="0"/>
                  <a:cs typeface="Arial" pitchFamily="34" charset="0"/>
                </a:rPr>
                <a:t>Threshold</a:t>
              </a:r>
              <a:endParaRPr lang="en-US" sz="1600" dirty="0">
                <a:latin typeface="Arial" pitchFamily="34" charset="0"/>
                <a:cs typeface="Arial" pitchFamily="34" charset="0"/>
              </a:endParaRPr>
            </a:p>
            <a:p>
              <a:endParaRPr lang="en-US" sz="1600" dirty="0">
                <a:latin typeface="Arial" pitchFamily="34" charset="0"/>
                <a:cs typeface="Arial" pitchFamily="34" charset="0"/>
              </a:endParaRPr>
            </a:p>
          </p:txBody>
        </p:sp>
        <p:sp>
          <p:nvSpPr>
            <p:cNvPr id="169" name="Straight Arrow Connector 168"/>
            <p:cNvSpPr/>
            <p:nvPr/>
          </p:nvSpPr>
          <p:spPr>
            <a:xfrm rot="10800000" flipV="1">
              <a:off x="6771443" y="1269163"/>
              <a:ext cx="530351" cy="253528"/>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spTree>
    <p:extLst>
      <p:ext uri="{BB962C8B-B14F-4D97-AF65-F5344CB8AC3E}">
        <p14:creationId xmlns:p14="http://schemas.microsoft.com/office/powerpoint/2010/main" val="2120792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5"/>
                                        </p:tgtEl>
                                        <p:attrNameLst>
                                          <p:attrName>style.visibility</p:attrName>
                                        </p:attrNameLst>
                                      </p:cBhvr>
                                      <p:to>
                                        <p:strVal val="visible"/>
                                      </p:to>
                                    </p:set>
                                    <p:animEffect transition="in" filter="fade">
                                      <p:cBhvr>
                                        <p:cTn id="32" dur="500"/>
                                        <p:tgtEl>
                                          <p:spTgt spid="145"/>
                                        </p:tgtEl>
                                      </p:cBhvr>
                                    </p:animEffect>
                                  </p:childTnLst>
                                </p:cTn>
                              </p:par>
                              <p:par>
                                <p:cTn id="33" presetID="10" presetClass="entr" presetSubtype="0" fill="hold" nodeType="withEffect">
                                  <p:stCondLst>
                                    <p:cond delay="0"/>
                                  </p:stCondLst>
                                  <p:childTnLst>
                                    <p:set>
                                      <p:cBhvr>
                                        <p:cTn id="34" dur="1" fill="hold">
                                          <p:stCondLst>
                                            <p:cond delay="0"/>
                                          </p:stCondLst>
                                        </p:cTn>
                                        <p:tgtEl>
                                          <p:spTgt spid="162"/>
                                        </p:tgtEl>
                                        <p:attrNameLst>
                                          <p:attrName>style.visibility</p:attrName>
                                        </p:attrNameLst>
                                      </p:cBhvr>
                                      <p:to>
                                        <p:strVal val="visible"/>
                                      </p:to>
                                    </p:set>
                                    <p:animEffect transition="in" filter="fade">
                                      <p:cBhvr>
                                        <p:cTn id="35" dur="500"/>
                                        <p:tgtEl>
                                          <p:spTgt spid="162"/>
                                        </p:tgtEl>
                                      </p:cBhvr>
                                    </p:animEffect>
                                  </p:childTnLst>
                                </p:cTn>
                              </p:par>
                              <p:par>
                                <p:cTn id="36" presetID="10" presetClass="entr" presetSubtype="0" fill="hold" nodeType="withEffect">
                                  <p:stCondLst>
                                    <p:cond delay="0"/>
                                  </p:stCondLst>
                                  <p:childTnLst>
                                    <p:set>
                                      <p:cBhvr>
                                        <p:cTn id="37" dur="1" fill="hold">
                                          <p:stCondLst>
                                            <p:cond delay="0"/>
                                          </p:stCondLst>
                                        </p:cTn>
                                        <p:tgtEl>
                                          <p:spTgt spid="166"/>
                                        </p:tgtEl>
                                        <p:attrNameLst>
                                          <p:attrName>style.visibility</p:attrName>
                                        </p:attrNameLst>
                                      </p:cBhvr>
                                      <p:to>
                                        <p:strVal val="visible"/>
                                      </p:to>
                                    </p:set>
                                    <p:animEffect transition="in" filter="fade">
                                      <p:cBhvr>
                                        <p:cTn id="38" dur="500"/>
                                        <p:tgtEl>
                                          <p:spTgt spid="166"/>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162"/>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166"/>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15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5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5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6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46">
                                            <p:txEl>
                                              <p:pRg st="0" end="0"/>
                                            </p:txEl>
                                          </p:spTgt>
                                        </p:tgtEl>
                                        <p:attrNameLst>
                                          <p:attrName>style.visibility</p:attrName>
                                        </p:attrNameLst>
                                      </p:cBhvr>
                                      <p:to>
                                        <p:strVal val="visible"/>
                                      </p:to>
                                    </p:set>
                                    <p:animEffect transition="in" filter="fade">
                                      <p:cBhvr>
                                        <p:cTn id="59" dur="500"/>
                                        <p:tgtEl>
                                          <p:spTgt spid="146">
                                            <p:txEl>
                                              <p:pRg st="0" end="0"/>
                                            </p:txEl>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46">
                                            <p:txEl>
                                              <p:pRg st="1" end="1"/>
                                            </p:txEl>
                                          </p:spTgt>
                                        </p:tgtEl>
                                        <p:attrNameLst>
                                          <p:attrName>style.visibility</p:attrName>
                                        </p:attrNameLst>
                                      </p:cBhvr>
                                      <p:to>
                                        <p:strVal val="visible"/>
                                      </p:to>
                                    </p:set>
                                    <p:animEffect transition="in" filter="fade">
                                      <p:cBhvr>
                                        <p:cTn id="62" dur="500"/>
                                        <p:tgtEl>
                                          <p:spTgt spid="146">
                                            <p:txEl>
                                              <p:pRg st="1" end="1"/>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46">
                                            <p:txEl>
                                              <p:pRg st="2" end="2"/>
                                            </p:txEl>
                                          </p:spTgt>
                                        </p:tgtEl>
                                        <p:attrNameLst>
                                          <p:attrName>style.visibility</p:attrName>
                                        </p:attrNameLst>
                                      </p:cBhvr>
                                      <p:to>
                                        <p:strVal val="visible"/>
                                      </p:to>
                                    </p:set>
                                    <p:animEffect transition="in" filter="fade">
                                      <p:cBhvr>
                                        <p:cTn id="65" dur="500"/>
                                        <p:tgtEl>
                                          <p:spTgt spid="1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 grpId="0" build="p"/>
      <p:bldGraphic spid="145" grpId="0">
        <p:bldAsOne/>
      </p:bldGraphic>
      <p:bldGraphic spid="145" grpId="1">
        <p:bldAsOne/>
      </p:bldGraphic>
      <p:bldGraphic spid="161"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2: Improving Bank Utilization</a:t>
            </a:r>
            <a:endParaRPr lang="en-US" dirty="0"/>
          </a:p>
        </p:txBody>
      </p:sp>
      <p:sp>
        <p:nvSpPr>
          <p:cNvPr id="3" name="Content Placeholder 2"/>
          <p:cNvSpPr>
            <a:spLocks noGrp="1"/>
          </p:cNvSpPr>
          <p:nvPr>
            <p:ph idx="1"/>
          </p:nvPr>
        </p:nvSpPr>
        <p:spPr/>
        <p:txBody>
          <a:bodyPr/>
          <a:lstStyle/>
          <a:p>
            <a:r>
              <a:rPr lang="en-US" dirty="0"/>
              <a:t>Based on second motivation </a:t>
            </a:r>
          </a:p>
          <a:p>
            <a:pPr lvl="1"/>
            <a:r>
              <a:rPr lang="en-US" dirty="0"/>
              <a:t>High idleness at memory banks </a:t>
            </a:r>
          </a:p>
          <a:p>
            <a:pPr lvl="1"/>
            <a:r>
              <a:rPr lang="en-US" dirty="0"/>
              <a:t>Uneven </a:t>
            </a:r>
            <a:r>
              <a:rPr lang="en-US" dirty="0" smtClean="0"/>
              <a:t>utilization</a:t>
            </a:r>
          </a:p>
          <a:p>
            <a:pPr lvl="1"/>
            <a:endParaRPr lang="en-US" dirty="0"/>
          </a:p>
          <a:p>
            <a:r>
              <a:rPr lang="en-US" dirty="0" smtClean="0"/>
              <a:t>Improving bank utilization using network prioritization</a:t>
            </a:r>
          </a:p>
          <a:p>
            <a:pPr lvl="1"/>
            <a:r>
              <a:rPr lang="en-US" dirty="0" smtClean="0"/>
              <a:t>Problem: No global information available</a:t>
            </a:r>
          </a:p>
          <a:p>
            <a:pPr lvl="1"/>
            <a:r>
              <a:rPr lang="en-US" dirty="0" smtClean="0"/>
              <a:t>Approach: Prioritize at the routers using router-local information</a:t>
            </a:r>
          </a:p>
          <a:p>
            <a:pPr lvl="1"/>
            <a:endParaRPr lang="en-US" dirty="0" smtClean="0"/>
          </a:p>
          <a:p>
            <a:r>
              <a:rPr lang="en-US" dirty="0" smtClean="0"/>
              <a:t>Bank History Table per-router</a:t>
            </a:r>
          </a:p>
          <a:p>
            <a:pPr lvl="1"/>
            <a:r>
              <a:rPr lang="en-US" dirty="0" smtClean="0"/>
              <a:t>Number of requests sent to each bank in last T cycles</a:t>
            </a:r>
          </a:p>
          <a:p>
            <a:pPr lvl="1"/>
            <a:r>
              <a:rPr lang="en-US" dirty="0" smtClean="0"/>
              <a:t>If a message targets an idle bank, then prioritize </a:t>
            </a:r>
          </a:p>
          <a:p>
            <a:pPr lvl="2"/>
            <a:r>
              <a:rPr lang="en-US" dirty="0" smtClean="0"/>
              <a:t>Route a diverse set of requests to all banks </a:t>
            </a:r>
          </a:p>
          <a:p>
            <a:pPr lvl="2"/>
            <a:r>
              <a:rPr lang="en-US" dirty="0" smtClean="0"/>
              <a:t>Keep all banks busy </a:t>
            </a:r>
          </a:p>
          <a:p>
            <a:endParaRPr lang="en-US" dirty="0"/>
          </a:p>
        </p:txBody>
      </p:sp>
    </p:spTree>
    <p:extLst>
      <p:ext uri="{BB962C8B-B14F-4D97-AF65-F5344CB8AC3E}">
        <p14:creationId xmlns:p14="http://schemas.microsoft.com/office/powerpoint/2010/main" val="204905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Prioritization Implementation</a:t>
            </a:r>
            <a:endParaRPr lang="en-US" dirty="0"/>
          </a:p>
        </p:txBody>
      </p:sp>
      <p:sp>
        <p:nvSpPr>
          <p:cNvPr id="3" name="Content Placeholder 2"/>
          <p:cNvSpPr>
            <a:spLocks noGrp="1"/>
          </p:cNvSpPr>
          <p:nvPr>
            <p:ph idx="1"/>
          </p:nvPr>
        </p:nvSpPr>
        <p:spPr/>
        <p:txBody>
          <a:bodyPr/>
          <a:lstStyle/>
          <a:p>
            <a:r>
              <a:rPr lang="en-US" dirty="0" smtClean="0"/>
              <a:t>Routing</a:t>
            </a:r>
          </a:p>
          <a:p>
            <a:pPr lvl="1"/>
            <a:r>
              <a:rPr lang="en-US" dirty="0" smtClean="0"/>
              <a:t>5 stage router pipeline</a:t>
            </a:r>
          </a:p>
          <a:p>
            <a:pPr lvl="1"/>
            <a:r>
              <a:rPr lang="en-US" dirty="0" smtClean="0"/>
              <a:t>Flit-buffering, virtual channel (VC) credit-based </a:t>
            </a:r>
            <a:r>
              <a:rPr lang="en-US" dirty="0"/>
              <a:t>flow control </a:t>
            </a:r>
            <a:endParaRPr lang="en-US" dirty="0" smtClean="0"/>
          </a:p>
          <a:p>
            <a:pPr lvl="1"/>
            <a:r>
              <a:rPr lang="en-US" dirty="0" smtClean="0"/>
              <a:t>Messages split into several flits</a:t>
            </a:r>
          </a:p>
          <a:p>
            <a:pPr lvl="1"/>
            <a:r>
              <a:rPr lang="en-US" dirty="0" smtClean="0"/>
              <a:t>Wormhole routing</a:t>
            </a:r>
          </a:p>
          <a:p>
            <a:pPr lvl="1"/>
            <a:endParaRPr lang="en-US" dirty="0" smtClean="0"/>
          </a:p>
          <a:p>
            <a:r>
              <a:rPr lang="en-US" dirty="0" smtClean="0"/>
              <a:t>Our Method</a:t>
            </a:r>
          </a:p>
          <a:p>
            <a:pPr lvl="1"/>
            <a:r>
              <a:rPr lang="en-US" dirty="0" smtClean="0"/>
              <a:t>Message to expedite gets higher priority in VC and SW arbitrations</a:t>
            </a:r>
          </a:p>
          <a:p>
            <a:pPr lvl="1"/>
            <a:r>
              <a:rPr lang="en-US" dirty="0" smtClean="0"/>
              <a:t>Employ pipeline bypassing [Kumar07]</a:t>
            </a:r>
          </a:p>
          <a:p>
            <a:pPr lvl="2"/>
            <a:r>
              <a:rPr lang="en-US" dirty="0" smtClean="0"/>
              <a:t>Fewer number of stages </a:t>
            </a:r>
          </a:p>
          <a:p>
            <a:pPr lvl="2"/>
            <a:r>
              <a:rPr lang="en-US" dirty="0" smtClean="0"/>
              <a:t>Pack 4 cycles into 1 cycle</a:t>
            </a:r>
          </a:p>
        </p:txBody>
      </p:sp>
      <p:grpSp>
        <p:nvGrpSpPr>
          <p:cNvPr id="20" name="Group 19"/>
          <p:cNvGrpSpPr/>
          <p:nvPr/>
        </p:nvGrpSpPr>
        <p:grpSpPr>
          <a:xfrm>
            <a:off x="1674421" y="5427023"/>
            <a:ext cx="6613645" cy="1134051"/>
            <a:chOff x="1143000" y="2514600"/>
            <a:chExt cx="7620000" cy="1512416"/>
          </a:xfrm>
        </p:grpSpPr>
        <p:sp>
          <p:nvSpPr>
            <p:cNvPr id="4" name="Rectangle 3"/>
            <p:cNvSpPr/>
            <p:nvPr/>
          </p:nvSpPr>
          <p:spPr>
            <a:xfrm>
              <a:off x="1143000" y="3048000"/>
              <a:ext cx="3810000" cy="838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5" name="Rectangle 4"/>
            <p:cNvSpPr/>
            <p:nvPr/>
          </p:nvSpPr>
          <p:spPr>
            <a:xfrm>
              <a:off x="6172200" y="3048000"/>
              <a:ext cx="1524000" cy="838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cxnSp>
          <p:nvCxnSpPr>
            <p:cNvPr id="6" name="Straight Connector 5"/>
            <p:cNvCxnSpPr/>
            <p:nvPr/>
          </p:nvCxnSpPr>
          <p:spPr>
            <a:xfrm rot="5400000">
              <a:off x="3771900" y="3467100"/>
              <a:ext cx="8382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rot="5400000">
              <a:off x="3009900" y="3467100"/>
              <a:ext cx="838200" cy="0"/>
            </a:xfrm>
            <a:prstGeom prst="line">
              <a:avLst/>
            </a:prstGeom>
          </p:spPr>
          <p:style>
            <a:lnRef idx="2">
              <a:schemeClr val="dk1"/>
            </a:lnRef>
            <a:fillRef idx="0">
              <a:schemeClr val="dk1"/>
            </a:fillRef>
            <a:effectRef idx="1">
              <a:schemeClr val="dk1"/>
            </a:effectRef>
            <a:fontRef idx="minor">
              <a:schemeClr val="tx1"/>
            </a:fontRef>
          </p:style>
        </p:cxnSp>
        <p:cxnSp>
          <p:nvCxnSpPr>
            <p:cNvPr id="8" name="Straight Connector 7"/>
            <p:cNvCxnSpPr/>
            <p:nvPr/>
          </p:nvCxnSpPr>
          <p:spPr>
            <a:xfrm rot="5400000">
              <a:off x="2247900" y="3467100"/>
              <a:ext cx="838200" cy="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rot="5400000">
              <a:off x="1485900" y="3467100"/>
              <a:ext cx="838200" cy="0"/>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rot="5400000">
              <a:off x="6515100" y="3467100"/>
              <a:ext cx="838200" cy="0"/>
            </a:xfrm>
            <a:prstGeom prst="line">
              <a:avLst/>
            </a:prstGeom>
          </p:spPr>
          <p:style>
            <a:lnRef idx="2">
              <a:schemeClr val="dk1"/>
            </a:lnRef>
            <a:fillRef idx="0">
              <a:schemeClr val="dk1"/>
            </a:fillRef>
            <a:effectRef idx="1">
              <a:schemeClr val="dk1"/>
            </a:effectRef>
            <a:fontRef idx="minor">
              <a:schemeClr val="tx1"/>
            </a:fontRef>
          </p:style>
        </p:cxnSp>
        <p:sp>
          <p:nvSpPr>
            <p:cNvPr id="11" name="TextBox 10"/>
            <p:cNvSpPr txBox="1"/>
            <p:nvPr/>
          </p:nvSpPr>
          <p:spPr>
            <a:xfrm>
              <a:off x="1219200" y="3276601"/>
              <a:ext cx="685800" cy="450753"/>
            </a:xfrm>
            <a:prstGeom prst="rect">
              <a:avLst/>
            </a:prstGeom>
            <a:noFill/>
          </p:spPr>
          <p:txBody>
            <a:bodyPr wrap="square" rtlCol="0">
              <a:spAutoFit/>
            </a:bodyPr>
            <a:lstStyle/>
            <a:p>
              <a:r>
                <a:rPr lang="en-US" sz="1400" dirty="0" smtClean="0"/>
                <a:t>BW</a:t>
              </a:r>
              <a:endParaRPr lang="en-US" sz="1400" dirty="0"/>
            </a:p>
          </p:txBody>
        </p:sp>
        <p:sp>
          <p:nvSpPr>
            <p:cNvPr id="12" name="TextBox 11"/>
            <p:cNvSpPr txBox="1"/>
            <p:nvPr/>
          </p:nvSpPr>
          <p:spPr>
            <a:xfrm>
              <a:off x="2057400" y="3276601"/>
              <a:ext cx="533400" cy="750415"/>
            </a:xfrm>
            <a:prstGeom prst="rect">
              <a:avLst/>
            </a:prstGeom>
            <a:noFill/>
          </p:spPr>
          <p:txBody>
            <a:bodyPr wrap="square" rtlCol="0">
              <a:spAutoFit/>
            </a:bodyPr>
            <a:lstStyle/>
            <a:p>
              <a:r>
                <a:rPr lang="en-US" sz="1400" dirty="0" smtClean="0"/>
                <a:t>RC</a:t>
              </a:r>
              <a:endParaRPr lang="en-US" sz="1400" dirty="0"/>
            </a:p>
          </p:txBody>
        </p:sp>
        <p:sp>
          <p:nvSpPr>
            <p:cNvPr id="13" name="TextBox 12"/>
            <p:cNvSpPr txBox="1"/>
            <p:nvPr/>
          </p:nvSpPr>
          <p:spPr>
            <a:xfrm>
              <a:off x="2819400" y="3276601"/>
              <a:ext cx="533400" cy="750415"/>
            </a:xfrm>
            <a:prstGeom prst="rect">
              <a:avLst/>
            </a:prstGeom>
            <a:noFill/>
          </p:spPr>
          <p:txBody>
            <a:bodyPr wrap="square" rtlCol="0">
              <a:spAutoFit/>
            </a:bodyPr>
            <a:lstStyle/>
            <a:p>
              <a:r>
                <a:rPr lang="en-US" sz="1400" dirty="0" smtClean="0"/>
                <a:t>VA</a:t>
              </a:r>
              <a:endParaRPr lang="en-US" sz="1400" dirty="0"/>
            </a:p>
          </p:txBody>
        </p:sp>
        <p:sp>
          <p:nvSpPr>
            <p:cNvPr id="14" name="TextBox 13"/>
            <p:cNvSpPr txBox="1"/>
            <p:nvPr/>
          </p:nvSpPr>
          <p:spPr>
            <a:xfrm>
              <a:off x="3581400" y="3276601"/>
              <a:ext cx="533400" cy="750415"/>
            </a:xfrm>
            <a:prstGeom prst="rect">
              <a:avLst/>
            </a:prstGeom>
            <a:noFill/>
          </p:spPr>
          <p:txBody>
            <a:bodyPr wrap="square" rtlCol="0">
              <a:spAutoFit/>
            </a:bodyPr>
            <a:lstStyle/>
            <a:p>
              <a:r>
                <a:rPr lang="en-US" sz="1400" dirty="0" smtClean="0"/>
                <a:t>SA</a:t>
              </a:r>
              <a:endParaRPr lang="en-US" sz="1400" dirty="0"/>
            </a:p>
          </p:txBody>
        </p:sp>
        <p:sp>
          <p:nvSpPr>
            <p:cNvPr id="15" name="TextBox 14"/>
            <p:cNvSpPr txBox="1"/>
            <p:nvPr/>
          </p:nvSpPr>
          <p:spPr>
            <a:xfrm>
              <a:off x="4343400" y="3276601"/>
              <a:ext cx="533400" cy="750415"/>
            </a:xfrm>
            <a:prstGeom prst="rect">
              <a:avLst/>
            </a:prstGeom>
            <a:noFill/>
          </p:spPr>
          <p:txBody>
            <a:bodyPr wrap="square" rtlCol="0">
              <a:spAutoFit/>
            </a:bodyPr>
            <a:lstStyle/>
            <a:p>
              <a:r>
                <a:rPr lang="en-US" sz="1400" dirty="0" smtClean="0"/>
                <a:t>ST</a:t>
              </a:r>
              <a:endParaRPr lang="en-US" sz="1400" dirty="0"/>
            </a:p>
          </p:txBody>
        </p:sp>
        <p:sp>
          <p:nvSpPr>
            <p:cNvPr id="16" name="TextBox 15"/>
            <p:cNvSpPr txBox="1"/>
            <p:nvPr/>
          </p:nvSpPr>
          <p:spPr>
            <a:xfrm>
              <a:off x="6172200" y="3276601"/>
              <a:ext cx="990600" cy="450753"/>
            </a:xfrm>
            <a:prstGeom prst="rect">
              <a:avLst/>
            </a:prstGeom>
            <a:noFill/>
          </p:spPr>
          <p:txBody>
            <a:bodyPr wrap="square" rtlCol="0">
              <a:spAutoFit/>
            </a:bodyPr>
            <a:lstStyle/>
            <a:p>
              <a:r>
                <a:rPr lang="en-US" sz="1400" dirty="0" smtClean="0"/>
                <a:t>setup</a:t>
              </a:r>
              <a:endParaRPr lang="en-US" sz="1400" dirty="0"/>
            </a:p>
          </p:txBody>
        </p:sp>
        <p:sp>
          <p:nvSpPr>
            <p:cNvPr id="17" name="TextBox 16"/>
            <p:cNvSpPr txBox="1"/>
            <p:nvPr/>
          </p:nvSpPr>
          <p:spPr>
            <a:xfrm>
              <a:off x="7086600" y="3276601"/>
              <a:ext cx="685800" cy="450753"/>
            </a:xfrm>
            <a:prstGeom prst="rect">
              <a:avLst/>
            </a:prstGeom>
            <a:noFill/>
          </p:spPr>
          <p:txBody>
            <a:bodyPr wrap="square" rtlCol="0">
              <a:spAutoFit/>
            </a:bodyPr>
            <a:lstStyle/>
            <a:p>
              <a:r>
                <a:rPr lang="en-US" sz="1400" dirty="0" smtClean="0"/>
                <a:t>ST</a:t>
              </a:r>
              <a:endParaRPr lang="en-US" sz="1400" dirty="0"/>
            </a:p>
          </p:txBody>
        </p:sp>
        <p:sp>
          <p:nvSpPr>
            <p:cNvPr id="18" name="TextBox 17"/>
            <p:cNvSpPr txBox="1"/>
            <p:nvPr/>
          </p:nvSpPr>
          <p:spPr>
            <a:xfrm>
              <a:off x="2514600" y="2514600"/>
              <a:ext cx="1295400" cy="450753"/>
            </a:xfrm>
            <a:prstGeom prst="rect">
              <a:avLst/>
            </a:prstGeom>
            <a:noFill/>
          </p:spPr>
          <p:txBody>
            <a:bodyPr wrap="square" rtlCol="0">
              <a:spAutoFit/>
            </a:bodyPr>
            <a:lstStyle/>
            <a:p>
              <a:r>
                <a:rPr lang="en-US" sz="1400" dirty="0" smtClean="0"/>
                <a:t>Baseline</a:t>
              </a:r>
              <a:endParaRPr lang="en-US" sz="1400" dirty="0"/>
            </a:p>
          </p:txBody>
        </p:sp>
        <p:sp>
          <p:nvSpPr>
            <p:cNvPr id="19" name="TextBox 18"/>
            <p:cNvSpPr txBox="1"/>
            <p:nvPr/>
          </p:nvSpPr>
          <p:spPr>
            <a:xfrm>
              <a:off x="5943600" y="2514600"/>
              <a:ext cx="2819400" cy="450753"/>
            </a:xfrm>
            <a:prstGeom prst="rect">
              <a:avLst/>
            </a:prstGeom>
            <a:noFill/>
          </p:spPr>
          <p:txBody>
            <a:bodyPr wrap="square" rtlCol="0">
              <a:spAutoFit/>
            </a:bodyPr>
            <a:lstStyle/>
            <a:p>
              <a:r>
                <a:rPr lang="en-US" sz="1400" dirty="0" smtClean="0"/>
                <a:t>Pipeline Bypassing</a:t>
              </a:r>
              <a:endParaRPr lang="en-US" sz="1400" dirty="0"/>
            </a:p>
          </p:txBody>
        </p:sp>
      </p:grpSp>
    </p:spTree>
    <p:extLst>
      <p:ext uri="{BB962C8B-B14F-4D97-AF65-F5344CB8AC3E}">
        <p14:creationId xmlns:p14="http://schemas.microsoft.com/office/powerpoint/2010/main" val="257384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500"/>
                                        <p:tgtEl>
                                          <p:spTgt spid="3">
                                            <p:txEl>
                                              <p:pRg st="9" end="9"/>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fade">
                                      <p:cBhvr>
                                        <p:cTn id="38" dur="500"/>
                                        <p:tgtEl>
                                          <p:spTgt spid="3">
                                            <p:txEl>
                                              <p:pRg st="10" end="10"/>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Setup</a:t>
            </a:r>
            <a:endParaRPr lang="en-US" dirty="0"/>
          </a:p>
        </p:txBody>
      </p:sp>
      <p:sp>
        <p:nvSpPr>
          <p:cNvPr id="3" name="Content Placeholder 2"/>
          <p:cNvSpPr>
            <a:spLocks noGrp="1"/>
          </p:cNvSpPr>
          <p:nvPr>
            <p:ph idx="1"/>
          </p:nvPr>
        </p:nvSpPr>
        <p:spPr>
          <a:xfrm>
            <a:off x="306388" y="1133475"/>
            <a:ext cx="8305800" cy="3545403"/>
          </a:xfrm>
        </p:spPr>
        <p:txBody>
          <a:bodyPr/>
          <a:lstStyle/>
          <a:p>
            <a:r>
              <a:rPr lang="en-US" dirty="0" smtClean="0"/>
              <a:t>Simulator: GEMS (</a:t>
            </a:r>
            <a:r>
              <a:rPr lang="en-US" dirty="0" err="1" smtClean="0"/>
              <a:t>Simics+Opal+Ruby</a:t>
            </a:r>
            <a:r>
              <a:rPr lang="en-US" dirty="0" smtClean="0"/>
              <a:t>) </a:t>
            </a:r>
          </a:p>
          <a:p>
            <a:pPr lvl="1"/>
            <a:endParaRPr lang="en-US" dirty="0" smtClean="0"/>
          </a:p>
        </p:txBody>
      </p:sp>
      <p:sp>
        <p:nvSpPr>
          <p:cNvPr id="24" name="Rectangle 6"/>
          <p:cNvSpPr>
            <a:spLocks noChangeArrowheads="1"/>
          </p:cNvSpPr>
          <p:nvPr/>
        </p:nvSpPr>
        <p:spPr bwMode="auto">
          <a:xfrm>
            <a:off x="1617995" y="374669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6" name="Line 8"/>
          <p:cNvSpPr>
            <a:spLocks noChangeShapeType="1"/>
          </p:cNvSpPr>
          <p:nvPr/>
        </p:nvSpPr>
        <p:spPr bwMode="auto">
          <a:xfrm>
            <a:off x="1918597" y="3847989"/>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 name="Line 9"/>
          <p:cNvSpPr>
            <a:spLocks noChangeShapeType="1"/>
          </p:cNvSpPr>
          <p:nvPr/>
        </p:nvSpPr>
        <p:spPr bwMode="auto">
          <a:xfrm>
            <a:off x="1918597" y="3949282"/>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8" name="Line 10"/>
          <p:cNvSpPr>
            <a:spLocks noChangeShapeType="1"/>
          </p:cNvSpPr>
          <p:nvPr/>
        </p:nvSpPr>
        <p:spPr bwMode="auto">
          <a:xfrm>
            <a:off x="1706810" y="4050575"/>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9" name="Line 11"/>
          <p:cNvSpPr>
            <a:spLocks noChangeShapeType="1"/>
          </p:cNvSpPr>
          <p:nvPr/>
        </p:nvSpPr>
        <p:spPr bwMode="auto">
          <a:xfrm>
            <a:off x="1845724" y="4050575"/>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71" name="Line 52"/>
          <p:cNvSpPr>
            <a:spLocks noChangeShapeType="1"/>
          </p:cNvSpPr>
          <p:nvPr/>
        </p:nvSpPr>
        <p:spPr bwMode="auto">
          <a:xfrm>
            <a:off x="1706809" y="5365108"/>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72" name="Line 53"/>
          <p:cNvSpPr>
            <a:spLocks noChangeShapeType="1"/>
          </p:cNvSpPr>
          <p:nvPr/>
        </p:nvSpPr>
        <p:spPr bwMode="auto">
          <a:xfrm>
            <a:off x="1845724" y="5365108"/>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79" name="Rectangle 60"/>
          <p:cNvSpPr>
            <a:spLocks noChangeArrowheads="1"/>
          </p:cNvSpPr>
          <p:nvPr/>
        </p:nvSpPr>
        <p:spPr bwMode="auto">
          <a:xfrm>
            <a:off x="1617995" y="5717927"/>
            <a:ext cx="300602" cy="30501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81" name="Line 62"/>
          <p:cNvSpPr>
            <a:spLocks noChangeShapeType="1"/>
          </p:cNvSpPr>
          <p:nvPr/>
        </p:nvSpPr>
        <p:spPr bwMode="auto">
          <a:xfrm>
            <a:off x="1918597" y="5820358"/>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82" name="Line 63"/>
          <p:cNvSpPr>
            <a:spLocks noChangeShapeType="1"/>
          </p:cNvSpPr>
          <p:nvPr/>
        </p:nvSpPr>
        <p:spPr bwMode="auto">
          <a:xfrm>
            <a:off x="1918597" y="5921651"/>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0" name="Rectangle 6"/>
          <p:cNvSpPr>
            <a:spLocks noChangeArrowheads="1"/>
          </p:cNvSpPr>
          <p:nvPr/>
        </p:nvSpPr>
        <p:spPr bwMode="auto">
          <a:xfrm>
            <a:off x="964414" y="3736453"/>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91" name="Line 8"/>
          <p:cNvSpPr>
            <a:spLocks noChangeShapeType="1"/>
          </p:cNvSpPr>
          <p:nvPr/>
        </p:nvSpPr>
        <p:spPr bwMode="auto">
          <a:xfrm>
            <a:off x="1265016" y="383774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2" name="Line 9"/>
          <p:cNvSpPr>
            <a:spLocks noChangeShapeType="1"/>
          </p:cNvSpPr>
          <p:nvPr/>
        </p:nvSpPr>
        <p:spPr bwMode="auto">
          <a:xfrm>
            <a:off x="1265016" y="3939039"/>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3" name="Line 10"/>
          <p:cNvSpPr>
            <a:spLocks noChangeShapeType="1"/>
          </p:cNvSpPr>
          <p:nvPr/>
        </p:nvSpPr>
        <p:spPr bwMode="auto">
          <a:xfrm>
            <a:off x="1053228" y="404033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4" name="Line 11"/>
          <p:cNvSpPr>
            <a:spLocks noChangeShapeType="1"/>
          </p:cNvSpPr>
          <p:nvPr/>
        </p:nvSpPr>
        <p:spPr bwMode="auto">
          <a:xfrm>
            <a:off x="1192143" y="404033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5" name="Rectangle 24"/>
          <p:cNvSpPr>
            <a:spLocks noChangeArrowheads="1"/>
          </p:cNvSpPr>
          <p:nvPr/>
        </p:nvSpPr>
        <p:spPr bwMode="auto">
          <a:xfrm>
            <a:off x="964414" y="4393150"/>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96" name="Line 26"/>
          <p:cNvSpPr>
            <a:spLocks noChangeShapeType="1"/>
          </p:cNvSpPr>
          <p:nvPr/>
        </p:nvSpPr>
        <p:spPr bwMode="auto">
          <a:xfrm>
            <a:off x="1265016" y="4494443"/>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7" name="Line 27"/>
          <p:cNvSpPr>
            <a:spLocks noChangeShapeType="1"/>
          </p:cNvSpPr>
          <p:nvPr/>
        </p:nvSpPr>
        <p:spPr bwMode="auto">
          <a:xfrm>
            <a:off x="1265016" y="4596874"/>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8" name="Line 34"/>
          <p:cNvSpPr>
            <a:spLocks noChangeShapeType="1"/>
          </p:cNvSpPr>
          <p:nvPr/>
        </p:nvSpPr>
        <p:spPr bwMode="auto">
          <a:xfrm>
            <a:off x="1053228" y="4697029"/>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99" name="Line 35"/>
          <p:cNvSpPr>
            <a:spLocks noChangeShapeType="1"/>
          </p:cNvSpPr>
          <p:nvPr/>
        </p:nvSpPr>
        <p:spPr bwMode="auto">
          <a:xfrm>
            <a:off x="1192143" y="4697029"/>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0" name="Rectangle 42"/>
          <p:cNvSpPr>
            <a:spLocks noChangeArrowheads="1"/>
          </p:cNvSpPr>
          <p:nvPr/>
        </p:nvSpPr>
        <p:spPr bwMode="auto">
          <a:xfrm>
            <a:off x="964414" y="5050985"/>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01" name="Line 44"/>
          <p:cNvSpPr>
            <a:spLocks noChangeShapeType="1"/>
          </p:cNvSpPr>
          <p:nvPr/>
        </p:nvSpPr>
        <p:spPr bwMode="auto">
          <a:xfrm>
            <a:off x="1265016" y="515341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2" name="Line 45"/>
          <p:cNvSpPr>
            <a:spLocks noChangeShapeType="1"/>
          </p:cNvSpPr>
          <p:nvPr/>
        </p:nvSpPr>
        <p:spPr bwMode="auto">
          <a:xfrm>
            <a:off x="1265016" y="5253571"/>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3" name="Line 52"/>
          <p:cNvSpPr>
            <a:spLocks noChangeShapeType="1"/>
          </p:cNvSpPr>
          <p:nvPr/>
        </p:nvSpPr>
        <p:spPr bwMode="auto">
          <a:xfrm>
            <a:off x="1053228" y="5354865"/>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4" name="Line 53"/>
          <p:cNvSpPr>
            <a:spLocks noChangeShapeType="1"/>
          </p:cNvSpPr>
          <p:nvPr/>
        </p:nvSpPr>
        <p:spPr bwMode="auto">
          <a:xfrm>
            <a:off x="1192143" y="5354865"/>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5" name="Rectangle 60"/>
          <p:cNvSpPr>
            <a:spLocks noChangeArrowheads="1"/>
          </p:cNvSpPr>
          <p:nvPr/>
        </p:nvSpPr>
        <p:spPr bwMode="auto">
          <a:xfrm>
            <a:off x="964414" y="5707683"/>
            <a:ext cx="300602" cy="30501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06" name="Line 62"/>
          <p:cNvSpPr>
            <a:spLocks noChangeShapeType="1"/>
          </p:cNvSpPr>
          <p:nvPr/>
        </p:nvSpPr>
        <p:spPr bwMode="auto">
          <a:xfrm>
            <a:off x="1265016" y="5810114"/>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07" name="Line 63"/>
          <p:cNvSpPr>
            <a:spLocks noChangeShapeType="1"/>
          </p:cNvSpPr>
          <p:nvPr/>
        </p:nvSpPr>
        <p:spPr bwMode="auto">
          <a:xfrm>
            <a:off x="1265016" y="5911407"/>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38" name="Rectangle 6"/>
          <p:cNvSpPr>
            <a:spLocks noChangeArrowheads="1"/>
          </p:cNvSpPr>
          <p:nvPr/>
        </p:nvSpPr>
        <p:spPr bwMode="auto">
          <a:xfrm>
            <a:off x="315348" y="3218014"/>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139" name="Rectangle 6"/>
          <p:cNvSpPr>
            <a:spLocks noChangeArrowheads="1"/>
          </p:cNvSpPr>
          <p:nvPr/>
        </p:nvSpPr>
        <p:spPr bwMode="auto">
          <a:xfrm>
            <a:off x="3418985" y="3215898"/>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140" name="Rectangle 6"/>
          <p:cNvSpPr>
            <a:spLocks noChangeArrowheads="1"/>
          </p:cNvSpPr>
          <p:nvPr/>
        </p:nvSpPr>
        <p:spPr bwMode="auto">
          <a:xfrm>
            <a:off x="3418985" y="6143383"/>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141" name="Rectangle 6"/>
          <p:cNvSpPr>
            <a:spLocks noChangeArrowheads="1"/>
          </p:cNvSpPr>
          <p:nvPr/>
        </p:nvSpPr>
        <p:spPr bwMode="auto">
          <a:xfrm>
            <a:off x="315348" y="6210304"/>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cxnSp>
        <p:nvCxnSpPr>
          <p:cNvPr id="142" name="Straight Arrow Connector 141"/>
          <p:cNvCxnSpPr/>
          <p:nvPr/>
        </p:nvCxnSpPr>
        <p:spPr>
          <a:xfrm rot="16200000" flipH="1">
            <a:off x="769846" y="3541886"/>
            <a:ext cx="194415" cy="19472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143" name="Straight Arrow Connector 142"/>
          <p:cNvCxnSpPr/>
          <p:nvPr/>
        </p:nvCxnSpPr>
        <p:spPr>
          <a:xfrm flipV="1">
            <a:off x="3224266" y="3604728"/>
            <a:ext cx="194720" cy="12961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144" name="Straight Arrow Connector 143"/>
          <p:cNvCxnSpPr/>
          <p:nvPr/>
        </p:nvCxnSpPr>
        <p:spPr>
          <a:xfrm rot="5400000" flipH="1" flipV="1">
            <a:off x="769846" y="6015736"/>
            <a:ext cx="194415" cy="19472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145" name="Straight Arrow Connector 144"/>
          <p:cNvCxnSpPr/>
          <p:nvPr/>
        </p:nvCxnSpPr>
        <p:spPr>
          <a:xfrm rot="10800000">
            <a:off x="3224266" y="6013773"/>
            <a:ext cx="194720" cy="12961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sp>
        <p:nvSpPr>
          <p:cNvPr id="152" name="Rectangle 14"/>
          <p:cNvSpPr>
            <a:spLocks noChangeArrowheads="1"/>
          </p:cNvSpPr>
          <p:nvPr/>
        </p:nvSpPr>
        <p:spPr bwMode="auto">
          <a:xfrm>
            <a:off x="2262800" y="3757443"/>
            <a:ext cx="299464"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55" name="Line 17"/>
          <p:cNvSpPr>
            <a:spLocks noChangeShapeType="1"/>
          </p:cNvSpPr>
          <p:nvPr/>
        </p:nvSpPr>
        <p:spPr bwMode="auto">
          <a:xfrm>
            <a:off x="2350476" y="406132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56" name="Line 18"/>
          <p:cNvSpPr>
            <a:spLocks noChangeShapeType="1"/>
          </p:cNvSpPr>
          <p:nvPr/>
        </p:nvSpPr>
        <p:spPr bwMode="auto">
          <a:xfrm>
            <a:off x="2489390" y="406132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57" name="Rectangle 19"/>
          <p:cNvSpPr>
            <a:spLocks noChangeArrowheads="1"/>
          </p:cNvSpPr>
          <p:nvPr/>
        </p:nvSpPr>
        <p:spPr bwMode="auto">
          <a:xfrm>
            <a:off x="2912966" y="3757443"/>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58" name="Line 20"/>
          <p:cNvSpPr>
            <a:spLocks noChangeShapeType="1"/>
          </p:cNvSpPr>
          <p:nvPr/>
        </p:nvSpPr>
        <p:spPr bwMode="auto">
          <a:xfrm>
            <a:off x="2562264" y="385873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59" name="Line 21"/>
          <p:cNvSpPr>
            <a:spLocks noChangeShapeType="1"/>
          </p:cNvSpPr>
          <p:nvPr/>
        </p:nvSpPr>
        <p:spPr bwMode="auto">
          <a:xfrm>
            <a:off x="2562264" y="3960029"/>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0" name="Line 22"/>
          <p:cNvSpPr>
            <a:spLocks noChangeShapeType="1"/>
          </p:cNvSpPr>
          <p:nvPr/>
        </p:nvSpPr>
        <p:spPr bwMode="auto">
          <a:xfrm>
            <a:off x="3001780" y="406132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1" name="Line 23"/>
          <p:cNvSpPr>
            <a:spLocks noChangeShapeType="1"/>
          </p:cNvSpPr>
          <p:nvPr/>
        </p:nvSpPr>
        <p:spPr bwMode="auto">
          <a:xfrm>
            <a:off x="3140695" y="406132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8" name="Rectangle 31"/>
          <p:cNvSpPr>
            <a:spLocks noChangeArrowheads="1"/>
          </p:cNvSpPr>
          <p:nvPr/>
        </p:nvSpPr>
        <p:spPr bwMode="auto">
          <a:xfrm>
            <a:off x="2912966" y="4414140"/>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69" name="Line 32"/>
          <p:cNvSpPr>
            <a:spLocks noChangeShapeType="1"/>
          </p:cNvSpPr>
          <p:nvPr/>
        </p:nvSpPr>
        <p:spPr bwMode="auto">
          <a:xfrm>
            <a:off x="2562264" y="4515434"/>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0" name="Line 33"/>
          <p:cNvSpPr>
            <a:spLocks noChangeShapeType="1"/>
          </p:cNvSpPr>
          <p:nvPr/>
        </p:nvSpPr>
        <p:spPr bwMode="auto">
          <a:xfrm>
            <a:off x="2562264" y="4617865"/>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6" name="Line 40"/>
          <p:cNvSpPr>
            <a:spLocks noChangeShapeType="1"/>
          </p:cNvSpPr>
          <p:nvPr/>
        </p:nvSpPr>
        <p:spPr bwMode="auto">
          <a:xfrm>
            <a:off x="3001780" y="4718020"/>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7" name="Line 41"/>
          <p:cNvSpPr>
            <a:spLocks noChangeShapeType="1"/>
          </p:cNvSpPr>
          <p:nvPr/>
        </p:nvSpPr>
        <p:spPr bwMode="auto">
          <a:xfrm>
            <a:off x="3140695" y="4718020"/>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2" name="Rectangle 49"/>
          <p:cNvSpPr>
            <a:spLocks noChangeArrowheads="1"/>
          </p:cNvSpPr>
          <p:nvPr/>
        </p:nvSpPr>
        <p:spPr bwMode="auto">
          <a:xfrm>
            <a:off x="2912966" y="507197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83" name="Line 50"/>
          <p:cNvSpPr>
            <a:spLocks noChangeShapeType="1"/>
          </p:cNvSpPr>
          <p:nvPr/>
        </p:nvSpPr>
        <p:spPr bwMode="auto">
          <a:xfrm>
            <a:off x="2562264" y="5174407"/>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7" name="Line 51"/>
          <p:cNvSpPr>
            <a:spLocks noChangeShapeType="1"/>
          </p:cNvSpPr>
          <p:nvPr/>
        </p:nvSpPr>
        <p:spPr bwMode="auto">
          <a:xfrm>
            <a:off x="2562263" y="5274562"/>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2" name="Line 56"/>
          <p:cNvSpPr>
            <a:spLocks noChangeShapeType="1"/>
          </p:cNvSpPr>
          <p:nvPr/>
        </p:nvSpPr>
        <p:spPr bwMode="auto">
          <a:xfrm>
            <a:off x="2350475" y="5375855"/>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3" name="Line 57"/>
          <p:cNvSpPr>
            <a:spLocks noChangeShapeType="1"/>
          </p:cNvSpPr>
          <p:nvPr/>
        </p:nvSpPr>
        <p:spPr bwMode="auto">
          <a:xfrm>
            <a:off x="2489390" y="5375855"/>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4" name="Line 58"/>
          <p:cNvSpPr>
            <a:spLocks noChangeShapeType="1"/>
          </p:cNvSpPr>
          <p:nvPr/>
        </p:nvSpPr>
        <p:spPr bwMode="auto">
          <a:xfrm>
            <a:off x="3001779" y="5375855"/>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5" name="Line 59"/>
          <p:cNvSpPr>
            <a:spLocks noChangeShapeType="1"/>
          </p:cNvSpPr>
          <p:nvPr/>
        </p:nvSpPr>
        <p:spPr bwMode="auto">
          <a:xfrm>
            <a:off x="3140694" y="5375855"/>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00" name="Rectangle 64"/>
          <p:cNvSpPr>
            <a:spLocks noChangeArrowheads="1"/>
          </p:cNvSpPr>
          <p:nvPr/>
        </p:nvSpPr>
        <p:spPr bwMode="auto">
          <a:xfrm>
            <a:off x="2262799" y="5728674"/>
            <a:ext cx="299464" cy="30501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3" name="Rectangle 67"/>
          <p:cNvSpPr>
            <a:spLocks noChangeArrowheads="1"/>
          </p:cNvSpPr>
          <p:nvPr/>
        </p:nvSpPr>
        <p:spPr bwMode="auto">
          <a:xfrm>
            <a:off x="2912965" y="5728674"/>
            <a:ext cx="300602" cy="30501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4" name="Line 68"/>
          <p:cNvSpPr>
            <a:spLocks noChangeShapeType="1"/>
          </p:cNvSpPr>
          <p:nvPr/>
        </p:nvSpPr>
        <p:spPr bwMode="auto">
          <a:xfrm>
            <a:off x="2562263" y="5831105"/>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05" name="Line 69"/>
          <p:cNvSpPr>
            <a:spLocks noChangeShapeType="1"/>
          </p:cNvSpPr>
          <p:nvPr/>
        </p:nvSpPr>
        <p:spPr bwMode="auto">
          <a:xfrm>
            <a:off x="2562263" y="5932398"/>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08" name="Oval 207"/>
          <p:cNvSpPr/>
          <p:nvPr/>
        </p:nvSpPr>
        <p:spPr bwMode="auto">
          <a:xfrm>
            <a:off x="1382744" y="4298380"/>
            <a:ext cx="1383483" cy="1151253"/>
          </a:xfrm>
          <a:prstGeom prst="ellipse">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4x8 Mes</a:t>
            </a:r>
            <a:r>
              <a:rPr lang="en-US" dirty="0" smtClean="0"/>
              <a:t>h </a:t>
            </a:r>
            <a:r>
              <a:rPr kumimoji="0" lang="en-US" sz="2000" b="0" i="0" u="none" strike="noStrike" cap="none" normalizeH="0" baseline="0" dirty="0" err="1" smtClean="0">
                <a:ln>
                  <a:noFill/>
                </a:ln>
                <a:solidFill>
                  <a:schemeClr val="tx1"/>
                </a:solidFill>
                <a:effectLst/>
                <a:latin typeface="Arial" charset="0"/>
              </a:rPr>
              <a:t>NoC</a:t>
            </a:r>
            <a:endParaRPr kumimoji="0" lang="en-US" sz="2000" b="0" i="0" u="none" strike="noStrike" cap="none" normalizeH="0" baseline="0" dirty="0" smtClean="0">
              <a:ln>
                <a:noFill/>
              </a:ln>
              <a:solidFill>
                <a:schemeClr val="tx1"/>
              </a:solidFill>
              <a:effectLst/>
              <a:latin typeface="Arial" charset="0"/>
            </a:endParaRPr>
          </a:p>
        </p:txBody>
      </p:sp>
      <p:sp>
        <p:nvSpPr>
          <p:cNvPr id="8" name="Oval 7"/>
          <p:cNvSpPr>
            <a:spLocks noChangeArrowheads="1"/>
          </p:cNvSpPr>
          <p:nvPr/>
        </p:nvSpPr>
        <p:spPr bwMode="auto">
          <a:xfrm>
            <a:off x="4159881" y="3393420"/>
            <a:ext cx="2401543" cy="2278736"/>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9" name="Rectangle 70"/>
          <p:cNvSpPr>
            <a:spLocks noChangeArrowheads="1"/>
          </p:cNvSpPr>
          <p:nvPr/>
        </p:nvSpPr>
        <p:spPr bwMode="auto">
          <a:xfrm>
            <a:off x="4563972" y="4430299"/>
            <a:ext cx="548569" cy="51843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Core</a:t>
            </a:r>
            <a:endParaRPr lang="en-US" sz="1100" b="1" dirty="0">
              <a:latin typeface="Arial" pitchFamily="34" charset="0"/>
              <a:cs typeface="Arial" pitchFamily="34" charset="0"/>
            </a:endParaRPr>
          </a:p>
        </p:txBody>
      </p:sp>
      <p:sp>
        <p:nvSpPr>
          <p:cNvPr id="10" name="Rectangle 71"/>
          <p:cNvSpPr>
            <a:spLocks noChangeArrowheads="1"/>
          </p:cNvSpPr>
          <p:nvPr/>
        </p:nvSpPr>
        <p:spPr bwMode="auto">
          <a:xfrm>
            <a:off x="4563972" y="4924388"/>
            <a:ext cx="894040" cy="46745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L2 bank</a:t>
            </a:r>
            <a:endParaRPr lang="en-US" sz="1100" b="1" dirty="0">
              <a:latin typeface="Arial" pitchFamily="34" charset="0"/>
              <a:cs typeface="Arial" pitchFamily="34" charset="0"/>
            </a:endParaRPr>
          </a:p>
        </p:txBody>
      </p:sp>
      <p:sp>
        <p:nvSpPr>
          <p:cNvPr id="11" name="AutoShape 72"/>
          <p:cNvSpPr>
            <a:spLocks noChangeArrowheads="1"/>
          </p:cNvSpPr>
          <p:nvPr/>
        </p:nvSpPr>
        <p:spPr bwMode="auto">
          <a:xfrm>
            <a:off x="5379867" y="3880741"/>
            <a:ext cx="655410" cy="623562"/>
          </a:xfrm>
          <a:prstGeom prst="plus">
            <a:avLst>
              <a:gd name="adj" fmla="val 25000"/>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a:latin typeface="Arial" pitchFamily="34" charset="0"/>
                <a:cs typeface="Arial" pitchFamily="34" charset="0"/>
              </a:rPr>
              <a:t>Router</a:t>
            </a:r>
          </a:p>
        </p:txBody>
      </p:sp>
      <p:grpSp>
        <p:nvGrpSpPr>
          <p:cNvPr id="211" name="Group 210"/>
          <p:cNvGrpSpPr/>
          <p:nvPr/>
        </p:nvGrpSpPr>
        <p:grpSpPr>
          <a:xfrm>
            <a:off x="4520572" y="3565013"/>
            <a:ext cx="1846132" cy="1837360"/>
            <a:chOff x="4520572" y="3565013"/>
            <a:chExt cx="1846132" cy="1837360"/>
          </a:xfrm>
        </p:grpSpPr>
        <p:sp>
          <p:nvSpPr>
            <p:cNvPr id="12" name="Line 73"/>
            <p:cNvSpPr>
              <a:spLocks noChangeShapeType="1"/>
            </p:cNvSpPr>
            <p:nvPr/>
          </p:nvSpPr>
          <p:spPr bwMode="auto">
            <a:xfrm>
              <a:off x="6035275" y="4110521"/>
              <a:ext cx="331429" cy="0"/>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3" name="Line 74"/>
            <p:cNvSpPr>
              <a:spLocks noChangeShapeType="1"/>
            </p:cNvSpPr>
            <p:nvPr/>
          </p:nvSpPr>
          <p:spPr bwMode="auto">
            <a:xfrm>
              <a:off x="6035275" y="4266630"/>
              <a:ext cx="331429" cy="0"/>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4" name="Line 75"/>
            <p:cNvSpPr>
              <a:spLocks noChangeShapeType="1"/>
            </p:cNvSpPr>
            <p:nvPr/>
          </p:nvSpPr>
          <p:spPr bwMode="auto">
            <a:xfrm>
              <a:off x="4520572" y="4110521"/>
              <a:ext cx="859295" cy="0"/>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5" name="Line 76"/>
            <p:cNvSpPr>
              <a:spLocks noChangeShapeType="1"/>
            </p:cNvSpPr>
            <p:nvPr/>
          </p:nvSpPr>
          <p:spPr bwMode="auto">
            <a:xfrm>
              <a:off x="4520572" y="4266630"/>
              <a:ext cx="859295" cy="0"/>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6" name="Line 77"/>
            <p:cNvSpPr>
              <a:spLocks noChangeShapeType="1"/>
            </p:cNvSpPr>
            <p:nvPr/>
          </p:nvSpPr>
          <p:spPr bwMode="auto">
            <a:xfrm>
              <a:off x="5629369" y="4505180"/>
              <a:ext cx="0" cy="897193"/>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7" name="Line 78"/>
            <p:cNvSpPr>
              <a:spLocks noChangeShapeType="1"/>
            </p:cNvSpPr>
            <p:nvPr/>
          </p:nvSpPr>
          <p:spPr bwMode="auto">
            <a:xfrm flipH="1">
              <a:off x="5793222" y="4500795"/>
              <a:ext cx="0" cy="896315"/>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8" name="Line 79"/>
            <p:cNvSpPr>
              <a:spLocks noChangeShapeType="1"/>
            </p:cNvSpPr>
            <p:nvPr/>
          </p:nvSpPr>
          <p:spPr bwMode="auto">
            <a:xfrm flipH="1">
              <a:off x="5629369" y="3565013"/>
              <a:ext cx="0" cy="312219"/>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9" name="Line 80"/>
            <p:cNvSpPr>
              <a:spLocks noChangeShapeType="1"/>
            </p:cNvSpPr>
            <p:nvPr/>
          </p:nvSpPr>
          <p:spPr bwMode="auto">
            <a:xfrm>
              <a:off x="5793222" y="3565013"/>
              <a:ext cx="0" cy="312219"/>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grpSp>
      <p:sp>
        <p:nvSpPr>
          <p:cNvPr id="23" name="Rectangle 70"/>
          <p:cNvSpPr>
            <a:spLocks noChangeArrowheads="1"/>
          </p:cNvSpPr>
          <p:nvPr/>
        </p:nvSpPr>
        <p:spPr bwMode="auto">
          <a:xfrm>
            <a:off x="5133480" y="4624714"/>
            <a:ext cx="324533" cy="32402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L1</a:t>
            </a:r>
            <a:endParaRPr lang="en-US" sz="1100" b="1" dirty="0">
              <a:latin typeface="Arial" pitchFamily="34" charset="0"/>
              <a:cs typeface="Arial" pitchFamily="34" charset="0"/>
            </a:endParaRPr>
          </a:p>
        </p:txBody>
      </p:sp>
      <p:sp>
        <p:nvSpPr>
          <p:cNvPr id="212" name="TextBox 211"/>
          <p:cNvSpPr txBox="1"/>
          <p:nvPr/>
        </p:nvSpPr>
        <p:spPr>
          <a:xfrm>
            <a:off x="4563972" y="1962150"/>
            <a:ext cx="1529586" cy="830997"/>
          </a:xfrm>
          <a:prstGeom prst="rect">
            <a:avLst/>
          </a:prstGeom>
          <a:noFill/>
        </p:spPr>
        <p:txBody>
          <a:bodyPr wrap="none" rtlCol="0">
            <a:spAutoFit/>
          </a:bodyPr>
          <a:lstStyle/>
          <a:p>
            <a:pPr>
              <a:lnSpc>
                <a:spcPct val="100000"/>
              </a:lnSpc>
            </a:pPr>
            <a:r>
              <a:rPr lang="en-US" sz="1600" dirty="0" smtClean="0"/>
              <a:t>32KB</a:t>
            </a:r>
            <a:br>
              <a:rPr lang="en-US" sz="1600" dirty="0" smtClean="0"/>
            </a:br>
            <a:r>
              <a:rPr lang="en-US" sz="1600" dirty="0" smtClean="0"/>
              <a:t>64B/line</a:t>
            </a:r>
            <a:br>
              <a:rPr lang="en-US" sz="1600" dirty="0" smtClean="0"/>
            </a:br>
            <a:r>
              <a:rPr lang="en-US" sz="1600" dirty="0" smtClean="0"/>
              <a:t>3 cycle latency</a:t>
            </a:r>
            <a:endParaRPr lang="en-US" sz="1600" dirty="0"/>
          </a:p>
        </p:txBody>
      </p:sp>
      <p:sp>
        <p:nvSpPr>
          <p:cNvPr id="213" name="TextBox 212"/>
          <p:cNvSpPr txBox="1"/>
          <p:nvPr/>
        </p:nvSpPr>
        <p:spPr>
          <a:xfrm>
            <a:off x="7373847" y="4521890"/>
            <a:ext cx="1643399" cy="1323439"/>
          </a:xfrm>
          <a:prstGeom prst="rect">
            <a:avLst/>
          </a:prstGeom>
          <a:noFill/>
        </p:spPr>
        <p:txBody>
          <a:bodyPr wrap="none" rtlCol="0">
            <a:spAutoFit/>
          </a:bodyPr>
          <a:lstStyle/>
          <a:p>
            <a:pPr>
              <a:lnSpc>
                <a:spcPct val="100000"/>
              </a:lnSpc>
            </a:pPr>
            <a:r>
              <a:rPr lang="en-US" sz="1600" dirty="0" smtClean="0"/>
              <a:t>512KB</a:t>
            </a:r>
            <a:br>
              <a:rPr lang="en-US" sz="1600" dirty="0" smtClean="0"/>
            </a:br>
            <a:r>
              <a:rPr lang="en-US" sz="1600" dirty="0" smtClean="0"/>
              <a:t>64B/line</a:t>
            </a:r>
            <a:br>
              <a:rPr lang="en-US" sz="1600" dirty="0" smtClean="0"/>
            </a:br>
            <a:r>
              <a:rPr lang="en-US" sz="1600" dirty="0" smtClean="0"/>
              <a:t>10 cycle latency</a:t>
            </a:r>
            <a:br>
              <a:rPr lang="en-US" sz="1600" dirty="0" smtClean="0"/>
            </a:br>
            <a:r>
              <a:rPr lang="en-US" sz="1600" dirty="0" smtClean="0"/>
              <a:t>1 bank/node</a:t>
            </a:r>
            <a:br>
              <a:rPr lang="en-US" sz="1600" dirty="0" smtClean="0"/>
            </a:br>
            <a:r>
              <a:rPr lang="en-US" sz="1600" dirty="0" smtClean="0"/>
              <a:t>(32 banks total)</a:t>
            </a:r>
          </a:p>
        </p:txBody>
      </p:sp>
      <p:sp>
        <p:nvSpPr>
          <p:cNvPr id="214" name="TextBox 213"/>
          <p:cNvSpPr txBox="1"/>
          <p:nvPr/>
        </p:nvSpPr>
        <p:spPr>
          <a:xfrm>
            <a:off x="5256345" y="5881182"/>
            <a:ext cx="2771913" cy="830997"/>
          </a:xfrm>
          <a:prstGeom prst="rect">
            <a:avLst/>
          </a:prstGeom>
          <a:noFill/>
        </p:spPr>
        <p:txBody>
          <a:bodyPr wrap="none" rtlCol="0">
            <a:spAutoFit/>
          </a:bodyPr>
          <a:lstStyle/>
          <a:p>
            <a:pPr>
              <a:lnSpc>
                <a:spcPct val="100000"/>
              </a:lnSpc>
            </a:pPr>
            <a:r>
              <a:rPr lang="en-US" sz="1600" dirty="0" smtClean="0"/>
              <a:t>32 </a:t>
            </a:r>
            <a:r>
              <a:rPr lang="en-US" sz="1600" dirty="0" err="1" smtClean="0"/>
              <a:t>OoO</a:t>
            </a:r>
            <a:r>
              <a:rPr lang="en-US" sz="1600" dirty="0" smtClean="0"/>
              <a:t> cores</a:t>
            </a:r>
            <a:r>
              <a:rPr lang="en-US" sz="1600" dirty="0"/>
              <a:t/>
            </a:r>
            <a:br>
              <a:rPr lang="en-US" sz="1600" dirty="0"/>
            </a:br>
            <a:r>
              <a:rPr lang="en-US" sz="1600" dirty="0" smtClean="0"/>
              <a:t>128 entry instruction window</a:t>
            </a:r>
            <a:r>
              <a:rPr lang="en-US" sz="1600" dirty="0"/>
              <a:t/>
            </a:r>
            <a:br>
              <a:rPr lang="en-US" sz="1600" dirty="0"/>
            </a:br>
            <a:r>
              <a:rPr lang="en-US" sz="1600" dirty="0" smtClean="0"/>
              <a:t>64 entry LSQ</a:t>
            </a:r>
          </a:p>
        </p:txBody>
      </p:sp>
      <p:sp>
        <p:nvSpPr>
          <p:cNvPr id="215" name="TextBox 214"/>
          <p:cNvSpPr txBox="1"/>
          <p:nvPr/>
        </p:nvSpPr>
        <p:spPr>
          <a:xfrm>
            <a:off x="7164200" y="1601628"/>
            <a:ext cx="1573957" cy="1323439"/>
          </a:xfrm>
          <a:prstGeom prst="rect">
            <a:avLst/>
          </a:prstGeom>
          <a:noFill/>
        </p:spPr>
        <p:txBody>
          <a:bodyPr wrap="none" rtlCol="0">
            <a:spAutoFit/>
          </a:bodyPr>
          <a:lstStyle/>
          <a:p>
            <a:pPr>
              <a:lnSpc>
                <a:spcPct val="100000"/>
              </a:lnSpc>
            </a:pPr>
            <a:r>
              <a:rPr lang="en-US" sz="1600" dirty="0" smtClean="0"/>
              <a:t>5 stage</a:t>
            </a:r>
            <a:r>
              <a:rPr lang="en-US" sz="1600" dirty="0"/>
              <a:t/>
            </a:r>
            <a:br>
              <a:rPr lang="en-US" sz="1600" dirty="0"/>
            </a:br>
            <a:r>
              <a:rPr lang="en-US" sz="1600" dirty="0" smtClean="0"/>
              <a:t>128-bit flit size</a:t>
            </a:r>
            <a:r>
              <a:rPr lang="en-US" sz="1600" dirty="0"/>
              <a:t/>
            </a:r>
            <a:br>
              <a:rPr lang="en-US" sz="1600" dirty="0"/>
            </a:br>
            <a:r>
              <a:rPr lang="en-US" sz="1600" dirty="0" smtClean="0"/>
              <a:t>6-flit buffer size</a:t>
            </a:r>
            <a:r>
              <a:rPr lang="en-US" sz="1600" dirty="0"/>
              <a:t/>
            </a:r>
            <a:br>
              <a:rPr lang="en-US" sz="1600" dirty="0"/>
            </a:br>
            <a:r>
              <a:rPr lang="en-US" sz="1600" dirty="0" smtClean="0"/>
              <a:t>4 VC per port</a:t>
            </a:r>
            <a:br>
              <a:rPr lang="en-US" sz="1600" dirty="0" smtClean="0"/>
            </a:br>
            <a:r>
              <a:rPr lang="en-US" sz="1600" dirty="0" smtClean="0"/>
              <a:t>X-Y Routing</a:t>
            </a:r>
          </a:p>
        </p:txBody>
      </p:sp>
      <p:sp>
        <p:nvSpPr>
          <p:cNvPr id="216" name="TextBox 215"/>
          <p:cNvSpPr txBox="1"/>
          <p:nvPr/>
        </p:nvSpPr>
        <p:spPr>
          <a:xfrm>
            <a:off x="157575" y="1444784"/>
            <a:ext cx="3376298" cy="1815882"/>
          </a:xfrm>
          <a:prstGeom prst="rect">
            <a:avLst/>
          </a:prstGeom>
          <a:noFill/>
        </p:spPr>
        <p:txBody>
          <a:bodyPr wrap="square" rtlCol="0">
            <a:spAutoFit/>
          </a:bodyPr>
          <a:lstStyle/>
          <a:p>
            <a:pPr>
              <a:lnSpc>
                <a:spcPct val="100000"/>
              </a:lnSpc>
            </a:pPr>
            <a:r>
              <a:rPr lang="en-US" sz="1600" dirty="0" smtClean="0"/>
              <a:t>DDR-800 </a:t>
            </a:r>
            <a:br>
              <a:rPr lang="en-US" sz="1600" dirty="0" smtClean="0"/>
            </a:br>
            <a:r>
              <a:rPr lang="en-US" sz="1600" dirty="0" smtClean="0"/>
              <a:t>Memory Bus Multiplier = 5</a:t>
            </a:r>
            <a:r>
              <a:rPr lang="en-US" sz="1600" dirty="0"/>
              <a:t/>
            </a:r>
            <a:br>
              <a:rPr lang="en-US" sz="1600" dirty="0"/>
            </a:br>
            <a:r>
              <a:rPr lang="en-US" sz="1600" dirty="0" smtClean="0"/>
              <a:t>Bank Busy Time = 22 cycles</a:t>
            </a:r>
            <a:br>
              <a:rPr lang="en-US" sz="1600" dirty="0" smtClean="0"/>
            </a:br>
            <a:r>
              <a:rPr lang="en-US" sz="1600" dirty="0" smtClean="0"/>
              <a:t>Rank Delay = 2 cycles</a:t>
            </a:r>
            <a:br>
              <a:rPr lang="en-US" sz="1600" dirty="0" smtClean="0"/>
            </a:br>
            <a:r>
              <a:rPr lang="en-US" sz="1600" dirty="0" smtClean="0"/>
              <a:t>Read-Write Delay = 3 cycles</a:t>
            </a:r>
            <a:br>
              <a:rPr lang="en-US" sz="1600" dirty="0" smtClean="0"/>
            </a:br>
            <a:r>
              <a:rPr lang="en-US" sz="1600" dirty="0" smtClean="0"/>
              <a:t>Memory CTL Latency = 20 cycles</a:t>
            </a:r>
            <a:r>
              <a:rPr lang="en-US" sz="1600" dirty="0"/>
              <a:t/>
            </a:r>
            <a:br>
              <a:rPr lang="en-US" sz="1600" dirty="0"/>
            </a:br>
            <a:r>
              <a:rPr lang="en-US" sz="1600" dirty="0" smtClean="0"/>
              <a:t>16 banks per MC, 4 MCs</a:t>
            </a:r>
          </a:p>
        </p:txBody>
      </p:sp>
    </p:spTree>
    <p:extLst>
      <p:ext uri="{BB962C8B-B14F-4D97-AF65-F5344CB8AC3E}">
        <p14:creationId xmlns:p14="http://schemas.microsoft.com/office/powerpoint/2010/main" val="278284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 0 L 0.25 0 E" pathEditMode="relative" ptsTypes="">
                                      <p:cBhvr>
                                        <p:cTn id="6" dur="500" fill="hold"/>
                                        <p:tgtEl>
                                          <p:spTgt spid="168"/>
                                        </p:tgtEl>
                                        <p:attrNameLst>
                                          <p:attrName>ppt_x</p:attrName>
                                          <p:attrName>ppt_y</p:attrName>
                                        </p:attrNameLst>
                                      </p:cBhvr>
                                    </p:animMotion>
                                  </p:childTnLst>
                                </p:cTn>
                              </p:par>
                            </p:childTnLst>
                          </p:cTn>
                        </p:par>
                        <p:par>
                          <p:cTn id="7" fill="hold">
                            <p:stCondLst>
                              <p:cond delay="500"/>
                            </p:stCondLst>
                            <p:childTnLst>
                              <p:par>
                                <p:cTn id="8" presetID="1" presetClass="exit" presetSubtype="0" fill="hold" grpId="1" nodeType="afterEffect">
                                  <p:stCondLst>
                                    <p:cond delay="0"/>
                                  </p:stCondLst>
                                  <p:childTnLst>
                                    <p:set>
                                      <p:cBhvr>
                                        <p:cTn id="9" dur="1" fill="hold">
                                          <p:stCondLst>
                                            <p:cond delay="0"/>
                                          </p:stCondLst>
                                        </p:cTn>
                                        <p:tgtEl>
                                          <p:spTgt spid="168"/>
                                        </p:tgtEl>
                                        <p:attrNameLst>
                                          <p:attrName>style.visibility</p:attrName>
                                        </p:attrNameLst>
                                      </p:cBhvr>
                                      <p:to>
                                        <p:strVal val="hidden"/>
                                      </p:to>
                                    </p:set>
                                  </p:childTnLst>
                                </p:cTn>
                              </p:par>
                              <p:par>
                                <p:cTn id="10" presetID="1" presetClass="entr" presetSubtype="0" fill="hold" grpId="0" nodeType="withEffect">
                                  <p:stCondLst>
                                    <p:cond delay="0"/>
                                  </p:stCondLst>
                                  <p:childTnLst>
                                    <p:set>
                                      <p:cBhvr>
                                        <p:cTn id="11" dur="1" fill="hold">
                                          <p:stCondLst>
                                            <p:cond delay="9"/>
                                          </p:stCondLst>
                                        </p:cTn>
                                        <p:tgtEl>
                                          <p:spTgt spid="8"/>
                                        </p:tgtEl>
                                        <p:attrNameLst>
                                          <p:attrName>style.visibility</p:attrName>
                                        </p:attrNameLst>
                                      </p:cBhvr>
                                      <p:to>
                                        <p:strVal val="visible"/>
                                      </p:to>
                                    </p:set>
                                  </p:childTnLst>
                                </p:cTn>
                              </p:par>
                            </p:childTnLst>
                          </p:cTn>
                        </p:par>
                        <p:par>
                          <p:cTn id="12" fill="hold">
                            <p:stCondLst>
                              <p:cond delay="510"/>
                            </p:stCondLst>
                            <p:childTnLst>
                              <p:par>
                                <p:cTn id="13" presetID="1" presetClass="entr" presetSubtype="0" fill="hold" grpId="0" nodeType="afterEffect">
                                  <p:stCondLst>
                                    <p:cond delay="0"/>
                                  </p:stCondLst>
                                  <p:childTnLst>
                                    <p:set>
                                      <p:cBhvr>
                                        <p:cTn id="14" dur="1" fill="hold">
                                          <p:stCondLst>
                                            <p:cond delay="249"/>
                                          </p:stCondLst>
                                        </p:cTn>
                                        <p:tgtEl>
                                          <p:spTgt spid="9"/>
                                        </p:tgtEl>
                                        <p:attrNameLst>
                                          <p:attrName>style.visibility</p:attrName>
                                        </p:attrNameLst>
                                      </p:cBhvr>
                                      <p:to>
                                        <p:strVal val="visible"/>
                                      </p:to>
                                    </p:set>
                                  </p:childTnLst>
                                </p:cTn>
                              </p:par>
                            </p:childTnLst>
                          </p:cTn>
                        </p:par>
                        <p:par>
                          <p:cTn id="15" fill="hold">
                            <p:stCondLst>
                              <p:cond delay="760"/>
                            </p:stCondLst>
                            <p:childTnLst>
                              <p:par>
                                <p:cTn id="16" presetID="1" presetClass="entr" presetSubtype="0" fill="hold" grpId="0" nodeType="afterEffect">
                                  <p:stCondLst>
                                    <p:cond delay="0"/>
                                  </p:stCondLst>
                                  <p:childTnLst>
                                    <p:set>
                                      <p:cBhvr>
                                        <p:cTn id="17" dur="1" fill="hold">
                                          <p:stCondLst>
                                            <p:cond delay="249"/>
                                          </p:stCondLst>
                                        </p:cTn>
                                        <p:tgtEl>
                                          <p:spTgt spid="10"/>
                                        </p:tgtEl>
                                        <p:attrNameLst>
                                          <p:attrName>style.visibility</p:attrName>
                                        </p:attrNameLst>
                                      </p:cBhvr>
                                      <p:to>
                                        <p:strVal val="visible"/>
                                      </p:to>
                                    </p:set>
                                  </p:childTnLst>
                                </p:cTn>
                              </p:par>
                            </p:childTnLst>
                          </p:cTn>
                        </p:par>
                        <p:par>
                          <p:cTn id="18" fill="hold">
                            <p:stCondLst>
                              <p:cond delay="1010"/>
                            </p:stCondLst>
                            <p:childTnLst>
                              <p:par>
                                <p:cTn id="19" presetID="1" presetClass="entr" presetSubtype="0" fill="hold" grpId="0" nodeType="afterEffect">
                                  <p:stCondLst>
                                    <p:cond delay="0"/>
                                  </p:stCondLst>
                                  <p:childTnLst>
                                    <p:set>
                                      <p:cBhvr>
                                        <p:cTn id="20" dur="1" fill="hold">
                                          <p:stCondLst>
                                            <p:cond delay="249"/>
                                          </p:stCondLst>
                                        </p:cTn>
                                        <p:tgtEl>
                                          <p:spTgt spid="11"/>
                                        </p:tgtEl>
                                        <p:attrNameLst>
                                          <p:attrName>style.visibility</p:attrName>
                                        </p:attrNameLst>
                                      </p:cBhvr>
                                      <p:to>
                                        <p:strVal val="visible"/>
                                      </p:to>
                                    </p:set>
                                  </p:childTnLst>
                                </p:cTn>
                              </p:par>
                            </p:childTnLst>
                          </p:cTn>
                        </p:par>
                        <p:par>
                          <p:cTn id="21" fill="hold">
                            <p:stCondLst>
                              <p:cond delay="1260"/>
                            </p:stCondLst>
                            <p:childTnLst>
                              <p:par>
                                <p:cTn id="22" presetID="1" presetClass="entr" presetSubtype="0"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childTnLst>
                                </p:cTn>
                              </p:par>
                            </p:childTnLst>
                          </p:cTn>
                        </p:par>
                        <p:par>
                          <p:cTn id="24" fill="hold">
                            <p:stCondLst>
                              <p:cond delay="1260"/>
                            </p:stCondLst>
                            <p:childTnLst>
                              <p:par>
                                <p:cTn id="25" presetID="1" presetClass="entr" presetSubtype="0" fill="hold" nodeType="afterEffect">
                                  <p:stCondLst>
                                    <p:cond delay="0"/>
                                  </p:stCondLst>
                                  <p:childTnLst>
                                    <p:set>
                                      <p:cBhvr>
                                        <p:cTn id="26" dur="1" fill="hold">
                                          <p:stCondLst>
                                            <p:cond delay="249"/>
                                          </p:stCondLst>
                                        </p:cTn>
                                        <p:tgtEl>
                                          <p:spTgt spid="2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4" presetClass="path" presetSubtype="0" accel="50000" decel="50000" fill="hold" grpId="1" nodeType="clickEffect">
                                  <p:stCondLst>
                                    <p:cond delay="0"/>
                                  </p:stCondLst>
                                  <p:childTnLst>
                                    <p:animMotion origin="layout" path="M 0 0 L 0 -0.25 E" pathEditMode="relative" ptsTypes="">
                                      <p:cBhvr>
                                        <p:cTn id="30" dur="500" fill="hold"/>
                                        <p:tgtEl>
                                          <p:spTgt spid="23"/>
                                        </p:tgtEl>
                                        <p:attrNameLst>
                                          <p:attrName>ppt_x</p:attrName>
                                          <p:attrName>ppt_y</p:attrName>
                                        </p:attrNameLst>
                                      </p:cBhvr>
                                    </p:animMotion>
                                  </p:childTnLst>
                                </p:cTn>
                              </p:par>
                              <p:par>
                                <p:cTn id="31" presetID="10" presetClass="entr" presetSubtype="0" fill="hold" grpId="0" nodeType="withEffect">
                                  <p:stCondLst>
                                    <p:cond delay="1000"/>
                                  </p:stCondLst>
                                  <p:childTnLst>
                                    <p:set>
                                      <p:cBhvr>
                                        <p:cTn id="32" dur="1" fill="hold">
                                          <p:stCondLst>
                                            <p:cond delay="0"/>
                                          </p:stCondLst>
                                        </p:cTn>
                                        <p:tgtEl>
                                          <p:spTgt spid="212"/>
                                        </p:tgtEl>
                                        <p:attrNameLst>
                                          <p:attrName>style.visibility</p:attrName>
                                        </p:attrNameLst>
                                      </p:cBhvr>
                                      <p:to>
                                        <p:strVal val="visible"/>
                                      </p:to>
                                    </p:set>
                                    <p:animEffect transition="in" filter="fade">
                                      <p:cBhvr>
                                        <p:cTn id="33" dur="500"/>
                                        <p:tgtEl>
                                          <p:spTgt spid="212"/>
                                        </p:tgtEl>
                                      </p:cBhvr>
                                    </p:animEffect>
                                  </p:childTnLst>
                                </p:cTn>
                              </p:par>
                            </p:childTnLst>
                          </p:cTn>
                        </p:par>
                      </p:childTnLst>
                    </p:cTn>
                  </p:par>
                  <p:par>
                    <p:cTn id="34" fill="hold">
                      <p:stCondLst>
                        <p:cond delay="indefinite"/>
                      </p:stCondLst>
                      <p:childTnLst>
                        <p:par>
                          <p:cTn id="35" fill="hold">
                            <p:stCondLst>
                              <p:cond delay="0"/>
                            </p:stCondLst>
                            <p:childTnLst>
                              <p:par>
                                <p:cTn id="36" presetID="37" presetClass="path" presetSubtype="0" accel="50000" decel="50000" fill="hold" grpId="1" nodeType="clickEffect">
                                  <p:stCondLst>
                                    <p:cond delay="0"/>
                                  </p:stCondLst>
                                  <p:childTnLst>
                                    <p:animMotion origin="layout" path="M 3.33333E-6 -3.33333E-6 L 0.05746 0.04005 C 0.06944 0.04908 0.0875 0.05394 0.10625 0.05394 C 0.12777 0.05394 0.14496 0.04908 0.15694 0.04005 L 0.21458 -3.33333E-6 " pathEditMode="relative" rAng="0" ptsTypes="FffFF">
                                      <p:cBhvr>
                                        <p:cTn id="37" dur="500" fill="hold"/>
                                        <p:tgtEl>
                                          <p:spTgt spid="10"/>
                                        </p:tgtEl>
                                        <p:attrNameLst>
                                          <p:attrName>ppt_x</p:attrName>
                                          <p:attrName>ppt_y</p:attrName>
                                        </p:attrNameLst>
                                      </p:cBhvr>
                                      <p:rCtr x="10729" y="2685"/>
                                    </p:animMotion>
                                  </p:childTnLst>
                                </p:cTn>
                              </p:par>
                              <p:par>
                                <p:cTn id="38" presetID="10" presetClass="entr" presetSubtype="0" fill="hold" grpId="0" nodeType="withEffect">
                                  <p:stCondLst>
                                    <p:cond delay="1000"/>
                                  </p:stCondLst>
                                  <p:childTnLst>
                                    <p:set>
                                      <p:cBhvr>
                                        <p:cTn id="39" dur="1" fill="hold">
                                          <p:stCondLst>
                                            <p:cond delay="0"/>
                                          </p:stCondLst>
                                        </p:cTn>
                                        <p:tgtEl>
                                          <p:spTgt spid="213"/>
                                        </p:tgtEl>
                                        <p:attrNameLst>
                                          <p:attrName>style.visibility</p:attrName>
                                        </p:attrNameLst>
                                      </p:cBhvr>
                                      <p:to>
                                        <p:strVal val="visible"/>
                                      </p:to>
                                    </p:set>
                                    <p:animEffect transition="in" filter="fade">
                                      <p:cBhvr>
                                        <p:cTn id="40" dur="500"/>
                                        <p:tgtEl>
                                          <p:spTgt spid="213"/>
                                        </p:tgtEl>
                                      </p:cBhvr>
                                    </p:animEffect>
                                  </p:childTnLst>
                                </p:cTn>
                              </p:par>
                            </p:childTnLst>
                          </p:cTn>
                        </p:par>
                      </p:childTnLst>
                    </p:cTn>
                  </p:par>
                  <p:par>
                    <p:cTn id="41" fill="hold">
                      <p:stCondLst>
                        <p:cond delay="indefinite"/>
                      </p:stCondLst>
                      <p:childTnLst>
                        <p:par>
                          <p:cTn id="42" fill="hold">
                            <p:stCondLst>
                              <p:cond delay="0"/>
                            </p:stCondLst>
                            <p:childTnLst>
                              <p:par>
                                <p:cTn id="43" presetID="51" presetClass="path" presetSubtype="0" accel="50000" decel="50000" fill="hold" grpId="1" nodeType="clickEffect">
                                  <p:stCondLst>
                                    <p:cond delay="0"/>
                                  </p:stCondLst>
                                  <p:childTnLst>
                                    <p:animMotion origin="layout" path="M 0 0 L -0.04 0.067 C -0.049 0.081 -0.054 0.102 -0.054 0.124 C -0.054 0.149 -0.049 0.169 -0.04 0.183 L 0 0.25 E" pathEditMode="relative" ptsTypes="">
                                      <p:cBhvr>
                                        <p:cTn id="44" dur="500" fill="hold"/>
                                        <p:tgtEl>
                                          <p:spTgt spid="9"/>
                                        </p:tgtEl>
                                        <p:attrNameLst>
                                          <p:attrName>ppt_x</p:attrName>
                                          <p:attrName>ppt_y</p:attrName>
                                        </p:attrNameLst>
                                      </p:cBhvr>
                                    </p:animMotion>
                                  </p:childTnLst>
                                </p:cTn>
                              </p:par>
                              <p:par>
                                <p:cTn id="45" presetID="10" presetClass="entr" presetSubtype="0" fill="hold" grpId="0" nodeType="withEffect">
                                  <p:stCondLst>
                                    <p:cond delay="1000"/>
                                  </p:stCondLst>
                                  <p:childTnLst>
                                    <p:set>
                                      <p:cBhvr>
                                        <p:cTn id="46" dur="1" fill="hold">
                                          <p:stCondLst>
                                            <p:cond delay="0"/>
                                          </p:stCondLst>
                                        </p:cTn>
                                        <p:tgtEl>
                                          <p:spTgt spid="214"/>
                                        </p:tgtEl>
                                        <p:attrNameLst>
                                          <p:attrName>style.visibility</p:attrName>
                                        </p:attrNameLst>
                                      </p:cBhvr>
                                      <p:to>
                                        <p:strVal val="visible"/>
                                      </p:to>
                                    </p:set>
                                    <p:animEffect transition="in" filter="fade">
                                      <p:cBhvr>
                                        <p:cTn id="47" dur="500"/>
                                        <p:tgtEl>
                                          <p:spTgt spid="214"/>
                                        </p:tgtEl>
                                      </p:cBhvr>
                                    </p:animEffect>
                                  </p:childTnLst>
                                </p:cTn>
                              </p:par>
                            </p:childTnLst>
                          </p:cTn>
                        </p:par>
                      </p:childTnLst>
                    </p:cTn>
                  </p:par>
                  <p:par>
                    <p:cTn id="48" fill="hold">
                      <p:stCondLst>
                        <p:cond delay="indefinite"/>
                      </p:stCondLst>
                      <p:childTnLst>
                        <p:par>
                          <p:cTn id="49" fill="hold">
                            <p:stCondLst>
                              <p:cond delay="0"/>
                            </p:stCondLst>
                            <p:childTnLst>
                              <p:par>
                                <p:cTn id="50" presetID="43" presetClass="path" presetSubtype="0" accel="50000" decel="50000" fill="hold" grpId="1" nodeType="clickEffect">
                                  <p:stCondLst>
                                    <p:cond delay="0"/>
                                  </p:stCondLst>
                                  <p:childTnLst>
                                    <p:animMotion origin="layout" path="M -1.94444E-6 -2.59259E-6 L 0.125 -2.59259E-6 C 0.18108 -2.59259E-6 0.25 -0.0368 0.25 -0.06666 L 0.25 -0.13333 " pathEditMode="relative" rAng="0" ptsTypes="FfFF">
                                      <p:cBhvr>
                                        <p:cTn id="51" dur="500" fill="hold"/>
                                        <p:tgtEl>
                                          <p:spTgt spid="11"/>
                                        </p:tgtEl>
                                        <p:attrNameLst>
                                          <p:attrName>ppt_x</p:attrName>
                                          <p:attrName>ppt_y</p:attrName>
                                        </p:attrNameLst>
                                      </p:cBhvr>
                                      <p:rCtr x="12500" y="-6667"/>
                                    </p:animMotion>
                                  </p:childTnLst>
                                </p:cTn>
                              </p:par>
                            </p:childTnLst>
                          </p:cTn>
                        </p:par>
                        <p:par>
                          <p:cTn id="52" fill="hold">
                            <p:stCondLst>
                              <p:cond delay="500"/>
                            </p:stCondLst>
                            <p:childTnLst>
                              <p:par>
                                <p:cTn id="53" presetID="10" presetClass="entr" presetSubtype="0" fill="hold" grpId="1" nodeType="afterEffect">
                                  <p:stCondLst>
                                    <p:cond delay="0"/>
                                  </p:stCondLst>
                                  <p:childTnLst>
                                    <p:set>
                                      <p:cBhvr>
                                        <p:cTn id="54" dur="1" fill="hold">
                                          <p:stCondLst>
                                            <p:cond delay="0"/>
                                          </p:stCondLst>
                                        </p:cTn>
                                        <p:tgtEl>
                                          <p:spTgt spid="215"/>
                                        </p:tgtEl>
                                        <p:attrNameLst>
                                          <p:attrName>style.visibility</p:attrName>
                                        </p:attrNameLst>
                                      </p:cBhvr>
                                      <p:to>
                                        <p:strVal val="visible"/>
                                      </p:to>
                                    </p:set>
                                    <p:animEffect transition="in" filter="fade">
                                      <p:cBhvr>
                                        <p:cTn id="55" dur="500"/>
                                        <p:tgtEl>
                                          <p:spTgt spid="215"/>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16"/>
                                        </p:tgtEl>
                                        <p:attrNameLst>
                                          <p:attrName>style.visibility</p:attrName>
                                        </p:attrNameLst>
                                      </p:cBhvr>
                                      <p:to>
                                        <p:strVal val="visible"/>
                                      </p:to>
                                    </p:set>
                                    <p:animEffect transition="in" filter="fade">
                                      <p:cBhvr>
                                        <p:cTn id="60" dur="500"/>
                                        <p:tgtEl>
                                          <p:spTgt spid="2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 grpId="0" animBg="1"/>
      <p:bldP spid="168" grpId="1" animBg="1"/>
      <p:bldP spid="8" grpId="0" animBg="1"/>
      <p:bldP spid="9" grpId="0" animBg="1"/>
      <p:bldP spid="9" grpId="1" animBg="1"/>
      <p:bldP spid="10" grpId="0" animBg="1"/>
      <p:bldP spid="10" grpId="1" animBg="1"/>
      <p:bldP spid="11" grpId="0" animBg="1"/>
      <p:bldP spid="11" grpId="1" animBg="1"/>
      <p:bldP spid="23" grpId="0" animBg="1"/>
      <p:bldP spid="23" grpId="1" animBg="1"/>
      <p:bldP spid="212" grpId="0"/>
      <p:bldP spid="213" grpId="0"/>
      <p:bldP spid="214" grpId="0"/>
      <p:bldP spid="215" grpId="1"/>
      <p:bldP spid="2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Setu</a:t>
            </a:r>
            <a:r>
              <a:rPr lang="en-US" dirty="0"/>
              <a:t>p</a:t>
            </a:r>
          </a:p>
        </p:txBody>
      </p:sp>
      <p:sp>
        <p:nvSpPr>
          <p:cNvPr id="3" name="Content Placeholder 2"/>
          <p:cNvSpPr>
            <a:spLocks noGrp="1"/>
          </p:cNvSpPr>
          <p:nvPr>
            <p:ph idx="1"/>
          </p:nvPr>
        </p:nvSpPr>
        <p:spPr>
          <a:xfrm>
            <a:off x="306388" y="1143000"/>
            <a:ext cx="8305800" cy="3545403"/>
          </a:xfrm>
        </p:spPr>
        <p:txBody>
          <a:bodyPr/>
          <a:lstStyle/>
          <a:p>
            <a:r>
              <a:rPr lang="en-US" dirty="0" smtClean="0"/>
              <a:t>Benchmarks from SPEC CPU2006</a:t>
            </a:r>
          </a:p>
          <a:p>
            <a:pPr lvl="1"/>
            <a:r>
              <a:rPr lang="en-US" dirty="0" smtClean="0"/>
              <a:t>Applications categorized based on memory intensity (L2 MPKI)</a:t>
            </a:r>
          </a:p>
          <a:p>
            <a:pPr lvl="1"/>
            <a:r>
              <a:rPr lang="en-US" dirty="0" smtClean="0"/>
              <a:t>High memory intensity vs. low memory intensity [Henning06]</a:t>
            </a:r>
          </a:p>
          <a:p>
            <a:r>
              <a:rPr lang="en-US" dirty="0" smtClean="0"/>
              <a:t>18 </a:t>
            </a:r>
            <a:r>
              <a:rPr lang="en-US" dirty="0" err="1" smtClean="0"/>
              <a:t>multiprogrammed</a:t>
            </a:r>
            <a:r>
              <a:rPr lang="en-US" dirty="0" smtClean="0"/>
              <a:t> workloads: 32-applications each</a:t>
            </a:r>
          </a:p>
          <a:p>
            <a:pPr lvl="1"/>
            <a:r>
              <a:rPr lang="en-US" dirty="0" smtClean="0"/>
              <a:t>Workload Categories</a:t>
            </a:r>
          </a:p>
          <a:p>
            <a:pPr lvl="2"/>
            <a:r>
              <a:rPr lang="en-US" dirty="0" smtClean="0"/>
              <a:t>WL 1-6:      Mixed (50% high intensity -50% low intensity)</a:t>
            </a:r>
          </a:p>
          <a:p>
            <a:pPr lvl="2"/>
            <a:r>
              <a:rPr lang="en-US" dirty="0" smtClean="0"/>
              <a:t>WL 7-12:    Memory intensive (100% high intensity) </a:t>
            </a:r>
          </a:p>
          <a:p>
            <a:pPr lvl="2"/>
            <a:r>
              <a:rPr lang="en-US" dirty="0" smtClean="0"/>
              <a:t>WL 13-18:  Memory </a:t>
            </a:r>
            <a:r>
              <a:rPr lang="en-US" dirty="0"/>
              <a:t>non-intensive (</a:t>
            </a:r>
            <a:r>
              <a:rPr lang="en-US" dirty="0" smtClean="0"/>
              <a:t>100% low intensity)</a:t>
            </a:r>
          </a:p>
          <a:p>
            <a:pPr lvl="1"/>
            <a:r>
              <a:rPr lang="en-US" dirty="0" smtClean="0"/>
              <a:t>1-1 application-to-core mapping</a:t>
            </a:r>
          </a:p>
          <a:p>
            <a:r>
              <a:rPr lang="en-US" dirty="0" smtClean="0"/>
              <a:t>Metric</a:t>
            </a:r>
          </a:p>
          <a:p>
            <a:pPr marL="500062" lvl="1" indent="0">
              <a:buNone/>
            </a:pPr>
            <a:endParaRPr lang="en-US" dirty="0" smtClean="0"/>
          </a:p>
          <a:p>
            <a:endParaRPr lang="en-US" dirty="0"/>
          </a:p>
        </p:txBody>
      </p:sp>
      <mc:AlternateContent xmlns:mc="http://schemas.openxmlformats.org/markup-compatibility/2006" xmlns:a14="http://schemas.microsoft.com/office/drawing/2010/main">
        <mc:Choice Requires="a14">
          <p:sp>
            <p:nvSpPr>
              <p:cNvPr id="4" name="Rectangle 3"/>
              <p:cNvSpPr/>
              <p:nvPr/>
            </p:nvSpPr>
            <p:spPr>
              <a:xfrm>
                <a:off x="1615683" y="4848761"/>
                <a:ext cx="5560048" cy="73039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a:rPr>
                        <m:t>𝑊</m:t>
                      </m:r>
                      <m:r>
                        <a:rPr lang="en-US" b="0" i="1" smtClean="0">
                          <a:latin typeface="Cambria Math"/>
                        </a:rPr>
                        <m:t>𝑒𝑖𝑔h𝑡𝑒𝑑</m:t>
                      </m:r>
                      <m:r>
                        <a:rPr lang="en-US" b="0" i="1" smtClean="0">
                          <a:latin typeface="Cambria Math"/>
                        </a:rPr>
                        <m:t> </m:t>
                      </m:r>
                      <m:r>
                        <a:rPr lang="en-US" b="0" i="1" smtClean="0">
                          <a:latin typeface="Cambria Math"/>
                        </a:rPr>
                        <m:t>𝑆𝑝𝑒𝑒𝑑𝑢𝑝</m:t>
                      </m:r>
                      <m:r>
                        <a:rPr lang="en-US" b="0" i="1" smtClean="0">
                          <a:latin typeface="Cambria Math"/>
                        </a:rPr>
                        <m:t>=</m:t>
                      </m:r>
                      <m:r>
                        <a:rPr lang="en-US" b="0" i="1" smtClean="0">
                          <a:latin typeface="Cambria Math"/>
                        </a:rPr>
                        <m:t>𝑊𝑆</m:t>
                      </m:r>
                      <m:r>
                        <a:rPr lang="en-US" i="1">
                          <a:latin typeface="Cambria Math"/>
                        </a:rPr>
                        <m:t>=</m:t>
                      </m:r>
                      <m:nary>
                        <m:naryPr>
                          <m:chr m:val="∑"/>
                          <m:subHide m:val="on"/>
                          <m:supHide m:val="on"/>
                          <m:ctrlPr>
                            <a:rPr lang="en-US" i="1">
                              <a:latin typeface="Cambria Math"/>
                            </a:rPr>
                          </m:ctrlPr>
                        </m:naryPr>
                        <m:sub/>
                        <m:sup/>
                        <m:e>
                          <m:f>
                            <m:fPr>
                              <m:ctrlPr>
                                <a:rPr lang="en-US" i="1">
                                  <a:latin typeface="Cambria Math"/>
                                </a:rPr>
                              </m:ctrlPr>
                            </m:fPr>
                            <m:num>
                              <m:sSub>
                                <m:sSubPr>
                                  <m:ctrlPr>
                                    <a:rPr lang="en-US" i="1">
                                      <a:latin typeface="Cambria Math"/>
                                    </a:rPr>
                                  </m:ctrlPr>
                                </m:sSubPr>
                                <m:e>
                                  <m:r>
                                    <a:rPr lang="en-US" i="1">
                                      <a:latin typeface="Cambria Math"/>
                                    </a:rPr>
                                    <m:t>𝐼𝑃𝐶</m:t>
                                  </m:r>
                                </m:e>
                                <m:sub>
                                  <m:r>
                                    <a:rPr lang="en-US" i="1">
                                      <a:latin typeface="Cambria Math"/>
                                    </a:rPr>
                                    <m:t>𝑖</m:t>
                                  </m:r>
                                </m:sub>
                              </m:sSub>
                              <m:d>
                                <m:dPr>
                                  <m:ctrlPr>
                                    <a:rPr lang="en-US" i="1">
                                      <a:latin typeface="Cambria Math"/>
                                    </a:rPr>
                                  </m:ctrlPr>
                                </m:dPr>
                                <m:e>
                                  <m:r>
                                    <a:rPr lang="en-US" b="0" i="1" smtClean="0">
                                      <a:latin typeface="Cambria Math"/>
                                    </a:rPr>
                                    <m:t>𝑡𝑜𝑔𝑒𝑡h𝑒𝑟</m:t>
                                  </m:r>
                                </m:e>
                              </m:d>
                            </m:num>
                            <m:den>
                              <m:sSub>
                                <m:sSubPr>
                                  <m:ctrlPr>
                                    <a:rPr lang="en-US" i="1">
                                      <a:latin typeface="Cambria Math"/>
                                    </a:rPr>
                                  </m:ctrlPr>
                                </m:sSubPr>
                                <m:e>
                                  <m:r>
                                    <a:rPr lang="en-US" i="1">
                                      <a:latin typeface="Cambria Math"/>
                                    </a:rPr>
                                    <m:t>𝐼𝑃𝐶</m:t>
                                  </m:r>
                                </m:e>
                                <m:sub>
                                  <m:r>
                                    <a:rPr lang="en-US" i="1">
                                      <a:latin typeface="Cambria Math"/>
                                    </a:rPr>
                                    <m:t>𝑖</m:t>
                                  </m:r>
                                </m:sub>
                              </m:sSub>
                              <m:d>
                                <m:dPr>
                                  <m:ctrlPr>
                                    <a:rPr lang="en-US" i="1">
                                      <a:latin typeface="Cambria Math"/>
                                    </a:rPr>
                                  </m:ctrlPr>
                                </m:dPr>
                                <m:e>
                                  <m:r>
                                    <a:rPr lang="en-US" i="1">
                                      <a:latin typeface="Cambria Math"/>
                                    </a:rPr>
                                    <m:t>𝑎𝑙𝑜𝑛𝑒</m:t>
                                  </m:r>
                                </m:e>
                              </m:d>
                            </m:den>
                          </m:f>
                        </m:e>
                      </m:nary>
                    </m:oMath>
                  </m:oMathPara>
                </a14:m>
                <a:endParaRPr lang="en-US" dirty="0"/>
              </a:p>
            </p:txBody>
          </p:sp>
        </mc:Choice>
        <mc:Fallback xmlns="">
          <p:sp>
            <p:nvSpPr>
              <p:cNvPr id="4" name="Rectangle 3"/>
              <p:cNvSpPr>
                <a:spLocks noRot="1" noChangeAspect="1" noMove="1" noResize="1" noEditPoints="1" noAdjustHandles="1" noChangeArrowheads="1" noChangeShapeType="1" noTextEdit="1"/>
              </p:cNvSpPr>
              <p:nvPr/>
            </p:nvSpPr>
            <p:spPr>
              <a:xfrm>
                <a:off x="1615683" y="4848761"/>
                <a:ext cx="5560048" cy="730393"/>
              </a:xfrm>
              <a:prstGeom prst="rect">
                <a:avLst/>
              </a:prstGeom>
              <a:blipFill rotWithShape="1">
                <a:blip r:embed="rId3"/>
                <a:stretch>
                  <a:fillRect t="-8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1677302" y="5613524"/>
                <a:ext cx="5291833" cy="75725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a:rPr>
                        <m:t>𝑵𝒐𝒓𝒎𝒂𝒍𝒊𝒛𝒆𝒅</m:t>
                      </m:r>
                      <m:r>
                        <a:rPr lang="en-US" sz="2400" b="1" i="1" smtClean="0">
                          <a:latin typeface="Cambria Math"/>
                        </a:rPr>
                        <m:t> </m:t>
                      </m:r>
                      <m:r>
                        <a:rPr lang="en-US" sz="2400" b="1" i="1" smtClean="0">
                          <a:latin typeface="Cambria Math"/>
                        </a:rPr>
                        <m:t>𝑾𝑺</m:t>
                      </m:r>
                      <m:r>
                        <a:rPr lang="en-US" sz="2400" b="1" i="1">
                          <a:latin typeface="Cambria Math"/>
                        </a:rPr>
                        <m:t>=</m:t>
                      </m:r>
                      <m:f>
                        <m:fPr>
                          <m:ctrlPr>
                            <a:rPr lang="en-US" sz="2400" b="1" i="1">
                              <a:latin typeface="Cambria Math"/>
                            </a:rPr>
                          </m:ctrlPr>
                        </m:fPr>
                        <m:num>
                          <m:r>
                            <a:rPr lang="en-US" sz="2400" b="1" i="1" smtClean="0">
                              <a:latin typeface="Cambria Math"/>
                            </a:rPr>
                            <m:t>𝑾𝑺</m:t>
                          </m:r>
                          <m:d>
                            <m:dPr>
                              <m:ctrlPr>
                                <a:rPr lang="en-US" sz="2400" b="1" i="1">
                                  <a:latin typeface="Cambria Math"/>
                                </a:rPr>
                              </m:ctrlPr>
                            </m:dPr>
                            <m:e>
                              <m:r>
                                <a:rPr lang="en-US" sz="2400" b="1" i="1" smtClean="0">
                                  <a:latin typeface="Cambria Math"/>
                                </a:rPr>
                                <m:t>𝒐𝒑𝒕𝒊𝒎𝒊𝒛𝒆𝒅</m:t>
                              </m:r>
                            </m:e>
                          </m:d>
                        </m:num>
                        <m:den>
                          <m:r>
                            <a:rPr lang="en-US" sz="2400" b="1" i="1" smtClean="0">
                              <a:latin typeface="Cambria Math"/>
                            </a:rPr>
                            <m:t>𝑾𝑺</m:t>
                          </m:r>
                          <m:r>
                            <a:rPr lang="en-US" sz="2400" b="1" i="1" smtClean="0">
                              <a:latin typeface="Cambria Math"/>
                            </a:rPr>
                            <m:t>(</m:t>
                          </m:r>
                          <m:r>
                            <a:rPr lang="en-US" sz="2400" b="1" i="1" smtClean="0">
                              <a:latin typeface="Cambria Math"/>
                            </a:rPr>
                            <m:t>𝒃𝒂𝒔𝒆𝒍𝒊𝒏𝒆</m:t>
                          </m:r>
                          <m:r>
                            <a:rPr lang="en-US" sz="2400" b="1" i="1" smtClean="0">
                              <a:latin typeface="Cambria Math"/>
                            </a:rPr>
                            <m:t>)</m:t>
                          </m:r>
                        </m:den>
                      </m:f>
                    </m:oMath>
                  </m:oMathPara>
                </a14:m>
                <a:endParaRPr lang="en-US" sz="2400" b="1" dirty="0"/>
              </a:p>
            </p:txBody>
          </p:sp>
        </mc:Choice>
        <mc:Fallback xmlns="">
          <p:sp>
            <p:nvSpPr>
              <p:cNvPr id="5" name="Rectangle 4"/>
              <p:cNvSpPr>
                <a:spLocks noRot="1" noChangeAspect="1" noMove="1" noResize="1" noEditPoints="1" noAdjustHandles="1" noChangeArrowheads="1" noChangeShapeType="1" noTextEdit="1"/>
              </p:cNvSpPr>
              <p:nvPr/>
            </p:nvSpPr>
            <p:spPr>
              <a:xfrm>
                <a:off x="1677302" y="5613524"/>
                <a:ext cx="5291833" cy="757259"/>
              </a:xfrm>
              <a:prstGeom prst="rect">
                <a:avLst/>
              </a:prstGeom>
              <a:blipFill rotWithShape="1">
                <a:blip r:embed="rId4"/>
                <a:stretch>
                  <a:fillRect t="-806"/>
                </a:stretch>
              </a:blipFill>
            </p:spPr>
            <p:txBody>
              <a:bodyPr/>
              <a:lstStyle/>
              <a:p>
                <a:r>
                  <a:rPr lang="en-US">
                    <a:noFill/>
                  </a:rPr>
                  <a:t> </a:t>
                </a:r>
              </a:p>
            </p:txBody>
          </p:sp>
        </mc:Fallback>
      </mc:AlternateContent>
    </p:spTree>
    <p:extLst>
      <p:ext uri="{BB962C8B-B14F-4D97-AF65-F5344CB8AC3E}">
        <p14:creationId xmlns:p14="http://schemas.microsoft.com/office/powerpoint/2010/main" val="412979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500"/>
                                        <p:tgtEl>
                                          <p:spTgt spid="4"/>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graphicFrame>
        <p:nvGraphicFramePr>
          <p:cNvPr id="4" name="Chart 3"/>
          <p:cNvGraphicFramePr>
            <a:graphicFrameLocks noGrp="1"/>
          </p:cNvGraphicFramePr>
          <p:nvPr>
            <p:extLst>
              <p:ext uri="{D42A27DB-BD31-4B8C-83A1-F6EECF244321}">
                <p14:modId xmlns:p14="http://schemas.microsoft.com/office/powerpoint/2010/main" val="3028723811"/>
              </p:ext>
            </p:extLst>
          </p:nvPr>
        </p:nvGraphicFramePr>
        <p:xfrm>
          <a:off x="2614466" y="1343561"/>
          <a:ext cx="4297680" cy="233943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noGrp="1"/>
          </p:cNvGraphicFramePr>
          <p:nvPr>
            <p:extLst>
              <p:ext uri="{D42A27DB-BD31-4B8C-83A1-F6EECF244321}">
                <p14:modId xmlns:p14="http://schemas.microsoft.com/office/powerpoint/2010/main" val="4268261268"/>
              </p:ext>
            </p:extLst>
          </p:nvPr>
        </p:nvGraphicFramePr>
        <p:xfrm>
          <a:off x="163811" y="4190169"/>
          <a:ext cx="4297680" cy="23408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noGrp="1"/>
          </p:cNvGraphicFramePr>
          <p:nvPr>
            <p:extLst>
              <p:ext uri="{D42A27DB-BD31-4B8C-83A1-F6EECF244321}">
                <p14:modId xmlns:p14="http://schemas.microsoft.com/office/powerpoint/2010/main" val="142614643"/>
              </p:ext>
            </p:extLst>
          </p:nvPr>
        </p:nvGraphicFramePr>
        <p:xfrm>
          <a:off x="4617687" y="4190169"/>
          <a:ext cx="4297680" cy="2340864"/>
        </p:xfrm>
        <a:graphic>
          <a:graphicData uri="http://schemas.openxmlformats.org/drawingml/2006/chart">
            <c:chart xmlns:c="http://schemas.openxmlformats.org/drawingml/2006/chart" xmlns:r="http://schemas.openxmlformats.org/officeDocument/2006/relationships" r:id="rId5"/>
          </a:graphicData>
        </a:graphic>
      </p:graphicFrame>
      <p:sp>
        <p:nvSpPr>
          <p:cNvPr id="8" name="TextBox 7"/>
          <p:cNvSpPr txBox="1"/>
          <p:nvPr/>
        </p:nvSpPr>
        <p:spPr>
          <a:xfrm>
            <a:off x="5444692" y="4013198"/>
            <a:ext cx="554960" cy="353943"/>
          </a:xfrm>
          <a:prstGeom prst="rect">
            <a:avLst/>
          </a:prstGeom>
          <a:noFill/>
        </p:spPr>
        <p:txBody>
          <a:bodyPr wrap="none" rtlCol="0">
            <a:spAutoFit/>
          </a:bodyPr>
          <a:lstStyle/>
          <a:p>
            <a:r>
              <a:rPr lang="en-US" dirty="0" smtClean="0"/>
              <a:t>6%</a:t>
            </a:r>
            <a:endParaRPr lang="en-US" dirty="0"/>
          </a:p>
        </p:txBody>
      </p:sp>
      <p:sp>
        <p:nvSpPr>
          <p:cNvPr id="9" name="TextBox 8"/>
          <p:cNvSpPr txBox="1"/>
          <p:nvPr/>
        </p:nvSpPr>
        <p:spPr>
          <a:xfrm>
            <a:off x="992476" y="4013199"/>
            <a:ext cx="678584" cy="353943"/>
          </a:xfrm>
          <a:prstGeom prst="rect">
            <a:avLst/>
          </a:prstGeom>
          <a:noFill/>
        </p:spPr>
        <p:txBody>
          <a:bodyPr wrap="none" rtlCol="0">
            <a:spAutoFit/>
          </a:bodyPr>
          <a:lstStyle/>
          <a:p>
            <a:r>
              <a:rPr lang="en-US" dirty="0" smtClean="0"/>
              <a:t>11%</a:t>
            </a:r>
            <a:endParaRPr lang="en-US" dirty="0"/>
          </a:p>
        </p:txBody>
      </p:sp>
      <p:sp>
        <p:nvSpPr>
          <p:cNvPr id="10" name="TextBox 9"/>
          <p:cNvSpPr txBox="1"/>
          <p:nvPr/>
        </p:nvSpPr>
        <p:spPr>
          <a:xfrm>
            <a:off x="3373717" y="1080163"/>
            <a:ext cx="697627" cy="353943"/>
          </a:xfrm>
          <a:prstGeom prst="rect">
            <a:avLst/>
          </a:prstGeom>
          <a:noFill/>
        </p:spPr>
        <p:txBody>
          <a:bodyPr wrap="none" rtlCol="0">
            <a:spAutoFit/>
          </a:bodyPr>
          <a:lstStyle/>
          <a:p>
            <a:r>
              <a:rPr lang="en-US" dirty="0" smtClean="0"/>
              <a:t>10%</a:t>
            </a:r>
            <a:endParaRPr lang="en-US" dirty="0"/>
          </a:p>
        </p:txBody>
      </p:sp>
      <p:sp>
        <p:nvSpPr>
          <p:cNvPr id="11" name="TextBox 10"/>
          <p:cNvSpPr txBox="1"/>
          <p:nvPr/>
        </p:nvSpPr>
        <p:spPr>
          <a:xfrm>
            <a:off x="7057592" y="4013198"/>
            <a:ext cx="697627" cy="353943"/>
          </a:xfrm>
          <a:prstGeom prst="rect">
            <a:avLst/>
          </a:prstGeom>
          <a:noFill/>
        </p:spPr>
        <p:txBody>
          <a:bodyPr wrap="none" rtlCol="0">
            <a:spAutoFit/>
          </a:bodyPr>
          <a:lstStyle/>
          <a:p>
            <a:r>
              <a:rPr lang="en-US" dirty="0" smtClean="0"/>
              <a:t>10%</a:t>
            </a:r>
            <a:endParaRPr lang="en-US" dirty="0"/>
          </a:p>
        </p:txBody>
      </p:sp>
      <p:sp>
        <p:nvSpPr>
          <p:cNvPr id="12" name="TextBox 11"/>
          <p:cNvSpPr txBox="1"/>
          <p:nvPr/>
        </p:nvSpPr>
        <p:spPr>
          <a:xfrm>
            <a:off x="2676090" y="4013198"/>
            <a:ext cx="697627" cy="353943"/>
          </a:xfrm>
          <a:prstGeom prst="rect">
            <a:avLst/>
          </a:prstGeom>
          <a:noFill/>
        </p:spPr>
        <p:txBody>
          <a:bodyPr wrap="none" rtlCol="0">
            <a:spAutoFit/>
          </a:bodyPr>
          <a:lstStyle/>
          <a:p>
            <a:r>
              <a:rPr lang="en-US" dirty="0" smtClean="0"/>
              <a:t>15%</a:t>
            </a:r>
            <a:endParaRPr lang="en-US" dirty="0"/>
          </a:p>
        </p:txBody>
      </p:sp>
      <p:sp>
        <p:nvSpPr>
          <p:cNvPr id="13" name="TextBox 12"/>
          <p:cNvSpPr txBox="1"/>
          <p:nvPr/>
        </p:nvSpPr>
        <p:spPr>
          <a:xfrm>
            <a:off x="5192566" y="1082647"/>
            <a:ext cx="697627" cy="353943"/>
          </a:xfrm>
          <a:prstGeom prst="rect">
            <a:avLst/>
          </a:prstGeom>
          <a:noFill/>
        </p:spPr>
        <p:txBody>
          <a:bodyPr wrap="none" rtlCol="0">
            <a:spAutoFit/>
          </a:bodyPr>
          <a:lstStyle/>
          <a:p>
            <a:r>
              <a:rPr lang="en-US" dirty="0" smtClean="0"/>
              <a:t>13%</a:t>
            </a:r>
            <a:endParaRPr lang="en-US" dirty="0"/>
          </a:p>
        </p:txBody>
      </p:sp>
      <p:sp>
        <p:nvSpPr>
          <p:cNvPr id="15" name="Content Placeholder 14"/>
          <p:cNvSpPr>
            <a:spLocks noGrp="1"/>
          </p:cNvSpPr>
          <p:nvPr>
            <p:ph idx="1"/>
          </p:nvPr>
        </p:nvSpPr>
        <p:spPr>
          <a:xfrm>
            <a:off x="4457700" y="955675"/>
            <a:ext cx="4510087" cy="2879723"/>
          </a:xfrm>
          <a:solidFill>
            <a:schemeClr val="bg1"/>
          </a:solidFill>
        </p:spPr>
        <p:txBody>
          <a:bodyPr/>
          <a:lstStyle/>
          <a:p>
            <a:endParaRPr lang="en-US" dirty="0" smtClean="0"/>
          </a:p>
          <a:p>
            <a:r>
              <a:rPr lang="en-US" dirty="0" smtClean="0"/>
              <a:t>Higher intensity benchmarks benefit more from Scheme 1</a:t>
            </a:r>
          </a:p>
          <a:p>
            <a:pPr lvl="1"/>
            <a:r>
              <a:rPr lang="en-US" dirty="0" smtClean="0"/>
              <a:t>More traffic </a:t>
            </a:r>
          </a:p>
          <a:p>
            <a:pPr lvl="1"/>
            <a:r>
              <a:rPr lang="en-US" dirty="0" smtClean="0"/>
              <a:t>More “late” messages</a:t>
            </a:r>
          </a:p>
          <a:p>
            <a:r>
              <a:rPr lang="en-US" dirty="0" smtClean="0"/>
              <a:t>w-2 and w-9 degrade</a:t>
            </a:r>
          </a:p>
          <a:p>
            <a:pPr lvl="1"/>
            <a:r>
              <a:rPr lang="en-US" dirty="0" smtClean="0"/>
              <a:t>Prioritizing some messages hurts some other messages</a:t>
            </a:r>
            <a:endParaRPr lang="en-US" dirty="0"/>
          </a:p>
        </p:txBody>
      </p:sp>
    </p:spTree>
    <p:extLst>
      <p:ext uri="{BB962C8B-B14F-4D97-AF65-F5344CB8AC3E}">
        <p14:creationId xmlns:p14="http://schemas.microsoft.com/office/powerpoint/2010/main" val="32361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50"/>
                                        <p:tgtEl>
                                          <p:spTgt spid="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5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250"/>
                                        <p:tgtEl>
                                          <p:spTgt spid="10"/>
                                        </p:tgtEl>
                                      </p:cBhvr>
                                    </p:animEffect>
                                  </p:childTnLst>
                                </p:cTn>
                              </p:par>
                            </p:childTnLst>
                          </p:cTn>
                        </p:par>
                        <p:par>
                          <p:cTn id="21" fill="hold">
                            <p:stCondLst>
                              <p:cond delay="250"/>
                            </p:stCondLst>
                            <p:childTnLst>
                              <p:par>
                                <p:cTn id="22" presetID="10"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250"/>
                                        <p:tgtEl>
                                          <p:spTgt spid="9"/>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25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250"/>
                                        <p:tgtEl>
                                          <p:spTgt spid="13"/>
                                        </p:tgtEl>
                                      </p:cBhvr>
                                    </p:animEffect>
                                  </p:childTnLst>
                                </p:cTn>
                              </p:par>
                            </p:childTnLst>
                          </p:cTn>
                        </p:par>
                        <p:par>
                          <p:cTn id="34" fill="hold">
                            <p:stCondLst>
                              <p:cond delay="250"/>
                            </p:stCondLst>
                            <p:childTnLst>
                              <p:par>
                                <p:cTn id="35" presetID="10" presetClass="entr" presetSubtype="0"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250"/>
                                        <p:tgtEl>
                                          <p:spTgt spid="12"/>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25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35" presetClass="path" presetSubtype="0" accel="50000" decel="50000" fill="hold" grpId="2" nodeType="clickEffect">
                                  <p:stCondLst>
                                    <p:cond delay="0"/>
                                  </p:stCondLst>
                                  <p:childTnLst>
                                    <p:animMotion origin="layout" path="M 0 0 L -0.25 0 E" pathEditMode="relative" ptsTypes="">
                                      <p:cBhvr>
                                        <p:cTn id="45" dur="750" fill="hold"/>
                                        <p:tgtEl>
                                          <p:spTgt spid="4"/>
                                        </p:tgtEl>
                                        <p:attrNameLst>
                                          <p:attrName>ppt_x</p:attrName>
                                          <p:attrName>ppt_y</p:attrName>
                                        </p:attrNameLst>
                                      </p:cBhvr>
                                    </p:animMotion>
                                  </p:childTnLst>
                                </p:cTn>
                              </p:par>
                              <p:par>
                                <p:cTn id="46" presetID="35" presetClass="path" presetSubtype="0" accel="50000" decel="50000" fill="hold" grpId="1" nodeType="withEffect">
                                  <p:stCondLst>
                                    <p:cond delay="0"/>
                                  </p:stCondLst>
                                  <p:childTnLst>
                                    <p:animMotion origin="layout" path="M 0 0 L -0.25 0 E" pathEditMode="relative" ptsTypes="">
                                      <p:cBhvr>
                                        <p:cTn id="47" dur="750" fill="hold"/>
                                        <p:tgtEl>
                                          <p:spTgt spid="10"/>
                                        </p:tgtEl>
                                        <p:attrNameLst>
                                          <p:attrName>ppt_x</p:attrName>
                                          <p:attrName>ppt_y</p:attrName>
                                        </p:attrNameLst>
                                      </p:cBhvr>
                                    </p:animMotion>
                                  </p:childTnLst>
                                </p:cTn>
                              </p:par>
                              <p:par>
                                <p:cTn id="48" presetID="35" presetClass="path" presetSubtype="0" accel="50000" decel="50000" fill="hold" grpId="1" nodeType="withEffect">
                                  <p:stCondLst>
                                    <p:cond delay="0"/>
                                  </p:stCondLst>
                                  <p:childTnLst>
                                    <p:animMotion origin="layout" path="M 0 0 L -0.25 0 E" pathEditMode="relative" ptsTypes="">
                                      <p:cBhvr>
                                        <p:cTn id="49" dur="750" fill="hold"/>
                                        <p:tgtEl>
                                          <p:spTgt spid="13"/>
                                        </p:tgtEl>
                                        <p:attrNameLst>
                                          <p:attrName>ppt_x</p:attrName>
                                          <p:attrName>ppt_y</p:attrName>
                                        </p:attrNameLst>
                                      </p:cBhvr>
                                    </p:animMotion>
                                  </p:childTnLst>
                                </p:cTn>
                              </p:par>
                            </p:childTnLst>
                          </p:cTn>
                        </p:par>
                        <p:par>
                          <p:cTn id="50" fill="hold">
                            <p:stCondLst>
                              <p:cond delay="750"/>
                            </p:stCondLst>
                            <p:childTnLst>
                              <p:par>
                                <p:cTn id="51" presetID="1" presetClass="entr" presetSubtype="0" fill="hold" grpId="0" nodeType="afterEffect">
                                  <p:stCondLst>
                                    <p:cond delay="0"/>
                                  </p:stCondLst>
                                  <p:childTnLst>
                                    <p:set>
                                      <p:cBhvr>
                                        <p:cTn id="52" dur="1" fill="hold">
                                          <p:stCondLst>
                                            <p:cond delay="0"/>
                                          </p:stCondLst>
                                        </p:cTn>
                                        <p:tgtEl>
                                          <p:spTgt spid="15">
                                            <p:bg/>
                                          </p:spTgt>
                                        </p:tgtEl>
                                        <p:attrNameLst>
                                          <p:attrName>style.visibility</p:attrName>
                                        </p:attrNameLst>
                                      </p:cBhvr>
                                      <p:to>
                                        <p:strVal val="visible"/>
                                      </p:to>
                                    </p:set>
                                  </p:childTnLst>
                                </p:cTn>
                              </p:par>
                            </p:childTnLst>
                          </p:cTn>
                        </p:par>
                        <p:par>
                          <p:cTn id="53" fill="hold">
                            <p:stCondLst>
                              <p:cond delay="750"/>
                            </p:stCondLst>
                            <p:childTnLst>
                              <p:par>
                                <p:cTn id="54" presetID="10" presetClass="entr" presetSubtype="0" fill="hold" grpId="0" nodeType="afterEffect">
                                  <p:stCondLst>
                                    <p:cond delay="0"/>
                                  </p:stCondLst>
                                  <p:childTnLst>
                                    <p:set>
                                      <p:cBhvr>
                                        <p:cTn id="55" dur="1" fill="hold">
                                          <p:stCondLst>
                                            <p:cond delay="0"/>
                                          </p:stCondLst>
                                        </p:cTn>
                                        <p:tgtEl>
                                          <p:spTgt spid="15">
                                            <p:txEl>
                                              <p:pRg st="1" end="1"/>
                                            </p:txEl>
                                          </p:spTgt>
                                        </p:tgtEl>
                                        <p:attrNameLst>
                                          <p:attrName>style.visibility</p:attrName>
                                        </p:attrNameLst>
                                      </p:cBhvr>
                                      <p:to>
                                        <p:strVal val="visible"/>
                                      </p:to>
                                    </p:set>
                                    <p:animEffect transition="in" filter="fade">
                                      <p:cBhvr>
                                        <p:cTn id="56" dur="500"/>
                                        <p:tgtEl>
                                          <p:spTgt spid="15">
                                            <p:txEl>
                                              <p:pRg st="1" end="1"/>
                                            </p:txEl>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5">
                                            <p:txEl>
                                              <p:pRg st="2" end="2"/>
                                            </p:txEl>
                                          </p:spTgt>
                                        </p:tgtEl>
                                        <p:attrNameLst>
                                          <p:attrName>style.visibility</p:attrName>
                                        </p:attrNameLst>
                                      </p:cBhvr>
                                      <p:to>
                                        <p:strVal val="visible"/>
                                      </p:to>
                                    </p:set>
                                    <p:animEffect transition="in" filter="fade">
                                      <p:cBhvr>
                                        <p:cTn id="59" dur="500"/>
                                        <p:tgtEl>
                                          <p:spTgt spid="15">
                                            <p:txEl>
                                              <p:pRg st="2" end="2"/>
                                            </p:txEl>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5">
                                            <p:txEl>
                                              <p:pRg st="3" end="3"/>
                                            </p:txEl>
                                          </p:spTgt>
                                        </p:tgtEl>
                                        <p:attrNameLst>
                                          <p:attrName>style.visibility</p:attrName>
                                        </p:attrNameLst>
                                      </p:cBhvr>
                                      <p:to>
                                        <p:strVal val="visible"/>
                                      </p:to>
                                    </p:set>
                                    <p:animEffect transition="in" filter="fade">
                                      <p:cBhvr>
                                        <p:cTn id="62" dur="500"/>
                                        <p:tgtEl>
                                          <p:spTgt spid="15">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xEl>
                                              <p:pRg st="4" end="4"/>
                                            </p:txEl>
                                          </p:spTgt>
                                        </p:tgtEl>
                                        <p:attrNameLst>
                                          <p:attrName>style.visibility</p:attrName>
                                        </p:attrNameLst>
                                      </p:cBhvr>
                                      <p:to>
                                        <p:strVal val="visible"/>
                                      </p:to>
                                    </p:set>
                                    <p:animEffect transition="in" filter="fade">
                                      <p:cBhvr>
                                        <p:cTn id="67" dur="500"/>
                                        <p:tgtEl>
                                          <p:spTgt spid="15">
                                            <p:txEl>
                                              <p:pRg st="4" end="4"/>
                                            </p:txEl>
                                          </p:spTgt>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15">
                                            <p:txEl>
                                              <p:pRg st="5" end="5"/>
                                            </p:txEl>
                                          </p:spTgt>
                                        </p:tgtEl>
                                        <p:attrNameLst>
                                          <p:attrName>style.visibility</p:attrName>
                                        </p:attrNameLst>
                                      </p:cBhvr>
                                      <p:to>
                                        <p:strVal val="visible"/>
                                      </p:to>
                                    </p:set>
                                    <p:animEffect transition="in" filter="fade">
                                      <p:cBhvr>
                                        <p:cTn id="70" dur="500"/>
                                        <p:tgtEl>
                                          <p:spTgt spid="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1">
        <p:bldAsOne/>
      </p:bldGraphic>
      <p:bldGraphic spid="4" grpId="2">
        <p:bldAsOne/>
      </p:bldGraphic>
      <p:bldGraphic spid="5" grpId="0">
        <p:bldAsOne/>
      </p:bldGraphic>
      <p:bldGraphic spid="6" grpId="0">
        <p:bldAsOne/>
      </p:bldGraphic>
      <p:bldP spid="8" grpId="0"/>
      <p:bldP spid="9" grpId="0"/>
      <p:bldP spid="10" grpId="0"/>
      <p:bldP spid="10" grpId="1"/>
      <p:bldP spid="11" grpId="0"/>
      <p:bldP spid="12" grpId="0"/>
      <p:bldP spid="13" grpId="0"/>
      <p:bldP spid="13" grpId="1"/>
      <p:bldP spid="15"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3" name="Content Placeholder 2"/>
          <p:cNvSpPr>
            <a:spLocks noGrp="1"/>
          </p:cNvSpPr>
          <p:nvPr>
            <p:ph idx="1"/>
          </p:nvPr>
        </p:nvSpPr>
        <p:spPr/>
        <p:txBody>
          <a:bodyPr/>
          <a:lstStyle/>
          <a:p>
            <a:r>
              <a:rPr lang="en-US" dirty="0" smtClean="0"/>
              <a:t>Cumulative Distribution of latencies</a:t>
            </a:r>
          </a:p>
          <a:p>
            <a:pPr lvl="1"/>
            <a:r>
              <a:rPr lang="en-US" dirty="0" smtClean="0"/>
              <a:t>8 threads of WL-1</a:t>
            </a:r>
          </a:p>
          <a:p>
            <a:pPr lvl="1"/>
            <a:r>
              <a:rPr lang="en-US" dirty="0" smtClean="0"/>
              <a:t>90% point delay reduced</a:t>
            </a:r>
          </a:p>
          <a:p>
            <a:pPr lvl="1"/>
            <a:r>
              <a:rPr lang="en-US" dirty="0" smtClean="0"/>
              <a:t>from ~700 cycles to ~600 cycles</a:t>
            </a:r>
          </a:p>
          <a:p>
            <a:pPr lvl="1"/>
            <a:endParaRPr lang="en-US" dirty="0" smtClean="0"/>
          </a:p>
          <a:p>
            <a:r>
              <a:rPr lang="en-US" dirty="0" smtClean="0"/>
              <a:t>Probability Density </a:t>
            </a:r>
          </a:p>
          <a:p>
            <a:pPr lvl="1"/>
            <a:r>
              <a:rPr lang="en-US" dirty="0" smtClean="0"/>
              <a:t>Moved from region 1 to region 2</a:t>
            </a:r>
          </a:p>
          <a:p>
            <a:pPr lvl="1"/>
            <a:r>
              <a:rPr lang="en-US" dirty="0" smtClean="0"/>
              <a:t>Not all can be moved</a:t>
            </a:r>
          </a:p>
          <a:p>
            <a:pPr marL="500062" lvl="1" indent="0">
              <a:buNone/>
            </a:pPr>
            <a:r>
              <a:rPr lang="en-US" dirty="0" smtClean="0"/>
              <a:t>	</a:t>
            </a:r>
            <a:endParaRPr lang="en-US" dirty="0"/>
          </a:p>
        </p:txBody>
      </p:sp>
      <p:graphicFrame>
        <p:nvGraphicFramePr>
          <p:cNvPr id="4" name="Chart 3"/>
          <p:cNvGraphicFramePr>
            <a:graphicFrameLocks noGrp="1"/>
          </p:cNvGraphicFramePr>
          <p:nvPr>
            <p:extLst>
              <p:ext uri="{D42A27DB-BD31-4B8C-83A1-F6EECF244321}">
                <p14:modId xmlns:p14="http://schemas.microsoft.com/office/powerpoint/2010/main" val="46848201"/>
              </p:ext>
            </p:extLst>
          </p:nvPr>
        </p:nvGraphicFramePr>
        <p:xfrm>
          <a:off x="5118265" y="1080654"/>
          <a:ext cx="3739637" cy="26552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noGrp="1"/>
          </p:cNvGraphicFramePr>
          <p:nvPr>
            <p:extLst>
              <p:ext uri="{D42A27DB-BD31-4B8C-83A1-F6EECF244321}">
                <p14:modId xmlns:p14="http://schemas.microsoft.com/office/powerpoint/2010/main" val="3278075396"/>
              </p:ext>
            </p:extLst>
          </p:nvPr>
        </p:nvGraphicFramePr>
        <p:xfrm>
          <a:off x="5063632" y="3875960"/>
          <a:ext cx="3819111" cy="28172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noGrp="1"/>
          </p:cNvGraphicFramePr>
          <p:nvPr>
            <p:extLst>
              <p:ext uri="{D42A27DB-BD31-4B8C-83A1-F6EECF244321}">
                <p14:modId xmlns:p14="http://schemas.microsoft.com/office/powerpoint/2010/main" val="2561960838"/>
              </p:ext>
            </p:extLst>
          </p:nvPr>
        </p:nvGraphicFramePr>
        <p:xfrm>
          <a:off x="331076" y="4307928"/>
          <a:ext cx="4715937" cy="2380508"/>
        </p:xfrm>
        <a:graphic>
          <a:graphicData uri="http://schemas.openxmlformats.org/drawingml/2006/chart">
            <c:chart xmlns:c="http://schemas.openxmlformats.org/drawingml/2006/chart" xmlns:r="http://schemas.openxmlformats.org/officeDocument/2006/relationships" r:id="rId5"/>
          </a:graphicData>
        </a:graphic>
      </p:graphicFrame>
      <p:grpSp>
        <p:nvGrpSpPr>
          <p:cNvPr id="16" name="Group 15"/>
          <p:cNvGrpSpPr/>
          <p:nvPr/>
        </p:nvGrpSpPr>
        <p:grpSpPr>
          <a:xfrm>
            <a:off x="2538109" y="4171674"/>
            <a:ext cx="2546458" cy="1826992"/>
            <a:chOff x="2538109" y="4057374"/>
            <a:chExt cx="2546458" cy="1826992"/>
          </a:xfrm>
        </p:grpSpPr>
        <p:sp>
          <p:nvSpPr>
            <p:cNvPr id="7" name="Straight Arrow Connector 6"/>
            <p:cNvSpPr/>
            <p:nvPr/>
          </p:nvSpPr>
          <p:spPr>
            <a:xfrm rot="5400000">
              <a:off x="3164916" y="4755753"/>
              <a:ext cx="269997" cy="412199"/>
            </a:xfrm>
            <a:prstGeom prst="straightConnector1">
              <a:avLst/>
            </a:prstGeom>
            <a:ln>
              <a:prstDash val="sysDot"/>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 name="TextBox 2"/>
            <p:cNvSpPr txBox="1"/>
            <p:nvPr/>
          </p:nvSpPr>
          <p:spPr>
            <a:xfrm>
              <a:off x="3296661" y="4655096"/>
              <a:ext cx="1787906" cy="15452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dirty="0">
                  <a:latin typeface="Arial" pitchFamily="34" charset="0"/>
                  <a:cs typeface="Arial" pitchFamily="34" charset="0"/>
                </a:rPr>
                <a:t>New distribution</a:t>
              </a:r>
            </a:p>
            <a:p>
              <a:pPr algn="ctr"/>
              <a:endParaRPr lang="en-US" sz="1600" dirty="0">
                <a:latin typeface="Arial" pitchFamily="34" charset="0"/>
                <a:cs typeface="Arial" pitchFamily="34" charset="0"/>
              </a:endParaRPr>
            </a:p>
          </p:txBody>
        </p:sp>
        <p:sp>
          <p:nvSpPr>
            <p:cNvPr id="9" name="Down Arrow 8"/>
            <p:cNvSpPr/>
            <p:nvPr/>
          </p:nvSpPr>
          <p:spPr>
            <a:xfrm rot="5400000">
              <a:off x="3484719" y="4046057"/>
              <a:ext cx="110242" cy="346574"/>
            </a:xfrm>
            <a:prstGeom prst="downArrow">
              <a:avLst/>
            </a:prstGeom>
            <a:solidFill>
              <a:sysClr val="window" lastClr="FFFFFF"/>
            </a:solidFill>
            <a:ln w="25400" cap="flat" cmpd="sng" algn="ctr">
              <a:solidFill>
                <a:sysClr val="windowText" lastClr="000000"/>
              </a:solidFill>
              <a:prstDash val="solid"/>
            </a:ln>
            <a:effectLst/>
          </p:spPr>
          <p:style>
            <a:lnRef idx="2">
              <a:schemeClr val="dk1"/>
            </a:lnRef>
            <a:fillRef idx="1">
              <a:schemeClr val="lt1"/>
            </a:fillRef>
            <a:effectRef idx="0">
              <a:schemeClr val="dk1"/>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a:p>
          </p:txBody>
        </p:sp>
        <p:sp>
          <p:nvSpPr>
            <p:cNvPr id="10" name="Straight Connector 9"/>
            <p:cNvSpPr/>
            <p:nvPr/>
          </p:nvSpPr>
          <p:spPr>
            <a:xfrm rot="16200000" flipH="1">
              <a:off x="1672229" y="4966659"/>
              <a:ext cx="1822493" cy="12922"/>
            </a:xfrm>
            <a:prstGeom prst="line">
              <a:avLst/>
            </a:prstGeom>
            <a:noFill/>
            <a:ln w="25400" cap="flat" cmpd="sng" algn="ctr">
              <a:solidFill>
                <a:sysClr val="windowText" lastClr="000000"/>
              </a:solidFill>
              <a:prstDash val="solid"/>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1" name="Straight Connector 10"/>
            <p:cNvSpPr/>
            <p:nvPr/>
          </p:nvSpPr>
          <p:spPr>
            <a:xfrm rot="16200000" flipH="1">
              <a:off x="2400003" y="4953425"/>
              <a:ext cx="1817994" cy="25891"/>
            </a:xfrm>
            <a:prstGeom prst="line">
              <a:avLst/>
            </a:prstGeom>
            <a:noFill/>
            <a:ln w="25400" cap="flat" cmpd="sng" algn="ctr">
              <a:solidFill>
                <a:sysClr val="windowText" lastClr="000000"/>
              </a:solidFill>
              <a:prstDash val="solid"/>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2" name="TextBox 4"/>
            <p:cNvSpPr txBox="1"/>
            <p:nvPr/>
          </p:nvSpPr>
          <p:spPr>
            <a:xfrm>
              <a:off x="3704171" y="4090773"/>
              <a:ext cx="803266" cy="20700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dirty="0" smtClean="0">
                  <a:latin typeface="Arial" pitchFamily="34" charset="0"/>
                  <a:cs typeface="Arial" pitchFamily="34" charset="0"/>
                </a:rPr>
                <a:t>Region 1</a:t>
              </a:r>
              <a:endParaRPr lang="en-US" sz="1200" dirty="0">
                <a:latin typeface="Arial" pitchFamily="34" charset="0"/>
                <a:cs typeface="Arial" pitchFamily="34" charset="0"/>
              </a:endParaRPr>
            </a:p>
          </p:txBody>
        </p:sp>
        <p:sp>
          <p:nvSpPr>
            <p:cNvPr id="13" name="TextBox 1"/>
            <p:cNvSpPr txBox="1"/>
            <p:nvPr/>
          </p:nvSpPr>
          <p:spPr>
            <a:xfrm>
              <a:off x="2538109" y="4095272"/>
              <a:ext cx="803265" cy="20700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dirty="0">
                  <a:latin typeface="Arial" pitchFamily="34" charset="0"/>
                  <a:cs typeface="Arial" pitchFamily="34" charset="0"/>
                </a:rPr>
                <a:t>Region 2</a:t>
              </a:r>
            </a:p>
          </p:txBody>
        </p:sp>
        <p:sp>
          <p:nvSpPr>
            <p:cNvPr id="14" name="Straight Arrow Connector 13"/>
            <p:cNvSpPr/>
            <p:nvPr/>
          </p:nvSpPr>
          <p:spPr>
            <a:xfrm>
              <a:off x="3432062" y="5524362"/>
              <a:ext cx="1535273" cy="619"/>
            </a:xfrm>
            <a:prstGeom prst="straightConnector1">
              <a:avLst/>
            </a:prstGeom>
            <a:ln>
              <a:prstDash val="sysDot"/>
              <a:headEnd type="arrow"/>
              <a:tailEnd type="arrow"/>
            </a:ln>
          </p:spPr>
          <p:style>
            <a:lnRef idx="3">
              <a:schemeClr val="dk1"/>
            </a:lnRef>
            <a:fillRef idx="0">
              <a:schemeClr val="dk1"/>
            </a:fillRef>
            <a:effectRef idx="2">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5" name="TextBox 1"/>
            <p:cNvSpPr txBox="1"/>
            <p:nvPr/>
          </p:nvSpPr>
          <p:spPr>
            <a:xfrm>
              <a:off x="3404414" y="5007951"/>
              <a:ext cx="1677789" cy="50376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dirty="0" smtClean="0">
                  <a:latin typeface="Arial" pitchFamily="34" charset="0"/>
                  <a:cs typeface="Arial" pitchFamily="34" charset="0"/>
                </a:rPr>
                <a:t>Fewer</a:t>
              </a:r>
              <a:r>
                <a:rPr lang="en-US" sz="1600" baseline="0" dirty="0" smtClean="0">
                  <a:latin typeface="Arial" pitchFamily="34" charset="0"/>
                  <a:cs typeface="Arial" pitchFamily="34" charset="0"/>
                </a:rPr>
                <a:t> accesses</a:t>
              </a:r>
              <a:br>
                <a:rPr lang="en-US" sz="1600" baseline="0" dirty="0" smtClean="0">
                  <a:latin typeface="Arial" pitchFamily="34" charset="0"/>
                  <a:cs typeface="Arial" pitchFamily="34" charset="0"/>
                </a:rPr>
              </a:br>
              <a:r>
                <a:rPr lang="en-US" sz="1600" baseline="0" dirty="0" smtClean="0">
                  <a:latin typeface="Arial" pitchFamily="34" charset="0"/>
                  <a:cs typeface="Arial" pitchFamily="34" charset="0"/>
                </a:rPr>
                <a:t>with </a:t>
              </a:r>
              <a:r>
                <a:rPr lang="en-US" sz="1600" baseline="0" dirty="0">
                  <a:latin typeface="Arial" pitchFamily="34" charset="0"/>
                  <a:cs typeface="Arial" pitchFamily="34" charset="0"/>
                </a:rPr>
                <a:t>high delays</a:t>
              </a:r>
              <a:endParaRPr lang="en-US" sz="1600" dirty="0">
                <a:latin typeface="Arial" pitchFamily="34" charset="0"/>
                <a:cs typeface="Arial" pitchFamily="34" charset="0"/>
              </a:endParaRPr>
            </a:p>
          </p:txBody>
        </p:sp>
      </p:grpSp>
      <p:sp>
        <p:nvSpPr>
          <p:cNvPr id="17" name="TextBox 16"/>
          <p:cNvSpPr txBox="1"/>
          <p:nvPr/>
        </p:nvSpPr>
        <p:spPr>
          <a:xfrm>
            <a:off x="6134100" y="927100"/>
            <a:ext cx="2178802" cy="353943"/>
          </a:xfrm>
          <a:prstGeom prst="rect">
            <a:avLst/>
          </a:prstGeom>
          <a:noFill/>
        </p:spPr>
        <p:txBody>
          <a:bodyPr wrap="none" rtlCol="0">
            <a:spAutoFit/>
          </a:bodyPr>
          <a:lstStyle/>
          <a:p>
            <a:r>
              <a:rPr lang="en-US" dirty="0" smtClean="0"/>
              <a:t>Before Scheme-1</a:t>
            </a:r>
            <a:endParaRPr lang="en-US" dirty="0"/>
          </a:p>
        </p:txBody>
      </p:sp>
      <p:sp>
        <p:nvSpPr>
          <p:cNvPr id="18" name="TextBox 17"/>
          <p:cNvSpPr txBox="1"/>
          <p:nvPr/>
        </p:nvSpPr>
        <p:spPr>
          <a:xfrm>
            <a:off x="6210300" y="3683000"/>
            <a:ext cx="1963999" cy="353943"/>
          </a:xfrm>
          <a:prstGeom prst="rect">
            <a:avLst/>
          </a:prstGeom>
          <a:noFill/>
        </p:spPr>
        <p:txBody>
          <a:bodyPr wrap="none" rtlCol="0">
            <a:spAutoFit/>
          </a:bodyPr>
          <a:lstStyle/>
          <a:p>
            <a:r>
              <a:rPr lang="en-US" dirty="0" smtClean="0"/>
              <a:t>After Scheme-1</a:t>
            </a:r>
            <a:endParaRPr lang="en-US" dirty="0"/>
          </a:p>
        </p:txBody>
      </p:sp>
    </p:spTree>
    <p:extLst>
      <p:ext uri="{BB962C8B-B14F-4D97-AF65-F5344CB8AC3E}">
        <p14:creationId xmlns:p14="http://schemas.microsoft.com/office/powerpoint/2010/main" val="163866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fade">
                                      <p:cBhvr>
                                        <p:cTn id="36" dur="500"/>
                                        <p:tgtEl>
                                          <p:spTgt spid="6"/>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500"/>
                                        <p:tgtEl>
                                          <p:spTgt spid="3">
                                            <p:txEl>
                                              <p:pRg st="6" end="6"/>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Graphic spid="6" grpId="0">
        <p:bldAsOne/>
      </p:bldGraphic>
      <p:bldP spid="17"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3" name="Content Placeholder 2"/>
          <p:cNvSpPr>
            <a:spLocks noGrp="1"/>
          </p:cNvSpPr>
          <p:nvPr>
            <p:ph idx="1"/>
          </p:nvPr>
        </p:nvSpPr>
        <p:spPr/>
        <p:txBody>
          <a:bodyPr/>
          <a:lstStyle/>
          <a:p>
            <a:r>
              <a:rPr lang="en-US" dirty="0" smtClean="0"/>
              <a:t>Reduction in idleness of banks</a:t>
            </a:r>
          </a:p>
          <a:p>
            <a:pPr lvl="1"/>
            <a:endParaRPr lang="en-US" dirty="0" smtClean="0"/>
          </a:p>
          <a:p>
            <a:r>
              <a:rPr lang="en-US" dirty="0" smtClean="0"/>
              <a:t>Dynamic behavior</a:t>
            </a:r>
          </a:p>
          <a:p>
            <a:pPr lvl="1"/>
            <a:r>
              <a:rPr lang="en-US" dirty="0" smtClean="0"/>
              <a:t>Scheme-2 reduces the idleness consistently over time</a:t>
            </a:r>
            <a:endParaRPr lang="en-US" dirty="0"/>
          </a:p>
        </p:txBody>
      </p:sp>
      <p:graphicFrame>
        <p:nvGraphicFramePr>
          <p:cNvPr id="4" name="Chart 3"/>
          <p:cNvGraphicFramePr>
            <a:graphicFrameLocks noGrp="1"/>
          </p:cNvGraphicFramePr>
          <p:nvPr>
            <p:extLst>
              <p:ext uri="{D42A27DB-BD31-4B8C-83A1-F6EECF244321}">
                <p14:modId xmlns:p14="http://schemas.microsoft.com/office/powerpoint/2010/main" val="2813563549"/>
              </p:ext>
            </p:extLst>
          </p:nvPr>
        </p:nvGraphicFramePr>
        <p:xfrm>
          <a:off x="138653" y="3273096"/>
          <a:ext cx="4619501" cy="28096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noGrp="1"/>
          </p:cNvGraphicFramePr>
          <p:nvPr>
            <p:extLst>
              <p:ext uri="{D42A27DB-BD31-4B8C-83A1-F6EECF244321}">
                <p14:modId xmlns:p14="http://schemas.microsoft.com/office/powerpoint/2010/main" val="2660670568"/>
              </p:ext>
            </p:extLst>
          </p:nvPr>
        </p:nvGraphicFramePr>
        <p:xfrm>
          <a:off x="4701185" y="3268441"/>
          <a:ext cx="4131522" cy="29759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2456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endParaRPr lang="en-US" dirty="0" smtClean="0"/>
          </a:p>
          <a:p>
            <a:pPr marL="0" indent="0">
              <a:buNone/>
            </a:pPr>
            <a:endParaRPr lang="en-US" dirty="0" smtClean="0"/>
          </a:p>
          <a:p>
            <a:pPr>
              <a:lnSpc>
                <a:spcPct val="150000"/>
              </a:lnSpc>
            </a:pPr>
            <a:r>
              <a:rPr lang="en-US" dirty="0" smtClean="0"/>
              <a:t>Introduction and Motivation</a:t>
            </a:r>
          </a:p>
          <a:p>
            <a:pPr>
              <a:lnSpc>
                <a:spcPct val="150000"/>
              </a:lnSpc>
            </a:pPr>
            <a:r>
              <a:rPr lang="en-US" dirty="0" smtClean="0"/>
              <a:t>Details of the Proposed Schemes</a:t>
            </a:r>
          </a:p>
          <a:p>
            <a:pPr>
              <a:lnSpc>
                <a:spcPct val="150000"/>
              </a:lnSpc>
            </a:pPr>
            <a:r>
              <a:rPr lang="en-US" dirty="0" smtClean="0"/>
              <a:t>Implementation</a:t>
            </a:r>
          </a:p>
          <a:p>
            <a:pPr>
              <a:lnSpc>
                <a:spcPct val="150000"/>
              </a:lnSpc>
            </a:pPr>
            <a:r>
              <a:rPr lang="en-US" dirty="0" smtClean="0"/>
              <a:t>Experimental Setup and Results</a:t>
            </a:r>
          </a:p>
          <a:p>
            <a:pPr marL="0" indent="0">
              <a:buNone/>
            </a:pPr>
            <a:endParaRPr lang="en-US" dirty="0"/>
          </a:p>
        </p:txBody>
      </p:sp>
    </p:spTree>
    <p:extLst>
      <p:ext uri="{BB962C8B-B14F-4D97-AF65-F5344CB8AC3E}">
        <p14:creationId xmlns:p14="http://schemas.microsoft.com/office/powerpoint/2010/main" val="157809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a:t>
            </a:r>
            <a:endParaRPr lang="en-US" dirty="0"/>
          </a:p>
        </p:txBody>
      </p:sp>
      <p:sp>
        <p:nvSpPr>
          <p:cNvPr id="3" name="Content Placeholder 2"/>
          <p:cNvSpPr>
            <a:spLocks noGrp="1"/>
          </p:cNvSpPr>
          <p:nvPr>
            <p:ph idx="1"/>
          </p:nvPr>
        </p:nvSpPr>
        <p:spPr/>
        <p:txBody>
          <a:bodyPr/>
          <a:lstStyle/>
          <a:p>
            <a:r>
              <a:rPr lang="en-US" dirty="0" smtClean="0"/>
              <a:t>System Parameters</a:t>
            </a:r>
          </a:p>
          <a:p>
            <a:pPr lvl="1"/>
            <a:r>
              <a:rPr lang="en-US" dirty="0" smtClean="0"/>
              <a:t>Lateness threshold</a:t>
            </a:r>
          </a:p>
          <a:p>
            <a:pPr lvl="1"/>
            <a:r>
              <a:rPr lang="en-US" dirty="0" smtClean="0"/>
              <a:t>Bank History Table history length</a:t>
            </a:r>
          </a:p>
          <a:p>
            <a:pPr lvl="1"/>
            <a:r>
              <a:rPr lang="en-US" dirty="0" smtClean="0"/>
              <a:t>Number of memory controllers</a:t>
            </a:r>
          </a:p>
          <a:p>
            <a:pPr lvl="1"/>
            <a:r>
              <a:rPr lang="en-US" dirty="0" smtClean="0"/>
              <a:t>Number of cores</a:t>
            </a:r>
          </a:p>
          <a:p>
            <a:pPr lvl="1"/>
            <a:r>
              <a:rPr lang="en-US" dirty="0" smtClean="0"/>
              <a:t>Number of router stages</a:t>
            </a:r>
          </a:p>
          <a:p>
            <a:pPr lvl="1"/>
            <a:endParaRPr lang="en-US" dirty="0" smtClean="0"/>
          </a:p>
          <a:p>
            <a:r>
              <a:rPr lang="en-US" dirty="0" smtClean="0"/>
              <a:t>Analyze sensitivity of results to system parameters</a:t>
            </a:r>
          </a:p>
          <a:p>
            <a:pPr lvl="1"/>
            <a:r>
              <a:rPr lang="en-US" dirty="0"/>
              <a:t>Experimented with different values</a:t>
            </a:r>
          </a:p>
          <a:p>
            <a:pPr lvl="1"/>
            <a:endParaRPr lang="en-US" dirty="0"/>
          </a:p>
        </p:txBody>
      </p:sp>
    </p:spTree>
    <p:extLst>
      <p:ext uri="{BB962C8B-B14F-4D97-AF65-F5344CB8AC3E}">
        <p14:creationId xmlns:p14="http://schemas.microsoft.com/office/powerpoint/2010/main" val="351073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63" y="133350"/>
            <a:ext cx="8604085" cy="679450"/>
          </a:xfrm>
        </p:spPr>
        <p:txBody>
          <a:bodyPr/>
          <a:lstStyle/>
          <a:p>
            <a:r>
              <a:rPr lang="en-US" dirty="0" smtClean="0"/>
              <a:t>Sensitivity Analysis – “Late” Threshold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smtClean="0"/>
                  <a:t>Scheme 1</a:t>
                </a:r>
                <a:r>
                  <a:rPr lang="en-US" sz="2400" dirty="0"/>
                  <a:t>:  Threshold to determine if a message is late </a:t>
                </a:r>
                <a:endParaRPr lang="en-US" sz="2400" dirty="0" smtClean="0"/>
              </a:p>
              <a:p>
                <a:pPr lvl="1"/>
                <a:r>
                  <a:rPr lang="en-US" dirty="0" smtClean="0"/>
                  <a:t>Default = </a:t>
                </a:r>
                <a14:m>
                  <m:oMath xmlns:m="http://schemas.openxmlformats.org/officeDocument/2006/math">
                    <m:r>
                      <a:rPr lang="en-US" b="0" i="1" smtClean="0">
                        <a:latin typeface="Cambria Math"/>
                      </a:rPr>
                      <m:t>1.2</m:t>
                    </m:r>
                    <m:r>
                      <a:rPr lang="en-US" b="0" i="1" smtClean="0">
                        <a:latin typeface="Cambria Math"/>
                        <a:ea typeface="Cambria Math"/>
                      </a:rPr>
                      <m:t>×</m:t>
                    </m:r>
                    <m:sSub>
                      <m:sSubPr>
                        <m:ctrlPr>
                          <a:rPr lang="en-US" b="0" i="1" smtClean="0">
                            <a:latin typeface="Cambria Math"/>
                            <a:ea typeface="Cambria Math"/>
                          </a:rPr>
                        </m:ctrlPr>
                      </m:sSubPr>
                      <m:e>
                        <m:r>
                          <a:rPr lang="en-US" b="0" i="1" smtClean="0">
                            <a:latin typeface="Cambria Math"/>
                            <a:ea typeface="Cambria Math"/>
                          </a:rPr>
                          <m:t>𝐷𝑒𝑙𝑎𝑦</m:t>
                        </m:r>
                      </m:e>
                      <m:sub>
                        <m:r>
                          <a:rPr lang="en-US" b="0" i="1" smtClean="0">
                            <a:latin typeface="Cambria Math"/>
                            <a:ea typeface="Cambria Math"/>
                          </a:rPr>
                          <m:t>𝑎𝑣𝑔</m:t>
                        </m:r>
                      </m:sub>
                    </m:sSub>
                  </m:oMath>
                </a14:m>
                <a:r>
                  <a:rPr lang="en-US" dirty="0" smtClean="0"/>
                  <a:t>= </a:t>
                </a:r>
                <a14:m>
                  <m:oMath xmlns:m="http://schemas.openxmlformats.org/officeDocument/2006/math">
                    <m:r>
                      <a:rPr lang="en-US" b="0" i="1" smtClean="0">
                        <a:latin typeface="Cambria Math"/>
                      </a:rPr>
                      <m:t>1.7</m:t>
                    </m:r>
                    <m:r>
                      <a:rPr lang="en-US" b="0" i="1" smtClean="0">
                        <a:latin typeface="Cambria Math"/>
                        <a:ea typeface="Cambria Math"/>
                      </a:rPr>
                      <m:t>×</m:t>
                    </m:r>
                    <m:sSub>
                      <m:sSubPr>
                        <m:ctrlPr>
                          <a:rPr lang="en-US" b="0" i="1" smtClean="0">
                            <a:latin typeface="Cambria Math"/>
                            <a:ea typeface="Cambria Math"/>
                          </a:rPr>
                        </m:ctrlPr>
                      </m:sSubPr>
                      <m:e>
                        <m:r>
                          <a:rPr lang="en-US" b="0" i="1" smtClean="0">
                            <a:latin typeface="Cambria Math"/>
                            <a:ea typeface="Cambria Math"/>
                          </a:rPr>
                          <m:t>𝐷𝑒𝑙𝑎𝑦</m:t>
                        </m:r>
                      </m:e>
                      <m:sub>
                        <m:r>
                          <a:rPr lang="en-US" b="0" i="1" smtClean="0">
                            <a:latin typeface="Cambria Math"/>
                            <a:ea typeface="Cambria Math"/>
                          </a:rPr>
                          <m:t>𝑠𝑜</m:t>
                        </m:r>
                        <m:r>
                          <a:rPr lang="en-US" b="0" i="1" smtClean="0">
                            <a:latin typeface="Cambria Math"/>
                            <a:ea typeface="Cambria Math"/>
                          </a:rPr>
                          <m:t>−</m:t>
                        </m:r>
                        <m:r>
                          <a:rPr lang="en-US" b="0" i="1" smtClean="0">
                            <a:latin typeface="Cambria Math"/>
                            <a:ea typeface="Cambria Math"/>
                          </a:rPr>
                          <m:t>𝑓𝑎𝑟</m:t>
                        </m:r>
                        <m:r>
                          <a:rPr lang="en-US" b="0" i="1" smtClean="0">
                            <a:latin typeface="Cambria Math"/>
                            <a:ea typeface="Cambria Math"/>
                          </a:rPr>
                          <m:t>−</m:t>
                        </m:r>
                        <m:r>
                          <a:rPr lang="en-US" b="0" i="1" smtClean="0">
                            <a:latin typeface="Cambria Math"/>
                            <a:ea typeface="Cambria Math"/>
                          </a:rPr>
                          <m:t>𝑎𝑣𝑔</m:t>
                        </m:r>
                      </m:sub>
                    </m:sSub>
                  </m:oMath>
                </a14:m>
                <a:endParaRPr lang="en-US" sz="1800" dirty="0" smtClean="0"/>
              </a:p>
              <a:p>
                <a:r>
                  <a:rPr lang="en-US" sz="2200" dirty="0" smtClean="0"/>
                  <a:t>Reduced Threshold: </a:t>
                </a:r>
                <a14:m>
                  <m:oMath xmlns:m="http://schemas.openxmlformats.org/officeDocument/2006/math">
                    <m:r>
                      <a:rPr lang="en-US" sz="2200" b="0" i="1" smtClean="0">
                        <a:latin typeface="Cambria Math"/>
                      </a:rPr>
                      <m:t>1.1</m:t>
                    </m:r>
                    <m:r>
                      <a:rPr lang="en-US" sz="2200" b="0" i="1" smtClean="0">
                        <a:latin typeface="Cambria Math"/>
                        <a:ea typeface="Cambria Math"/>
                      </a:rPr>
                      <m:t>×</m:t>
                    </m:r>
                    <m:sSub>
                      <m:sSubPr>
                        <m:ctrlPr>
                          <a:rPr lang="en-US" sz="2200" b="0" i="1" smtClean="0">
                            <a:latin typeface="Cambria Math"/>
                            <a:ea typeface="Cambria Math"/>
                          </a:rPr>
                        </m:ctrlPr>
                      </m:sSubPr>
                      <m:e>
                        <m:r>
                          <a:rPr lang="en-US" sz="2200" b="0" i="1" smtClean="0">
                            <a:latin typeface="Cambria Math"/>
                            <a:ea typeface="Cambria Math"/>
                          </a:rPr>
                          <m:t>𝐷𝑒𝑙𝑎𝑦</m:t>
                        </m:r>
                      </m:e>
                      <m:sub>
                        <m:r>
                          <a:rPr lang="en-US" sz="2200" b="0" i="1" smtClean="0">
                            <a:latin typeface="Cambria Math"/>
                            <a:ea typeface="Cambria Math"/>
                          </a:rPr>
                          <m:t>𝑎𝑣𝑔</m:t>
                        </m:r>
                      </m:sub>
                    </m:sSub>
                  </m:oMath>
                </a14:m>
                <a:endParaRPr lang="en-US" dirty="0" smtClean="0"/>
              </a:p>
              <a:p>
                <a:pPr lvl="1"/>
                <a:r>
                  <a:rPr lang="en-US" sz="2000" dirty="0" smtClean="0"/>
                  <a:t>More messages considered late</a:t>
                </a:r>
              </a:p>
              <a:p>
                <a:pPr lvl="1"/>
                <a:r>
                  <a:rPr lang="en-US" sz="2000" dirty="0" smtClean="0"/>
                  <a:t>Too many messages to prioritize can hurt other messages</a:t>
                </a:r>
              </a:p>
              <a:p>
                <a:r>
                  <a:rPr lang="en-US" sz="2200" dirty="0" smtClean="0"/>
                  <a:t>Increased Threshold: </a:t>
                </a:r>
                <a14:m>
                  <m:oMath xmlns:m="http://schemas.openxmlformats.org/officeDocument/2006/math">
                    <m:r>
                      <a:rPr lang="en-US" sz="2200" b="0" i="1" smtClean="0">
                        <a:latin typeface="Cambria Math"/>
                      </a:rPr>
                      <m:t>1.4</m:t>
                    </m:r>
                    <m:r>
                      <a:rPr lang="en-US" sz="2200" b="0" i="1" smtClean="0">
                        <a:latin typeface="Cambria Math"/>
                        <a:ea typeface="Cambria Math"/>
                      </a:rPr>
                      <m:t>×</m:t>
                    </m:r>
                    <m:sSub>
                      <m:sSubPr>
                        <m:ctrlPr>
                          <a:rPr lang="en-US" sz="2200" b="0" i="1" smtClean="0">
                            <a:latin typeface="Cambria Math"/>
                            <a:ea typeface="Cambria Math"/>
                          </a:rPr>
                        </m:ctrlPr>
                      </m:sSubPr>
                      <m:e>
                        <m:r>
                          <a:rPr lang="en-US" sz="2200" b="0" i="1" smtClean="0">
                            <a:latin typeface="Cambria Math"/>
                            <a:ea typeface="Cambria Math"/>
                          </a:rPr>
                          <m:t>𝐷𝑒𝑙𝑎𝑦</m:t>
                        </m:r>
                      </m:e>
                      <m:sub>
                        <m:r>
                          <a:rPr lang="en-US" sz="2200" b="0" i="1" smtClean="0">
                            <a:latin typeface="Cambria Math"/>
                            <a:ea typeface="Cambria Math"/>
                          </a:rPr>
                          <m:t>𝑎𝑣𝑔</m:t>
                        </m:r>
                      </m:sub>
                    </m:sSub>
                  </m:oMath>
                </a14:m>
                <a:endParaRPr lang="en-US" dirty="0"/>
              </a:p>
              <a:p>
                <a:pPr lvl="1"/>
                <a:r>
                  <a:rPr lang="en-US" sz="2000" dirty="0" smtClean="0"/>
                  <a:t>Fewer </a:t>
                </a:r>
                <a:r>
                  <a:rPr lang="en-US" sz="2000" dirty="0"/>
                  <a:t>messages considered </a:t>
                </a:r>
                <a:r>
                  <a:rPr lang="en-US" sz="2000" dirty="0" smtClean="0"/>
                  <a:t>late</a:t>
                </a:r>
              </a:p>
              <a:p>
                <a:pPr lvl="1"/>
                <a:r>
                  <a:rPr lang="en-US" dirty="0" smtClean="0"/>
                  <a:t>Can miss opportunities</a:t>
                </a:r>
                <a:endParaRPr lang="en-US" sz="2000" dirty="0"/>
              </a:p>
              <a:p>
                <a:endParaRPr lang="en-US" sz="2400" dirty="0" smtClean="0"/>
              </a:p>
              <a:p>
                <a:endParaRPr lang="en-US" sz="2400" dirty="0" smtClean="0"/>
              </a:p>
              <a:p>
                <a:endParaRPr lang="en-US" sz="2400" dirty="0" smtClean="0"/>
              </a:p>
              <a:p>
                <a:endParaRPr lang="en-US" sz="2400" dirty="0"/>
              </a:p>
              <a:p>
                <a:endParaRPr lang="en-US" sz="2400" dirty="0" smtClean="0"/>
              </a:p>
              <a:p>
                <a:endParaRPr lang="en-US" sz="2400"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954" t="-1378"/>
                </a:stretch>
              </a:blipFill>
            </p:spPr>
            <p:txBody>
              <a:bodyPr/>
              <a:lstStyle/>
              <a:p>
                <a:r>
                  <a:rPr lang="en-US">
                    <a:noFill/>
                  </a:rPr>
                  <a:t> </a:t>
                </a:r>
              </a:p>
            </p:txBody>
          </p:sp>
        </mc:Fallback>
      </mc:AlternateContent>
      <p:graphicFrame>
        <p:nvGraphicFramePr>
          <p:cNvPr id="4" name="Chart 3"/>
          <p:cNvGraphicFramePr>
            <a:graphicFrameLocks noGrp="1"/>
          </p:cNvGraphicFramePr>
          <p:nvPr>
            <p:extLst>
              <p:ext uri="{D42A27DB-BD31-4B8C-83A1-F6EECF244321}">
                <p14:modId xmlns:p14="http://schemas.microsoft.com/office/powerpoint/2010/main" val="2513107199"/>
              </p:ext>
            </p:extLst>
          </p:nvPr>
        </p:nvGraphicFramePr>
        <p:xfrm>
          <a:off x="1835462" y="4379874"/>
          <a:ext cx="4763045" cy="24781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7925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 – History Length </a:t>
            </a:r>
            <a:endParaRPr lang="en-US" dirty="0"/>
          </a:p>
        </p:txBody>
      </p:sp>
      <p:sp>
        <p:nvSpPr>
          <p:cNvPr id="7" name="Content Placeholder 6"/>
          <p:cNvSpPr>
            <a:spLocks noGrp="1"/>
          </p:cNvSpPr>
          <p:nvPr>
            <p:ph idx="1"/>
          </p:nvPr>
        </p:nvSpPr>
        <p:spPr/>
        <p:txBody>
          <a:bodyPr/>
          <a:lstStyle/>
          <a:p>
            <a:r>
              <a:rPr lang="en-US" dirty="0"/>
              <a:t>Scheme </a:t>
            </a:r>
            <a:r>
              <a:rPr lang="en-US" dirty="0" smtClean="0"/>
              <a:t>2: </a:t>
            </a:r>
            <a:r>
              <a:rPr lang="en-US" dirty="0"/>
              <a:t>History length</a:t>
            </a:r>
          </a:p>
          <a:p>
            <a:pPr lvl="1"/>
            <a:r>
              <a:rPr lang="en-US" sz="1800" dirty="0" smtClean="0"/>
              <a:t>History kept at the routers for past T cycles</a:t>
            </a:r>
          </a:p>
          <a:p>
            <a:pPr lvl="1"/>
            <a:r>
              <a:rPr lang="en-US" sz="1800" dirty="0" smtClean="0"/>
              <a:t>Default value T=200 cycles</a:t>
            </a:r>
          </a:p>
          <a:p>
            <a:r>
              <a:rPr lang="en-US" dirty="0" smtClean="0"/>
              <a:t>Shorter history: T=100 cycles </a:t>
            </a:r>
          </a:p>
          <a:p>
            <a:pPr lvl="1"/>
            <a:r>
              <a:rPr lang="en-US" dirty="0" smtClean="0"/>
              <a:t>Cannot find idle banks precisely </a:t>
            </a:r>
          </a:p>
          <a:p>
            <a:r>
              <a:rPr lang="en-US" dirty="0" smtClean="0"/>
              <a:t>Longer history: T=400 cycles</a:t>
            </a:r>
          </a:p>
          <a:p>
            <a:pPr lvl="1"/>
            <a:r>
              <a:rPr lang="en-US" dirty="0" smtClean="0"/>
              <a:t>Less number requests prioritized</a:t>
            </a:r>
          </a:p>
          <a:p>
            <a:endParaRPr lang="en-US" dirty="0" smtClean="0"/>
          </a:p>
          <a:p>
            <a:endParaRPr lang="en-US" sz="2000" dirty="0"/>
          </a:p>
          <a:p>
            <a:endParaRPr lang="en-US" sz="2000" dirty="0" smtClean="0"/>
          </a:p>
          <a:p>
            <a:endParaRPr lang="en-US" sz="2000" dirty="0"/>
          </a:p>
          <a:p>
            <a:endParaRPr lang="en-US" sz="2000" dirty="0" smtClean="0"/>
          </a:p>
          <a:p>
            <a:endParaRPr lang="en-US" sz="2000" dirty="0" smtClean="0"/>
          </a:p>
          <a:p>
            <a:pPr lvl="1"/>
            <a:endParaRPr lang="en-US" sz="1600" dirty="0"/>
          </a:p>
        </p:txBody>
      </p:sp>
      <p:graphicFrame>
        <p:nvGraphicFramePr>
          <p:cNvPr id="5" name="Chart 4"/>
          <p:cNvGraphicFramePr>
            <a:graphicFrameLocks noGrp="1"/>
          </p:cNvGraphicFramePr>
          <p:nvPr>
            <p:extLst>
              <p:ext uri="{D42A27DB-BD31-4B8C-83A1-F6EECF244321}">
                <p14:modId xmlns:p14="http://schemas.microsoft.com/office/powerpoint/2010/main" val="139002833"/>
              </p:ext>
            </p:extLst>
          </p:nvPr>
        </p:nvGraphicFramePr>
        <p:xfrm>
          <a:off x="1834380" y="3865155"/>
          <a:ext cx="4986549" cy="25974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52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500"/>
                                        <p:tgtEl>
                                          <p:spTgt spid="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fade">
                                      <p:cBhvr>
                                        <p:cTn id="21" dur="500"/>
                                        <p:tgtEl>
                                          <p:spTgt spid="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500"/>
                                        <p:tgtEl>
                                          <p:spTgt spid="7">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 – Number of MCs </a:t>
            </a:r>
            <a:endParaRPr lang="en-US" dirty="0"/>
          </a:p>
        </p:txBody>
      </p:sp>
      <p:sp>
        <p:nvSpPr>
          <p:cNvPr id="3" name="Content Placeholder 2"/>
          <p:cNvSpPr>
            <a:spLocks noGrp="1"/>
          </p:cNvSpPr>
          <p:nvPr>
            <p:ph idx="1"/>
          </p:nvPr>
        </p:nvSpPr>
        <p:spPr/>
        <p:txBody>
          <a:bodyPr/>
          <a:lstStyle/>
          <a:p>
            <a:r>
              <a:rPr lang="en-US" dirty="0" smtClean="0"/>
              <a:t>Less MCs means</a:t>
            </a:r>
          </a:p>
          <a:p>
            <a:pPr lvl="1"/>
            <a:r>
              <a:rPr lang="en-US" sz="1800" dirty="0"/>
              <a:t>More pressure on </a:t>
            </a:r>
            <a:r>
              <a:rPr lang="en-US" sz="1800" dirty="0" smtClean="0"/>
              <a:t>each MC</a:t>
            </a:r>
            <a:endParaRPr lang="en-US" sz="1800" dirty="0"/>
          </a:p>
          <a:p>
            <a:pPr lvl="1"/>
            <a:r>
              <a:rPr lang="en-US" sz="1800" dirty="0" smtClean="0"/>
              <a:t>Higher queuing latency</a:t>
            </a:r>
          </a:p>
          <a:p>
            <a:r>
              <a:rPr lang="en-US" dirty="0" smtClean="0"/>
              <a:t>More late requests</a:t>
            </a:r>
          </a:p>
          <a:p>
            <a:pPr lvl="1"/>
            <a:r>
              <a:rPr lang="en-US" dirty="0" smtClean="0"/>
              <a:t>More room for Scheme 1 </a:t>
            </a:r>
          </a:p>
          <a:p>
            <a:r>
              <a:rPr lang="en-US" dirty="0" smtClean="0"/>
              <a:t>Less idleness at banks</a:t>
            </a:r>
          </a:p>
          <a:p>
            <a:pPr lvl="1"/>
            <a:r>
              <a:rPr lang="en-US" dirty="0" smtClean="0"/>
              <a:t>Less room for Scheme 2</a:t>
            </a:r>
          </a:p>
        </p:txBody>
      </p:sp>
      <p:graphicFrame>
        <p:nvGraphicFramePr>
          <p:cNvPr id="6" name="Chart 5"/>
          <p:cNvGraphicFramePr>
            <a:graphicFrameLocks noGrp="1"/>
          </p:cNvGraphicFramePr>
          <p:nvPr>
            <p:extLst>
              <p:ext uri="{D42A27DB-BD31-4B8C-83A1-F6EECF244321}">
                <p14:modId xmlns:p14="http://schemas.microsoft.com/office/powerpoint/2010/main" val="4139057391"/>
              </p:ext>
            </p:extLst>
          </p:nvPr>
        </p:nvGraphicFramePr>
        <p:xfrm>
          <a:off x="1791730" y="3954162"/>
          <a:ext cx="4967416" cy="2562961"/>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5115697" y="3489237"/>
            <a:ext cx="3534033" cy="615553"/>
          </a:xfrm>
          <a:prstGeom prst="rect">
            <a:avLst/>
          </a:prstGeom>
        </p:spPr>
        <p:txBody>
          <a:bodyPr wrap="square">
            <a:spAutoFit/>
          </a:bodyPr>
          <a:lstStyle/>
          <a:p>
            <a:pPr algn="ctr"/>
            <a:r>
              <a:rPr lang="en-US" dirty="0" smtClean="0"/>
              <a:t>Slightly higher</a:t>
            </a:r>
            <a:r>
              <a:rPr lang="en-US" dirty="0"/>
              <a:t/>
            </a:r>
            <a:br>
              <a:rPr lang="en-US" dirty="0"/>
            </a:br>
            <a:r>
              <a:rPr lang="en-US" dirty="0" smtClean="0"/>
              <a:t>improvements with 2 MC </a:t>
            </a:r>
            <a:endParaRPr lang="en-US" dirty="0"/>
          </a:p>
        </p:txBody>
      </p:sp>
    </p:spTree>
    <p:extLst>
      <p:ext uri="{BB962C8B-B14F-4D97-AF65-F5344CB8AC3E}">
        <p14:creationId xmlns:p14="http://schemas.microsoft.com/office/powerpoint/2010/main" val="94729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 – 16 Cores</a:t>
            </a:r>
            <a:endParaRPr lang="en-US" dirty="0"/>
          </a:p>
        </p:txBody>
      </p:sp>
      <p:sp>
        <p:nvSpPr>
          <p:cNvPr id="3" name="Content Placeholder 2"/>
          <p:cNvSpPr>
            <a:spLocks noGrp="1"/>
          </p:cNvSpPr>
          <p:nvPr>
            <p:ph idx="1"/>
          </p:nvPr>
        </p:nvSpPr>
        <p:spPr>
          <a:xfrm>
            <a:off x="306388" y="3416300"/>
            <a:ext cx="4637087" cy="3028950"/>
          </a:xfrm>
        </p:spPr>
        <p:txBody>
          <a:bodyPr/>
          <a:lstStyle/>
          <a:p>
            <a:r>
              <a:rPr lang="en-US" dirty="0" smtClean="0"/>
              <a:t>Scheme-1 + Scheme-2 </a:t>
            </a:r>
          </a:p>
          <a:p>
            <a:pPr lvl="1"/>
            <a:r>
              <a:rPr lang="en-US" dirty="0"/>
              <a:t>8</a:t>
            </a:r>
            <a:r>
              <a:rPr lang="en-US" dirty="0" smtClean="0"/>
              <a:t>%, 10%, 5% speedup</a:t>
            </a:r>
          </a:p>
          <a:p>
            <a:pPr lvl="1"/>
            <a:r>
              <a:rPr lang="en-US" dirty="0" smtClean="0"/>
              <a:t>About 5% less than 32-cores</a:t>
            </a:r>
          </a:p>
          <a:p>
            <a:pPr lvl="1"/>
            <a:endParaRPr lang="en-US" dirty="0" smtClean="0"/>
          </a:p>
          <a:p>
            <a:r>
              <a:rPr lang="en-US" dirty="0" smtClean="0"/>
              <a:t>Proportional with the # of cores</a:t>
            </a:r>
          </a:p>
          <a:p>
            <a:pPr lvl="1"/>
            <a:r>
              <a:rPr lang="en-US" dirty="0" smtClean="0"/>
              <a:t>Higher network latency </a:t>
            </a:r>
          </a:p>
          <a:p>
            <a:pPr lvl="1"/>
            <a:r>
              <a:rPr lang="en-US" dirty="0" smtClean="0"/>
              <a:t>More room for our optimizations</a:t>
            </a:r>
          </a:p>
        </p:txBody>
      </p:sp>
      <p:graphicFrame>
        <p:nvGraphicFramePr>
          <p:cNvPr id="4" name="Chart 3"/>
          <p:cNvGraphicFramePr>
            <a:graphicFrameLocks noGrp="1"/>
          </p:cNvGraphicFramePr>
          <p:nvPr>
            <p:extLst>
              <p:ext uri="{D42A27DB-BD31-4B8C-83A1-F6EECF244321}">
                <p14:modId xmlns:p14="http://schemas.microsoft.com/office/powerpoint/2010/main" val="3995297708"/>
              </p:ext>
            </p:extLst>
          </p:nvPr>
        </p:nvGraphicFramePr>
        <p:xfrm>
          <a:off x="438149" y="1000125"/>
          <a:ext cx="3721608" cy="234086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noGrp="1"/>
          </p:cNvGraphicFramePr>
          <p:nvPr>
            <p:extLst>
              <p:ext uri="{D42A27DB-BD31-4B8C-83A1-F6EECF244321}">
                <p14:modId xmlns:p14="http://schemas.microsoft.com/office/powerpoint/2010/main" val="1718187303"/>
              </p:ext>
            </p:extLst>
          </p:nvPr>
        </p:nvGraphicFramePr>
        <p:xfrm>
          <a:off x="4648200" y="1028700"/>
          <a:ext cx="3721608" cy="23408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noGrp="1"/>
          </p:cNvGraphicFramePr>
          <p:nvPr>
            <p:extLst>
              <p:ext uri="{D42A27DB-BD31-4B8C-83A1-F6EECF244321}">
                <p14:modId xmlns:p14="http://schemas.microsoft.com/office/powerpoint/2010/main" val="2039975711"/>
              </p:ext>
            </p:extLst>
          </p:nvPr>
        </p:nvGraphicFramePr>
        <p:xfrm>
          <a:off x="4848223" y="3667125"/>
          <a:ext cx="3721608" cy="234086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63301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Graphic spid="6"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Analysis – Router Stages</a:t>
            </a:r>
            <a:endParaRPr lang="en-US" dirty="0"/>
          </a:p>
        </p:txBody>
      </p:sp>
      <p:sp>
        <p:nvSpPr>
          <p:cNvPr id="3" name="Content Placeholder 2"/>
          <p:cNvSpPr>
            <a:spLocks noGrp="1"/>
          </p:cNvSpPr>
          <p:nvPr>
            <p:ph idx="1"/>
          </p:nvPr>
        </p:nvSpPr>
        <p:spPr/>
        <p:txBody>
          <a:bodyPr/>
          <a:lstStyle/>
          <a:p>
            <a:r>
              <a:rPr lang="en-US" dirty="0" err="1" smtClean="0"/>
              <a:t>NoC</a:t>
            </a:r>
            <a:r>
              <a:rPr lang="en-US" dirty="0" smtClean="0"/>
              <a:t> Latency depends on number of stages in the routers</a:t>
            </a:r>
          </a:p>
          <a:p>
            <a:pPr lvl="1"/>
            <a:r>
              <a:rPr lang="en-US" dirty="0" smtClean="0"/>
              <a:t>5 stage vs. 2 stage routers</a:t>
            </a:r>
          </a:p>
          <a:p>
            <a:pPr lvl="1"/>
            <a:r>
              <a:rPr lang="en-US" dirty="0" smtClean="0"/>
              <a:t>Scheme 1+2 speedup ~7% on average (for mixed workloads) </a:t>
            </a:r>
            <a:br>
              <a:rPr lang="en-US" dirty="0" smtClean="0"/>
            </a:br>
            <a:endParaRPr lang="en-US" dirty="0" smtClean="0"/>
          </a:p>
          <a:p>
            <a:endParaRPr lang="en-US" dirty="0"/>
          </a:p>
        </p:txBody>
      </p:sp>
      <p:graphicFrame>
        <p:nvGraphicFramePr>
          <p:cNvPr id="5" name="Chart 4"/>
          <p:cNvGraphicFramePr>
            <a:graphicFrameLocks noGrp="1"/>
          </p:cNvGraphicFramePr>
          <p:nvPr>
            <p:extLst>
              <p:ext uri="{D42A27DB-BD31-4B8C-83A1-F6EECF244321}">
                <p14:modId xmlns:p14="http://schemas.microsoft.com/office/powerpoint/2010/main" val="701967844"/>
              </p:ext>
            </p:extLst>
          </p:nvPr>
        </p:nvGraphicFramePr>
        <p:xfrm>
          <a:off x="1801254" y="3261669"/>
          <a:ext cx="5602342" cy="32782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249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Identified</a:t>
            </a:r>
          </a:p>
          <a:p>
            <a:pPr lvl="1"/>
            <a:r>
              <a:rPr lang="en-US" dirty="0" smtClean="0"/>
              <a:t>Some memory accesses suffer long network delays and block the cores</a:t>
            </a:r>
          </a:p>
          <a:p>
            <a:pPr lvl="1"/>
            <a:r>
              <a:rPr lang="en-US" dirty="0" smtClean="0"/>
              <a:t>Banks utilization low and uneven</a:t>
            </a:r>
          </a:p>
          <a:p>
            <a:pPr marL="0" indent="0">
              <a:buNone/>
            </a:pPr>
            <a:endParaRPr lang="en-US" dirty="0" smtClean="0"/>
          </a:p>
          <a:p>
            <a:r>
              <a:rPr lang="en-US" dirty="0" smtClean="0"/>
              <a:t>Proposed two schemes </a:t>
            </a:r>
          </a:p>
          <a:p>
            <a:pPr marL="957262" lvl="1" indent="-457200">
              <a:buFont typeface="+mj-lt"/>
              <a:buAutoNum type="arabicPeriod"/>
            </a:pPr>
            <a:r>
              <a:rPr lang="en-US" dirty="0" smtClean="0"/>
              <a:t>Network prioritization and pipeline bypassing on “late” memory </a:t>
            </a:r>
            <a:r>
              <a:rPr lang="en-US" b="1" i="1" dirty="0" smtClean="0"/>
              <a:t>response</a:t>
            </a:r>
            <a:r>
              <a:rPr lang="en-US" dirty="0" smtClean="0"/>
              <a:t> </a:t>
            </a:r>
            <a:r>
              <a:rPr lang="en-US" dirty="0"/>
              <a:t>messages to </a:t>
            </a:r>
            <a:r>
              <a:rPr lang="en-US" dirty="0" smtClean="0"/>
              <a:t>expedite them</a:t>
            </a:r>
          </a:p>
          <a:p>
            <a:pPr marL="957262" lvl="1" indent="-457200">
              <a:buFont typeface="+mj-lt"/>
              <a:buAutoNum type="arabicPeriod"/>
            </a:pPr>
            <a:r>
              <a:rPr lang="en-US" dirty="0" smtClean="0"/>
              <a:t>Network prioritization of memory </a:t>
            </a:r>
            <a:r>
              <a:rPr lang="en-US" b="1" i="1" dirty="0" smtClean="0"/>
              <a:t>request </a:t>
            </a:r>
            <a:r>
              <a:rPr lang="en-US" dirty="0" smtClean="0"/>
              <a:t>messages to improve bank utilization</a:t>
            </a:r>
          </a:p>
          <a:p>
            <a:endParaRPr lang="en-US" dirty="0"/>
          </a:p>
          <a:p>
            <a:r>
              <a:rPr lang="en-US" dirty="0" smtClean="0"/>
              <a:t>Demonstrated </a:t>
            </a:r>
          </a:p>
          <a:p>
            <a:pPr lvl="1"/>
            <a:r>
              <a:rPr lang="en-US" dirty="0"/>
              <a:t>Scheme </a:t>
            </a:r>
            <a:r>
              <a:rPr lang="en-US" dirty="0" smtClean="0"/>
              <a:t>1 achieves</a:t>
            </a:r>
            <a:r>
              <a:rPr lang="en-US" dirty="0"/>
              <a:t> </a:t>
            </a:r>
            <a:r>
              <a:rPr lang="en-US" dirty="0" smtClean="0"/>
              <a:t>6%, 10%, 11% speedup</a:t>
            </a:r>
            <a:endParaRPr lang="en-US" dirty="0"/>
          </a:p>
          <a:p>
            <a:pPr lvl="1"/>
            <a:r>
              <a:rPr lang="en-US" dirty="0" smtClean="0"/>
              <a:t>Scheme 1+2 achieves 10%, 13%, 15% speedup</a:t>
            </a:r>
            <a:endParaRPr lang="en-US" dirty="0"/>
          </a:p>
        </p:txBody>
      </p:sp>
    </p:spTree>
    <p:extLst>
      <p:ext uri="{BB962C8B-B14F-4D97-AF65-F5344CB8AC3E}">
        <p14:creationId xmlns:p14="http://schemas.microsoft.com/office/powerpoint/2010/main" val="3288657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
        <p:nvSpPr>
          <p:cNvPr id="4" name="Rectangle 2"/>
          <p:cNvSpPr>
            <a:spLocks noChangeArrowheads="1"/>
          </p:cNvSpPr>
          <p:nvPr/>
        </p:nvSpPr>
        <p:spPr bwMode="auto">
          <a:xfrm>
            <a:off x="1243039" y="5545097"/>
            <a:ext cx="7045325" cy="705321"/>
          </a:xfrm>
          <a:prstGeom prst="rect">
            <a:avLst/>
          </a:prstGeom>
          <a:noFill/>
          <a:ln w="9525">
            <a:noFill/>
            <a:miter lim="800000"/>
            <a:headEnd/>
            <a:tailEnd/>
          </a:ln>
        </p:spPr>
        <p:txBody>
          <a:bodyPr lIns="90488" tIns="44450" rIns="90488" bIns="44450">
            <a:spAutoFit/>
          </a:bodyPr>
          <a:lstStyle/>
          <a:p>
            <a:pPr algn="ctr" eaLnBrk="0" hangingPunct="0">
              <a:lnSpc>
                <a:spcPct val="100000"/>
              </a:lnSpc>
              <a:spcBef>
                <a:spcPct val="0"/>
              </a:spcBef>
              <a:defRPr/>
            </a:pPr>
            <a:r>
              <a:rPr lang="en-US" dirty="0">
                <a:latin typeface="+mj-lt"/>
                <a:ea typeface="Adobe Kaiti Std R" pitchFamily="18" charset="-128"/>
                <a:cs typeface="Times New Roman" pitchFamily="18" charset="0"/>
              </a:rPr>
              <a:t>Department of Computer Science and Engineering</a:t>
            </a:r>
          </a:p>
          <a:p>
            <a:pPr algn="ctr" eaLnBrk="0" hangingPunct="0">
              <a:lnSpc>
                <a:spcPct val="100000"/>
              </a:lnSpc>
              <a:spcBef>
                <a:spcPct val="0"/>
              </a:spcBef>
              <a:defRPr/>
            </a:pPr>
            <a:r>
              <a:rPr lang="en-US" dirty="0">
                <a:latin typeface="+mj-lt"/>
                <a:ea typeface="Adobe Kaiti Std R" pitchFamily="18" charset="-128"/>
                <a:cs typeface="Times New Roman" pitchFamily="18" charset="0"/>
              </a:rPr>
              <a:t>The Pennsylvania State University</a:t>
            </a:r>
          </a:p>
        </p:txBody>
      </p:sp>
      <p:sp>
        <p:nvSpPr>
          <p:cNvPr id="5" name="Subtitle 24"/>
          <p:cNvSpPr txBox="1">
            <a:spLocks/>
          </p:cNvSpPr>
          <p:nvPr/>
        </p:nvSpPr>
        <p:spPr bwMode="auto">
          <a:xfrm>
            <a:off x="921800" y="4487460"/>
            <a:ext cx="7687805" cy="1300539"/>
          </a:xfrm>
          <a:prstGeom prst="rect">
            <a:avLst/>
          </a:prstGeom>
          <a:noFill/>
          <a:ln w="9525">
            <a:noFill/>
            <a:miter lim="800000"/>
            <a:headEnd/>
            <a:tailEnd/>
          </a:ln>
        </p:spPr>
        <p:txBody>
          <a:bodyPr vert="horz" wrap="square" lIns="90479" tIns="44445" rIns="90479" bIns="44445" numCol="1" anchor="t" anchorCtr="0" compatLnSpc="1">
            <a:prstTxWarp prst="textNoShape">
              <a:avLst/>
            </a:prstTxWarp>
          </a:bodyPr>
          <a:lstStyle>
            <a:lvl1pPr marL="385763" indent="-385763" algn="l" rtl="0" eaLnBrk="0" fontAlgn="base" hangingPunct="0">
              <a:lnSpc>
                <a:spcPct val="93000"/>
              </a:lnSpc>
              <a:spcBef>
                <a:spcPct val="50000"/>
              </a:spcBef>
              <a:spcAft>
                <a:spcPct val="0"/>
              </a:spcAft>
              <a:buClr>
                <a:schemeClr val="accent1"/>
              </a:buClr>
              <a:buFont typeface="Wingdings" pitchFamily="2" charset="2"/>
              <a:buChar char="l"/>
              <a:defRPr sz="2200">
                <a:solidFill>
                  <a:schemeClr val="tx1"/>
                </a:solidFill>
                <a:latin typeface="+mn-lt"/>
                <a:ea typeface="+mn-ea"/>
                <a:cs typeface="+mn-cs"/>
              </a:defRPr>
            </a:lvl1pPr>
            <a:lvl2pPr marL="838200" indent="-338138" algn="l" rtl="0" eaLnBrk="0" fontAlgn="base" hangingPunct="0">
              <a:lnSpc>
                <a:spcPct val="87000"/>
              </a:lnSpc>
              <a:spcBef>
                <a:spcPct val="25000"/>
              </a:spcBef>
              <a:spcAft>
                <a:spcPct val="0"/>
              </a:spcAft>
              <a:buClr>
                <a:schemeClr val="tx2"/>
              </a:buClr>
              <a:buSzPct val="75000"/>
              <a:buFont typeface="Wingdings" pitchFamily="2" charset="2"/>
              <a:buChar char="¤"/>
              <a:defRPr sz="2000">
                <a:solidFill>
                  <a:schemeClr val="tx1"/>
                </a:solidFill>
                <a:latin typeface="+mn-lt"/>
              </a:defRPr>
            </a:lvl2pPr>
            <a:lvl3pPr marL="1285875" indent="-238125" algn="l" rtl="0" eaLnBrk="0" fontAlgn="base" hangingPunct="0">
              <a:lnSpc>
                <a:spcPct val="87000"/>
              </a:lnSpc>
              <a:spcBef>
                <a:spcPct val="10000"/>
              </a:spcBef>
              <a:spcAft>
                <a:spcPct val="0"/>
              </a:spcAft>
              <a:buClr>
                <a:schemeClr val="accent2"/>
              </a:buClr>
              <a:buSzPct val="68000"/>
              <a:buFont typeface="Wingdings" pitchFamily="2" charset="2"/>
              <a:buChar char="¢"/>
              <a:defRPr>
                <a:solidFill>
                  <a:schemeClr val="tx1"/>
                </a:solidFill>
                <a:latin typeface="+mn-lt"/>
              </a:defRPr>
            </a:lvl3pPr>
            <a:lvl4pPr marL="2032000" indent="-228600" algn="l" rtl="0" eaLnBrk="0" fontAlgn="base" hangingPunct="0">
              <a:spcBef>
                <a:spcPct val="20000"/>
              </a:spcBef>
              <a:spcAft>
                <a:spcPct val="0"/>
              </a:spcAft>
              <a:buChar char="–"/>
              <a:defRPr sz="2000">
                <a:solidFill>
                  <a:schemeClr val="tx1"/>
                </a:solidFill>
                <a:latin typeface="Times New Roman" pitchFamily="18" charset="0"/>
              </a:defRPr>
            </a:lvl4pPr>
            <a:lvl5pPr marL="2451100" indent="-228600" algn="l" rtl="0" eaLnBrk="0" fontAlgn="base" hangingPunct="0">
              <a:spcBef>
                <a:spcPct val="20000"/>
              </a:spcBef>
              <a:spcAft>
                <a:spcPct val="0"/>
              </a:spcAft>
              <a:buChar char="•"/>
              <a:defRPr sz="2000">
                <a:solidFill>
                  <a:schemeClr val="tx1"/>
                </a:solidFill>
                <a:latin typeface="Times New Roman" pitchFamily="18" charset="0"/>
              </a:defRPr>
            </a:lvl5pPr>
            <a:lvl6pPr marL="2908300" indent="-228600" algn="l" rtl="0" fontAlgn="base">
              <a:spcBef>
                <a:spcPct val="20000"/>
              </a:spcBef>
              <a:spcAft>
                <a:spcPct val="0"/>
              </a:spcAft>
              <a:buChar char="•"/>
              <a:defRPr sz="2000">
                <a:solidFill>
                  <a:schemeClr val="tx1"/>
                </a:solidFill>
                <a:latin typeface="Times New Roman" pitchFamily="18" charset="0"/>
              </a:defRPr>
            </a:lvl6pPr>
            <a:lvl7pPr marL="3365500" indent="-228600" algn="l" rtl="0" fontAlgn="base">
              <a:spcBef>
                <a:spcPct val="20000"/>
              </a:spcBef>
              <a:spcAft>
                <a:spcPct val="0"/>
              </a:spcAft>
              <a:buChar char="•"/>
              <a:defRPr sz="2000">
                <a:solidFill>
                  <a:schemeClr val="tx1"/>
                </a:solidFill>
                <a:latin typeface="Times New Roman" pitchFamily="18" charset="0"/>
              </a:defRPr>
            </a:lvl7pPr>
            <a:lvl8pPr marL="3822700" indent="-228600" algn="l" rtl="0" fontAlgn="base">
              <a:spcBef>
                <a:spcPct val="20000"/>
              </a:spcBef>
              <a:spcAft>
                <a:spcPct val="0"/>
              </a:spcAft>
              <a:buChar char="•"/>
              <a:defRPr sz="2000">
                <a:solidFill>
                  <a:schemeClr val="tx1"/>
                </a:solidFill>
                <a:latin typeface="Times New Roman" pitchFamily="18" charset="0"/>
              </a:defRPr>
            </a:lvl8pPr>
            <a:lvl9pPr marL="4279900" indent="-228600" algn="l" rtl="0" fontAlgn="base">
              <a:spcBef>
                <a:spcPct val="20000"/>
              </a:spcBef>
              <a:spcAft>
                <a:spcPct val="0"/>
              </a:spcAft>
              <a:buChar char="•"/>
              <a:defRPr sz="2000">
                <a:solidFill>
                  <a:schemeClr val="tx1"/>
                </a:solidFill>
                <a:latin typeface="Times New Roman" pitchFamily="18" charset="0"/>
              </a:defRPr>
            </a:lvl9pPr>
          </a:lstStyle>
          <a:p>
            <a:pPr marL="0" indent="0" algn="ctr" eaLnBrk="1" hangingPunct="1">
              <a:lnSpc>
                <a:spcPct val="100000"/>
              </a:lnSpc>
              <a:spcBef>
                <a:spcPts val="0"/>
              </a:spcBef>
              <a:buNone/>
              <a:defRPr/>
            </a:pPr>
            <a:r>
              <a:rPr lang="en-US" sz="2400" dirty="0" smtClean="0">
                <a:latin typeface="+mj-lt"/>
                <a:ea typeface="Adobe Kaiti Std R" pitchFamily="18" charset="-128"/>
                <a:cs typeface="Times New Roman" pitchFamily="18" charset="0"/>
              </a:rPr>
              <a:t>Akbar </a:t>
            </a:r>
            <a:r>
              <a:rPr lang="en-US" sz="2400" dirty="0" err="1" smtClean="0">
                <a:latin typeface="+mj-lt"/>
                <a:ea typeface="Adobe Kaiti Std R" pitchFamily="18" charset="-128"/>
                <a:cs typeface="Times New Roman" pitchFamily="18" charset="0"/>
              </a:rPr>
              <a:t>Sharifi</a:t>
            </a:r>
            <a:r>
              <a:rPr lang="en-US" sz="2400" b="1" dirty="0" smtClean="0">
                <a:latin typeface="+mj-lt"/>
                <a:ea typeface="Adobe Kaiti Std R" pitchFamily="18" charset="-128"/>
                <a:cs typeface="Times New Roman" pitchFamily="18" charset="0"/>
              </a:rPr>
              <a:t>, Emre Kultursay</a:t>
            </a:r>
            <a:r>
              <a:rPr lang="en-US" sz="2400" dirty="0" smtClean="0">
                <a:latin typeface="+mj-lt"/>
                <a:ea typeface="Adobe Kaiti Std R" pitchFamily="18" charset="-128"/>
                <a:cs typeface="Times New Roman" pitchFamily="18" charset="0"/>
              </a:rPr>
              <a:t>, </a:t>
            </a:r>
          </a:p>
          <a:p>
            <a:pPr marL="0" indent="0" algn="ctr" eaLnBrk="1" hangingPunct="1">
              <a:lnSpc>
                <a:spcPct val="100000"/>
              </a:lnSpc>
              <a:spcBef>
                <a:spcPts val="0"/>
              </a:spcBef>
              <a:buNone/>
              <a:defRPr/>
            </a:pPr>
            <a:r>
              <a:rPr lang="en-US" sz="2400" dirty="0" err="1" smtClean="0"/>
              <a:t>Mahmut</a:t>
            </a:r>
            <a:r>
              <a:rPr lang="en-US" sz="2400" dirty="0" smtClean="0"/>
              <a:t> </a:t>
            </a:r>
            <a:r>
              <a:rPr lang="en-US" sz="2400" dirty="0" err="1" smtClean="0"/>
              <a:t>Kandemir</a:t>
            </a:r>
            <a:r>
              <a:rPr lang="en-US" sz="2400" dirty="0" smtClean="0"/>
              <a:t> and Chita R. Das</a:t>
            </a:r>
            <a:endParaRPr lang="en-US" sz="2400" dirty="0" smtClean="0">
              <a:latin typeface="+mj-lt"/>
              <a:ea typeface="Adobe Kaiti Std R" pitchFamily="18" charset="-128"/>
              <a:cs typeface="Times New Roman" pitchFamily="18" charset="0"/>
            </a:endParaRPr>
          </a:p>
        </p:txBody>
      </p:sp>
      <p:sp>
        <p:nvSpPr>
          <p:cNvPr id="6" name="Subtitle 24"/>
          <p:cNvSpPr txBox="1">
            <a:spLocks/>
          </p:cNvSpPr>
          <p:nvPr/>
        </p:nvSpPr>
        <p:spPr bwMode="auto">
          <a:xfrm>
            <a:off x="-12700" y="2832155"/>
            <a:ext cx="9143999" cy="1427108"/>
          </a:xfrm>
          <a:prstGeom prst="rect">
            <a:avLst/>
          </a:prstGeom>
          <a:noFill/>
          <a:ln w="9525">
            <a:noFill/>
            <a:miter lim="800000"/>
            <a:headEnd/>
            <a:tailEnd/>
          </a:ln>
        </p:spPr>
        <p:txBody>
          <a:bodyPr vert="horz" wrap="square" lIns="90479" tIns="44445" rIns="90479" bIns="44445" numCol="1" anchor="t" anchorCtr="0" compatLnSpc="1">
            <a:prstTxWarp prst="textNoShape">
              <a:avLst/>
            </a:prstTxWarp>
          </a:bodyPr>
          <a:lstStyle/>
          <a:p>
            <a:pPr lvl="0" algn="ctr">
              <a:lnSpc>
                <a:spcPct val="100000"/>
              </a:lnSpc>
              <a:spcBef>
                <a:spcPts val="0"/>
              </a:spcBef>
              <a:buClr>
                <a:schemeClr val="accent1"/>
              </a:buClr>
              <a:defRPr/>
            </a:pPr>
            <a:r>
              <a:rPr lang="en-US" sz="3600" dirty="0" smtClean="0">
                <a:ln w="12700">
                  <a:noFill/>
                  <a:prstDash val="solid"/>
                </a:ln>
                <a:solidFill>
                  <a:schemeClr val="tx2">
                    <a:lumMod val="75000"/>
                  </a:schemeClr>
                </a:solidFill>
                <a:effectLst>
                  <a:outerShdw blurRad="41275" dist="20320" dir="1800000" algn="tl" rotWithShape="0">
                    <a:srgbClr val="000000">
                      <a:alpha val="40000"/>
                    </a:srgbClr>
                  </a:outerShdw>
                </a:effectLst>
              </a:rPr>
              <a:t>Addressing End-to-End Memory Access Latency in </a:t>
            </a:r>
            <a:r>
              <a:rPr lang="en-US" sz="3600" dirty="0" err="1" smtClean="0">
                <a:ln w="12700">
                  <a:noFill/>
                  <a:prstDash val="solid"/>
                </a:ln>
                <a:solidFill>
                  <a:schemeClr val="tx2">
                    <a:lumMod val="75000"/>
                  </a:schemeClr>
                </a:solidFill>
                <a:effectLst>
                  <a:outerShdw blurRad="41275" dist="20320" dir="1800000" algn="tl" rotWithShape="0">
                    <a:srgbClr val="000000">
                      <a:alpha val="40000"/>
                    </a:srgbClr>
                  </a:outerShdw>
                </a:effectLst>
              </a:rPr>
              <a:t>NoC</a:t>
            </a:r>
            <a:r>
              <a:rPr lang="en-US" sz="3600" dirty="0" smtClean="0">
                <a:ln w="12700">
                  <a:noFill/>
                  <a:prstDash val="solid"/>
                </a:ln>
                <a:solidFill>
                  <a:schemeClr val="tx2">
                    <a:lumMod val="75000"/>
                  </a:schemeClr>
                </a:solidFill>
                <a:effectLst>
                  <a:outerShdw blurRad="41275" dist="20320" dir="1800000" algn="tl" rotWithShape="0">
                    <a:srgbClr val="000000">
                      <a:alpha val="40000"/>
                    </a:srgbClr>
                  </a:outerShdw>
                </a:effectLst>
              </a:rPr>
              <a:t> Based </a:t>
            </a:r>
            <a:r>
              <a:rPr lang="en-US" sz="3600" dirty="0" err="1" smtClean="0">
                <a:ln w="12700">
                  <a:noFill/>
                  <a:prstDash val="solid"/>
                </a:ln>
                <a:solidFill>
                  <a:schemeClr val="tx2">
                    <a:lumMod val="75000"/>
                  </a:schemeClr>
                </a:solidFill>
                <a:effectLst>
                  <a:outerShdw blurRad="41275" dist="20320" dir="1800000" algn="tl" rotWithShape="0">
                    <a:srgbClr val="000000">
                      <a:alpha val="40000"/>
                    </a:srgbClr>
                  </a:outerShdw>
                </a:effectLst>
              </a:rPr>
              <a:t>Multicores</a:t>
            </a:r>
            <a:endParaRPr kumimoji="0" lang="en-US" sz="3600" b="1" i="0" u="none" strike="noStrike" kern="0" cap="none" spc="0" normalizeH="0" baseline="0" noProof="0" dirty="0" smtClean="0">
              <a:ln>
                <a:noFill/>
              </a:ln>
              <a:solidFill>
                <a:schemeClr val="tx2">
                  <a:lumMod val="75000"/>
                </a:schemeClr>
              </a:solidFill>
              <a:effectLst/>
              <a:uLnTx/>
              <a:uFillTx/>
              <a:latin typeface="+mj-lt"/>
              <a:ea typeface="Adobe Kaiti Std R" pitchFamily="18" charset="-128"/>
              <a:cs typeface="Times New Roman" pitchFamily="18" charset="0"/>
            </a:endParaRPr>
          </a:p>
        </p:txBody>
      </p:sp>
      <p:sp>
        <p:nvSpPr>
          <p:cNvPr id="7" name="Subtitle 24"/>
          <p:cNvSpPr txBox="1">
            <a:spLocks/>
          </p:cNvSpPr>
          <p:nvPr/>
        </p:nvSpPr>
        <p:spPr bwMode="auto">
          <a:xfrm>
            <a:off x="715396" y="1185460"/>
            <a:ext cx="7687805" cy="1300539"/>
          </a:xfrm>
          <a:prstGeom prst="rect">
            <a:avLst/>
          </a:prstGeom>
          <a:noFill/>
          <a:ln w="9525">
            <a:noFill/>
            <a:miter lim="800000"/>
            <a:headEnd/>
            <a:tailEnd/>
          </a:ln>
        </p:spPr>
        <p:txBody>
          <a:bodyPr vert="horz" wrap="square" lIns="90479" tIns="44445" rIns="90479" bIns="44445" numCol="1" anchor="t" anchorCtr="0" compatLnSpc="1">
            <a:prstTxWarp prst="textNoShape">
              <a:avLst/>
            </a:prstTxWarp>
          </a:bodyPr>
          <a:lstStyle>
            <a:lvl1pPr marL="385763" indent="-385763" algn="l" rtl="0" eaLnBrk="0" fontAlgn="base" hangingPunct="0">
              <a:lnSpc>
                <a:spcPct val="93000"/>
              </a:lnSpc>
              <a:spcBef>
                <a:spcPct val="50000"/>
              </a:spcBef>
              <a:spcAft>
                <a:spcPct val="0"/>
              </a:spcAft>
              <a:buClr>
                <a:schemeClr val="accent1"/>
              </a:buClr>
              <a:buFont typeface="Wingdings" pitchFamily="2" charset="2"/>
              <a:buChar char="l"/>
              <a:defRPr sz="2200">
                <a:solidFill>
                  <a:schemeClr val="tx1"/>
                </a:solidFill>
                <a:latin typeface="+mn-lt"/>
                <a:ea typeface="+mn-ea"/>
                <a:cs typeface="+mn-cs"/>
              </a:defRPr>
            </a:lvl1pPr>
            <a:lvl2pPr marL="838200" indent="-338138" algn="l" rtl="0" eaLnBrk="0" fontAlgn="base" hangingPunct="0">
              <a:lnSpc>
                <a:spcPct val="87000"/>
              </a:lnSpc>
              <a:spcBef>
                <a:spcPct val="25000"/>
              </a:spcBef>
              <a:spcAft>
                <a:spcPct val="0"/>
              </a:spcAft>
              <a:buClr>
                <a:schemeClr val="tx2"/>
              </a:buClr>
              <a:buSzPct val="75000"/>
              <a:buFont typeface="Wingdings" pitchFamily="2" charset="2"/>
              <a:buChar char="¤"/>
              <a:defRPr sz="2000">
                <a:solidFill>
                  <a:schemeClr val="tx1"/>
                </a:solidFill>
                <a:latin typeface="+mn-lt"/>
              </a:defRPr>
            </a:lvl2pPr>
            <a:lvl3pPr marL="1285875" indent="-238125" algn="l" rtl="0" eaLnBrk="0" fontAlgn="base" hangingPunct="0">
              <a:lnSpc>
                <a:spcPct val="87000"/>
              </a:lnSpc>
              <a:spcBef>
                <a:spcPct val="10000"/>
              </a:spcBef>
              <a:spcAft>
                <a:spcPct val="0"/>
              </a:spcAft>
              <a:buClr>
                <a:schemeClr val="accent2"/>
              </a:buClr>
              <a:buSzPct val="68000"/>
              <a:buFont typeface="Wingdings" pitchFamily="2" charset="2"/>
              <a:buChar char="¢"/>
              <a:defRPr>
                <a:solidFill>
                  <a:schemeClr val="tx1"/>
                </a:solidFill>
                <a:latin typeface="+mn-lt"/>
              </a:defRPr>
            </a:lvl3pPr>
            <a:lvl4pPr marL="2032000" indent="-228600" algn="l" rtl="0" eaLnBrk="0" fontAlgn="base" hangingPunct="0">
              <a:spcBef>
                <a:spcPct val="20000"/>
              </a:spcBef>
              <a:spcAft>
                <a:spcPct val="0"/>
              </a:spcAft>
              <a:buChar char="–"/>
              <a:defRPr sz="2000">
                <a:solidFill>
                  <a:schemeClr val="tx1"/>
                </a:solidFill>
                <a:latin typeface="Times New Roman" pitchFamily="18" charset="0"/>
              </a:defRPr>
            </a:lvl4pPr>
            <a:lvl5pPr marL="2451100" indent="-228600" algn="l" rtl="0" eaLnBrk="0" fontAlgn="base" hangingPunct="0">
              <a:spcBef>
                <a:spcPct val="20000"/>
              </a:spcBef>
              <a:spcAft>
                <a:spcPct val="0"/>
              </a:spcAft>
              <a:buChar char="•"/>
              <a:defRPr sz="2000">
                <a:solidFill>
                  <a:schemeClr val="tx1"/>
                </a:solidFill>
                <a:latin typeface="Times New Roman" pitchFamily="18" charset="0"/>
              </a:defRPr>
            </a:lvl5pPr>
            <a:lvl6pPr marL="2908300" indent="-228600" algn="l" rtl="0" fontAlgn="base">
              <a:spcBef>
                <a:spcPct val="20000"/>
              </a:spcBef>
              <a:spcAft>
                <a:spcPct val="0"/>
              </a:spcAft>
              <a:buChar char="•"/>
              <a:defRPr sz="2000">
                <a:solidFill>
                  <a:schemeClr val="tx1"/>
                </a:solidFill>
                <a:latin typeface="Times New Roman" pitchFamily="18" charset="0"/>
              </a:defRPr>
            </a:lvl6pPr>
            <a:lvl7pPr marL="3365500" indent="-228600" algn="l" rtl="0" fontAlgn="base">
              <a:spcBef>
                <a:spcPct val="20000"/>
              </a:spcBef>
              <a:spcAft>
                <a:spcPct val="0"/>
              </a:spcAft>
              <a:buChar char="•"/>
              <a:defRPr sz="2000">
                <a:solidFill>
                  <a:schemeClr val="tx1"/>
                </a:solidFill>
                <a:latin typeface="Times New Roman" pitchFamily="18" charset="0"/>
              </a:defRPr>
            </a:lvl7pPr>
            <a:lvl8pPr marL="3822700" indent="-228600" algn="l" rtl="0" fontAlgn="base">
              <a:spcBef>
                <a:spcPct val="20000"/>
              </a:spcBef>
              <a:spcAft>
                <a:spcPct val="0"/>
              </a:spcAft>
              <a:buChar char="•"/>
              <a:defRPr sz="2000">
                <a:solidFill>
                  <a:schemeClr val="tx1"/>
                </a:solidFill>
                <a:latin typeface="Times New Roman" pitchFamily="18" charset="0"/>
              </a:defRPr>
            </a:lvl8pPr>
            <a:lvl9pPr marL="4279900" indent="-228600" algn="l" rtl="0" fontAlgn="base">
              <a:spcBef>
                <a:spcPct val="20000"/>
              </a:spcBef>
              <a:spcAft>
                <a:spcPct val="0"/>
              </a:spcAft>
              <a:buChar char="•"/>
              <a:defRPr sz="2000">
                <a:solidFill>
                  <a:schemeClr val="tx1"/>
                </a:solidFill>
                <a:latin typeface="Times New Roman" pitchFamily="18" charset="0"/>
              </a:defRPr>
            </a:lvl9pPr>
          </a:lstStyle>
          <a:p>
            <a:pPr marL="0" indent="0" algn="ctr" eaLnBrk="1" hangingPunct="1">
              <a:lnSpc>
                <a:spcPct val="100000"/>
              </a:lnSpc>
              <a:spcBef>
                <a:spcPts val="0"/>
              </a:spcBef>
              <a:buNone/>
              <a:defRPr/>
            </a:pPr>
            <a:r>
              <a:rPr lang="en-US" sz="3200" dirty="0" smtClean="0">
                <a:latin typeface="+mj-lt"/>
                <a:ea typeface="Adobe Kaiti Std R" pitchFamily="18" charset="-128"/>
                <a:cs typeface="Times New Roman" pitchFamily="18" charset="0"/>
              </a:rPr>
              <a:t>Thank you for attending this presentation.</a:t>
            </a:r>
          </a:p>
        </p:txBody>
      </p:sp>
    </p:spTree>
    <p:extLst>
      <p:ext uri="{BB962C8B-B14F-4D97-AF65-F5344CB8AC3E}">
        <p14:creationId xmlns:p14="http://schemas.microsoft.com/office/powerpoint/2010/main" val="3046136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[1] A. Kumar, L. </a:t>
            </a:r>
            <a:r>
              <a:rPr lang="en-US" dirty="0" err="1" smtClean="0"/>
              <a:t>Shiuan</a:t>
            </a:r>
            <a:r>
              <a:rPr lang="en-US" dirty="0" smtClean="0"/>
              <a:t> </a:t>
            </a:r>
            <a:r>
              <a:rPr lang="en-US" dirty="0" err="1" smtClean="0"/>
              <a:t>Peh</a:t>
            </a:r>
            <a:r>
              <a:rPr lang="en-US" dirty="0" smtClean="0"/>
              <a:t>, P. </a:t>
            </a:r>
            <a:r>
              <a:rPr lang="en-US" dirty="0" err="1" smtClean="0"/>
              <a:t>Kundu</a:t>
            </a:r>
            <a:r>
              <a:rPr lang="en-US" dirty="0" smtClean="0"/>
              <a:t>, and N.K. </a:t>
            </a:r>
            <a:r>
              <a:rPr lang="en-US" dirty="0" err="1" smtClean="0"/>
              <a:t>Jha</a:t>
            </a:r>
            <a:r>
              <a:rPr lang="en-US" dirty="0" smtClean="0"/>
              <a:t>, “Express Virtual Channels: Towards the Ideal Interconnection Fabric”, in ISCA, 2007</a:t>
            </a:r>
          </a:p>
          <a:p>
            <a:pPr marL="0" indent="0">
              <a:buNone/>
            </a:pPr>
            <a:endParaRPr lang="en-US" dirty="0" smtClean="0"/>
          </a:p>
          <a:p>
            <a:pPr marL="0" indent="0">
              <a:buNone/>
            </a:pPr>
            <a:r>
              <a:rPr lang="en-US" dirty="0"/>
              <a:t>[2] J. L. Henning, “SPEC CPU2006 Benchmark Descriptions”, SIGARCH </a:t>
            </a:r>
            <a:r>
              <a:rPr lang="en-US" dirty="0" err="1"/>
              <a:t>Comput</a:t>
            </a:r>
            <a:r>
              <a:rPr lang="en-US" dirty="0"/>
              <a:t>. Archit. News, 2006</a:t>
            </a:r>
          </a:p>
          <a:p>
            <a:pPr marL="0" indent="0">
              <a:buNone/>
            </a:pPr>
            <a:endParaRPr lang="en-US" dirty="0"/>
          </a:p>
        </p:txBody>
      </p:sp>
    </p:spTree>
    <p:extLst>
      <p:ext uri="{BB962C8B-B14F-4D97-AF65-F5344CB8AC3E}">
        <p14:creationId xmlns:p14="http://schemas.microsoft.com/office/powerpoint/2010/main" val="4039925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System</a:t>
            </a:r>
            <a:endParaRPr lang="en-US" dirty="0"/>
          </a:p>
        </p:txBody>
      </p:sp>
      <p:sp>
        <p:nvSpPr>
          <p:cNvPr id="3" name="Content Placeholder 2"/>
          <p:cNvSpPr>
            <a:spLocks noGrp="1"/>
          </p:cNvSpPr>
          <p:nvPr>
            <p:ph idx="1"/>
          </p:nvPr>
        </p:nvSpPr>
        <p:spPr/>
        <p:txBody>
          <a:bodyPr/>
          <a:lstStyle/>
          <a:p>
            <a:r>
              <a:rPr lang="en-US" dirty="0" smtClean="0"/>
              <a:t>Tiled multicore architecture</a:t>
            </a:r>
          </a:p>
          <a:p>
            <a:pPr lvl="1"/>
            <a:r>
              <a:rPr lang="en-US" dirty="0" smtClean="0"/>
              <a:t>Mesh </a:t>
            </a:r>
            <a:r>
              <a:rPr lang="en-US" dirty="0" err="1" smtClean="0"/>
              <a:t>NoC</a:t>
            </a:r>
            <a:endParaRPr lang="en-US" dirty="0" smtClean="0"/>
          </a:p>
          <a:p>
            <a:pPr lvl="1"/>
            <a:r>
              <a:rPr lang="en-US" dirty="0" smtClean="0"/>
              <a:t>Shared, banked L2 cache (S-NUCA)</a:t>
            </a:r>
          </a:p>
          <a:p>
            <a:pPr lvl="1"/>
            <a:r>
              <a:rPr lang="en-US" dirty="0" smtClean="0"/>
              <a:t>MCs</a:t>
            </a:r>
          </a:p>
          <a:p>
            <a:pPr lvl="1"/>
            <a:endParaRPr lang="en-US" dirty="0"/>
          </a:p>
          <a:p>
            <a:pPr lvl="1"/>
            <a:endParaRPr lang="en-US" dirty="0" smtClean="0"/>
          </a:p>
          <a:p>
            <a:pPr lvl="1"/>
            <a:endParaRPr lang="en-US" dirty="0"/>
          </a:p>
          <a:p>
            <a:pPr lvl="1"/>
            <a:endParaRPr lang="en-US" dirty="0" smtClean="0"/>
          </a:p>
          <a:p>
            <a:pPr lvl="1"/>
            <a:endParaRPr lang="en-US" dirty="0"/>
          </a:p>
          <a:p>
            <a:endParaRPr lang="en-US" dirty="0" smtClean="0"/>
          </a:p>
          <a:p>
            <a:endParaRPr lang="en-US" dirty="0"/>
          </a:p>
          <a:p>
            <a:endParaRPr lang="en-US" dirty="0"/>
          </a:p>
        </p:txBody>
      </p:sp>
      <p:grpSp>
        <p:nvGrpSpPr>
          <p:cNvPr id="5" name="Group 4"/>
          <p:cNvGrpSpPr/>
          <p:nvPr/>
        </p:nvGrpSpPr>
        <p:grpSpPr>
          <a:xfrm>
            <a:off x="2423548" y="2347881"/>
            <a:ext cx="6295936" cy="4064346"/>
            <a:chOff x="2423548" y="2347881"/>
            <a:chExt cx="6295936" cy="4064346"/>
          </a:xfrm>
        </p:grpSpPr>
        <p:grpSp>
          <p:nvGrpSpPr>
            <p:cNvPr id="4" name="Group 3"/>
            <p:cNvGrpSpPr/>
            <p:nvPr/>
          </p:nvGrpSpPr>
          <p:grpSpPr>
            <a:xfrm>
              <a:off x="4930881" y="2866320"/>
              <a:ext cx="3788603" cy="2714005"/>
              <a:chOff x="4930881" y="2866320"/>
              <a:chExt cx="3788603" cy="2714005"/>
            </a:xfrm>
          </p:grpSpPr>
          <p:sp>
            <p:nvSpPr>
              <p:cNvPr id="147" name="Line 3"/>
              <p:cNvSpPr>
                <a:spLocks noChangeShapeType="1"/>
              </p:cNvSpPr>
              <p:nvPr/>
            </p:nvSpPr>
            <p:spPr bwMode="auto">
              <a:xfrm flipV="1">
                <a:off x="5084717" y="2866320"/>
                <a:ext cx="2401543" cy="583240"/>
              </a:xfrm>
              <a:prstGeom prst="line">
                <a:avLst/>
              </a:prstGeom>
              <a:noFill/>
              <a:ln w="38100">
                <a:solidFill>
                  <a:schemeClr val="tx1"/>
                </a:solidFill>
                <a:prstDash val="sysDash"/>
                <a:round/>
                <a:headEnd/>
                <a:tailEnd/>
              </a:ln>
              <a:effectLst/>
            </p:spPr>
            <p:txBody>
              <a:bodyPr/>
              <a:lstStyle/>
              <a:p>
                <a:endParaRPr lang="en-US" sz="1100" b="1">
                  <a:latin typeface="Arial" pitchFamily="34" charset="0"/>
                  <a:cs typeface="Arial" pitchFamily="34" charset="0"/>
                </a:endParaRPr>
              </a:p>
            </p:txBody>
          </p:sp>
          <p:sp>
            <p:nvSpPr>
              <p:cNvPr id="148" name="Oval 147"/>
              <p:cNvSpPr>
                <a:spLocks noChangeArrowheads="1"/>
              </p:cNvSpPr>
              <p:nvPr/>
            </p:nvSpPr>
            <p:spPr bwMode="auto">
              <a:xfrm>
                <a:off x="6317941" y="2931125"/>
                <a:ext cx="2401543" cy="2278736"/>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49" name="Rectangle 70"/>
              <p:cNvSpPr>
                <a:spLocks noChangeArrowheads="1"/>
              </p:cNvSpPr>
              <p:nvPr/>
            </p:nvSpPr>
            <p:spPr bwMode="auto">
              <a:xfrm>
                <a:off x="6722032" y="3968004"/>
                <a:ext cx="548569" cy="51843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Core</a:t>
                </a:r>
                <a:endParaRPr lang="en-US" sz="1100" b="1" dirty="0">
                  <a:latin typeface="Arial" pitchFamily="34" charset="0"/>
                  <a:cs typeface="Arial" pitchFamily="34" charset="0"/>
                </a:endParaRPr>
              </a:p>
            </p:txBody>
          </p:sp>
          <p:sp>
            <p:nvSpPr>
              <p:cNvPr id="150" name="Rectangle 71"/>
              <p:cNvSpPr>
                <a:spLocks noChangeArrowheads="1"/>
              </p:cNvSpPr>
              <p:nvPr/>
            </p:nvSpPr>
            <p:spPr bwMode="auto">
              <a:xfrm>
                <a:off x="6722032" y="4462093"/>
                <a:ext cx="894040" cy="46745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L2 bank</a:t>
                </a:r>
                <a:endParaRPr lang="en-US" sz="1100" b="1" dirty="0">
                  <a:latin typeface="Arial" pitchFamily="34" charset="0"/>
                  <a:cs typeface="Arial" pitchFamily="34" charset="0"/>
                </a:endParaRPr>
              </a:p>
            </p:txBody>
          </p:sp>
          <p:sp>
            <p:nvSpPr>
              <p:cNvPr id="151" name="AutoShape 72"/>
              <p:cNvSpPr>
                <a:spLocks noChangeArrowheads="1"/>
              </p:cNvSpPr>
              <p:nvPr/>
            </p:nvSpPr>
            <p:spPr bwMode="auto">
              <a:xfrm>
                <a:off x="7537927" y="3418446"/>
                <a:ext cx="655410" cy="623562"/>
              </a:xfrm>
              <a:prstGeom prst="plus">
                <a:avLst>
                  <a:gd name="adj" fmla="val 25000"/>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a:latin typeface="Arial" pitchFamily="34" charset="0"/>
                    <a:cs typeface="Arial" pitchFamily="34" charset="0"/>
                  </a:rPr>
                  <a:t>Router</a:t>
                </a:r>
              </a:p>
            </p:txBody>
          </p:sp>
          <p:sp>
            <p:nvSpPr>
              <p:cNvPr id="152" name="Line 73"/>
              <p:cNvSpPr>
                <a:spLocks noChangeShapeType="1"/>
              </p:cNvSpPr>
              <p:nvPr/>
            </p:nvSpPr>
            <p:spPr bwMode="auto">
              <a:xfrm>
                <a:off x="8193335" y="3648226"/>
                <a:ext cx="331429" cy="0"/>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53" name="Line 74"/>
              <p:cNvSpPr>
                <a:spLocks noChangeShapeType="1"/>
              </p:cNvSpPr>
              <p:nvPr/>
            </p:nvSpPr>
            <p:spPr bwMode="auto">
              <a:xfrm>
                <a:off x="8193335" y="3804335"/>
                <a:ext cx="331429" cy="0"/>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54" name="Line 75"/>
              <p:cNvSpPr>
                <a:spLocks noChangeShapeType="1"/>
              </p:cNvSpPr>
              <p:nvPr/>
            </p:nvSpPr>
            <p:spPr bwMode="auto">
              <a:xfrm>
                <a:off x="6678632" y="3648226"/>
                <a:ext cx="859295" cy="0"/>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55" name="Line 76"/>
              <p:cNvSpPr>
                <a:spLocks noChangeShapeType="1"/>
              </p:cNvSpPr>
              <p:nvPr/>
            </p:nvSpPr>
            <p:spPr bwMode="auto">
              <a:xfrm>
                <a:off x="6678632" y="3804335"/>
                <a:ext cx="859295" cy="0"/>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56" name="Line 77"/>
              <p:cNvSpPr>
                <a:spLocks noChangeShapeType="1"/>
              </p:cNvSpPr>
              <p:nvPr/>
            </p:nvSpPr>
            <p:spPr bwMode="auto">
              <a:xfrm>
                <a:off x="7787429" y="4042885"/>
                <a:ext cx="0" cy="897193"/>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57" name="Line 78"/>
              <p:cNvSpPr>
                <a:spLocks noChangeShapeType="1"/>
              </p:cNvSpPr>
              <p:nvPr/>
            </p:nvSpPr>
            <p:spPr bwMode="auto">
              <a:xfrm flipH="1">
                <a:off x="7951282" y="4038500"/>
                <a:ext cx="0" cy="896315"/>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58" name="Line 79"/>
              <p:cNvSpPr>
                <a:spLocks noChangeShapeType="1"/>
              </p:cNvSpPr>
              <p:nvPr/>
            </p:nvSpPr>
            <p:spPr bwMode="auto">
              <a:xfrm flipH="1">
                <a:off x="7787429" y="3102718"/>
                <a:ext cx="0" cy="312219"/>
              </a:xfrm>
              <a:prstGeom prst="line">
                <a:avLst/>
              </a:prstGeom>
              <a:noFill/>
              <a:ln w="57150">
                <a:solidFill>
                  <a:schemeClr val="tx1"/>
                </a:solidFill>
                <a:round/>
                <a:headEnd/>
                <a:tailEnd type="stealth" w="med" len="med"/>
              </a:ln>
              <a:effectLst/>
            </p:spPr>
            <p:txBody>
              <a:bodyPr/>
              <a:lstStyle/>
              <a:p>
                <a:endParaRPr lang="en-US" sz="1100" b="1">
                  <a:latin typeface="Arial" pitchFamily="34" charset="0"/>
                  <a:cs typeface="Arial" pitchFamily="34" charset="0"/>
                </a:endParaRPr>
              </a:p>
            </p:txBody>
          </p:sp>
          <p:sp>
            <p:nvSpPr>
              <p:cNvPr id="159" name="Line 80"/>
              <p:cNvSpPr>
                <a:spLocks noChangeShapeType="1"/>
              </p:cNvSpPr>
              <p:nvPr/>
            </p:nvSpPr>
            <p:spPr bwMode="auto">
              <a:xfrm>
                <a:off x="7951282" y="3102718"/>
                <a:ext cx="0" cy="312219"/>
              </a:xfrm>
              <a:prstGeom prst="line">
                <a:avLst/>
              </a:prstGeom>
              <a:noFill/>
              <a:ln w="57150">
                <a:solidFill>
                  <a:schemeClr val="tx1"/>
                </a:solidFill>
                <a:round/>
                <a:headEnd type="stealth" w="med" len="med"/>
                <a:tailEnd/>
              </a:ln>
              <a:effectLst/>
            </p:spPr>
            <p:txBody>
              <a:bodyPr/>
              <a:lstStyle/>
              <a:p>
                <a:endParaRPr lang="en-US" sz="1100" b="1">
                  <a:latin typeface="Arial" pitchFamily="34" charset="0"/>
                  <a:cs typeface="Arial" pitchFamily="34" charset="0"/>
                </a:endParaRPr>
              </a:p>
            </p:txBody>
          </p:sp>
          <p:sp>
            <p:nvSpPr>
              <p:cNvPr id="160" name="TextBox 159"/>
              <p:cNvSpPr txBox="1"/>
              <p:nvPr/>
            </p:nvSpPr>
            <p:spPr>
              <a:xfrm>
                <a:off x="7226632" y="5209860"/>
                <a:ext cx="762156" cy="370465"/>
              </a:xfrm>
              <a:prstGeom prst="rect">
                <a:avLst/>
              </a:prstGeom>
              <a:noFill/>
            </p:spPr>
            <p:txBody>
              <a:bodyPr wrap="none" rtlCol="0">
                <a:spAutoFit/>
              </a:bodyPr>
              <a:lstStyle/>
              <a:p>
                <a:r>
                  <a:rPr lang="en-US" sz="1100" b="1" dirty="0" smtClean="0">
                    <a:latin typeface="Arial" pitchFamily="34" charset="0"/>
                    <a:cs typeface="Arial" pitchFamily="34" charset="0"/>
                  </a:rPr>
                  <a:t>Node</a:t>
                </a:r>
                <a:endParaRPr lang="en-US" sz="1100" b="1" dirty="0">
                  <a:latin typeface="Arial" pitchFamily="34" charset="0"/>
                  <a:cs typeface="Arial" pitchFamily="34" charset="0"/>
                </a:endParaRPr>
              </a:p>
            </p:txBody>
          </p:sp>
          <p:sp>
            <p:nvSpPr>
              <p:cNvPr id="162" name="Oval 81"/>
              <p:cNvSpPr>
                <a:spLocks noChangeArrowheads="1"/>
              </p:cNvSpPr>
              <p:nvPr/>
            </p:nvSpPr>
            <p:spPr bwMode="auto">
              <a:xfrm>
                <a:off x="4930881" y="3433105"/>
                <a:ext cx="501003" cy="506465"/>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77" name="Line 4"/>
              <p:cNvSpPr>
                <a:spLocks noChangeShapeType="1"/>
              </p:cNvSpPr>
              <p:nvPr/>
            </p:nvSpPr>
            <p:spPr bwMode="auto">
              <a:xfrm>
                <a:off x="5019810" y="3903199"/>
                <a:ext cx="2206823" cy="1360903"/>
              </a:xfrm>
              <a:prstGeom prst="line">
                <a:avLst/>
              </a:prstGeom>
              <a:noFill/>
              <a:ln w="38100">
                <a:solidFill>
                  <a:schemeClr val="tx1"/>
                </a:solidFill>
                <a:prstDash val="sysDash"/>
                <a:round/>
                <a:headEnd/>
                <a:tailEnd/>
              </a:ln>
              <a:effectLst/>
            </p:spPr>
            <p:txBody>
              <a:bodyPr/>
              <a:lstStyle/>
              <a:p>
                <a:endParaRPr lang="en-US" sz="1100" b="1">
                  <a:latin typeface="Arial" pitchFamily="34" charset="0"/>
                  <a:cs typeface="Arial" pitchFamily="34" charset="0"/>
                </a:endParaRPr>
              </a:p>
            </p:txBody>
          </p:sp>
          <p:sp>
            <p:nvSpPr>
              <p:cNvPr id="278" name="Rectangle 70"/>
              <p:cNvSpPr>
                <a:spLocks noChangeArrowheads="1"/>
              </p:cNvSpPr>
              <p:nvPr/>
            </p:nvSpPr>
            <p:spPr bwMode="auto">
              <a:xfrm>
                <a:off x="7291540" y="4162419"/>
                <a:ext cx="324533" cy="32402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1100" b="1" dirty="0" smtClean="0">
                    <a:latin typeface="Arial" pitchFamily="34" charset="0"/>
                    <a:cs typeface="Arial" pitchFamily="34" charset="0"/>
                  </a:rPr>
                  <a:t>L1</a:t>
                </a:r>
                <a:endParaRPr lang="en-US" sz="1100" b="1" dirty="0">
                  <a:latin typeface="Arial" pitchFamily="34" charset="0"/>
                  <a:cs typeface="Arial" pitchFamily="34" charset="0"/>
                </a:endParaRPr>
              </a:p>
            </p:txBody>
          </p:sp>
        </p:grpSp>
        <p:sp>
          <p:nvSpPr>
            <p:cNvPr id="163" name="Rectangle 6"/>
            <p:cNvSpPr>
              <a:spLocks noChangeArrowheads="1"/>
            </p:cNvSpPr>
            <p:nvPr/>
          </p:nvSpPr>
          <p:spPr bwMode="auto">
            <a:xfrm>
              <a:off x="3726195" y="2876563"/>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64" name="Rectangle 7"/>
            <p:cNvSpPr>
              <a:spLocks noChangeArrowheads="1"/>
            </p:cNvSpPr>
            <p:nvPr/>
          </p:nvSpPr>
          <p:spPr bwMode="auto">
            <a:xfrm>
              <a:off x="4377500" y="2876563"/>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65" name="Line 8"/>
            <p:cNvSpPr>
              <a:spLocks noChangeShapeType="1"/>
            </p:cNvSpPr>
            <p:nvPr/>
          </p:nvSpPr>
          <p:spPr bwMode="auto">
            <a:xfrm>
              <a:off x="4026797" y="297785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6" name="Line 9"/>
            <p:cNvSpPr>
              <a:spLocks noChangeShapeType="1"/>
            </p:cNvSpPr>
            <p:nvPr/>
          </p:nvSpPr>
          <p:spPr bwMode="auto">
            <a:xfrm>
              <a:off x="4026797" y="3079149"/>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7" name="Line 10"/>
            <p:cNvSpPr>
              <a:spLocks noChangeShapeType="1"/>
            </p:cNvSpPr>
            <p:nvPr/>
          </p:nvSpPr>
          <p:spPr bwMode="auto">
            <a:xfrm>
              <a:off x="3815010" y="318044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8" name="Line 11"/>
            <p:cNvSpPr>
              <a:spLocks noChangeShapeType="1"/>
            </p:cNvSpPr>
            <p:nvPr/>
          </p:nvSpPr>
          <p:spPr bwMode="auto">
            <a:xfrm>
              <a:off x="3953924" y="318044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69" name="Line 12"/>
            <p:cNvSpPr>
              <a:spLocks noChangeShapeType="1"/>
            </p:cNvSpPr>
            <p:nvPr/>
          </p:nvSpPr>
          <p:spPr bwMode="auto">
            <a:xfrm>
              <a:off x="4465176" y="318044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0" name="Line 13"/>
            <p:cNvSpPr>
              <a:spLocks noChangeShapeType="1"/>
            </p:cNvSpPr>
            <p:nvPr/>
          </p:nvSpPr>
          <p:spPr bwMode="auto">
            <a:xfrm>
              <a:off x="4605228" y="318044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1" name="Rectangle 14"/>
            <p:cNvSpPr>
              <a:spLocks noChangeArrowheads="1"/>
            </p:cNvSpPr>
            <p:nvPr/>
          </p:nvSpPr>
          <p:spPr bwMode="auto">
            <a:xfrm>
              <a:off x="5028804" y="2876563"/>
              <a:ext cx="299464"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72" name="Line 15"/>
            <p:cNvSpPr>
              <a:spLocks noChangeShapeType="1"/>
            </p:cNvSpPr>
            <p:nvPr/>
          </p:nvSpPr>
          <p:spPr bwMode="auto">
            <a:xfrm>
              <a:off x="4678102" y="297785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3" name="Line 16"/>
            <p:cNvSpPr>
              <a:spLocks noChangeShapeType="1"/>
            </p:cNvSpPr>
            <p:nvPr/>
          </p:nvSpPr>
          <p:spPr bwMode="auto">
            <a:xfrm>
              <a:off x="4678102" y="3079149"/>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4" name="Line 17"/>
            <p:cNvSpPr>
              <a:spLocks noChangeShapeType="1"/>
            </p:cNvSpPr>
            <p:nvPr/>
          </p:nvSpPr>
          <p:spPr bwMode="auto">
            <a:xfrm>
              <a:off x="5116480" y="318044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5" name="Line 18"/>
            <p:cNvSpPr>
              <a:spLocks noChangeShapeType="1"/>
            </p:cNvSpPr>
            <p:nvPr/>
          </p:nvSpPr>
          <p:spPr bwMode="auto">
            <a:xfrm>
              <a:off x="5255394" y="318044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6" name="Rectangle 19"/>
            <p:cNvSpPr>
              <a:spLocks noChangeArrowheads="1"/>
            </p:cNvSpPr>
            <p:nvPr/>
          </p:nvSpPr>
          <p:spPr bwMode="auto">
            <a:xfrm>
              <a:off x="5678970" y="2876563"/>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77" name="Line 20"/>
            <p:cNvSpPr>
              <a:spLocks noChangeShapeType="1"/>
            </p:cNvSpPr>
            <p:nvPr/>
          </p:nvSpPr>
          <p:spPr bwMode="auto">
            <a:xfrm>
              <a:off x="5328268" y="2977856"/>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8" name="Line 21"/>
            <p:cNvSpPr>
              <a:spLocks noChangeShapeType="1"/>
            </p:cNvSpPr>
            <p:nvPr/>
          </p:nvSpPr>
          <p:spPr bwMode="auto">
            <a:xfrm>
              <a:off x="5328268" y="3079149"/>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79" name="Line 22"/>
            <p:cNvSpPr>
              <a:spLocks noChangeShapeType="1"/>
            </p:cNvSpPr>
            <p:nvPr/>
          </p:nvSpPr>
          <p:spPr bwMode="auto">
            <a:xfrm>
              <a:off x="5767784" y="3180442"/>
              <a:ext cx="0" cy="352818"/>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0" name="Line 23"/>
            <p:cNvSpPr>
              <a:spLocks noChangeShapeType="1"/>
            </p:cNvSpPr>
            <p:nvPr/>
          </p:nvSpPr>
          <p:spPr bwMode="auto">
            <a:xfrm>
              <a:off x="5906699" y="3180442"/>
              <a:ext cx="0" cy="352818"/>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1" name="Rectangle 24"/>
            <p:cNvSpPr>
              <a:spLocks noChangeArrowheads="1"/>
            </p:cNvSpPr>
            <p:nvPr/>
          </p:nvSpPr>
          <p:spPr bwMode="auto">
            <a:xfrm>
              <a:off x="3726195" y="3533260"/>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82" name="Rectangle 25"/>
            <p:cNvSpPr>
              <a:spLocks noChangeArrowheads="1"/>
            </p:cNvSpPr>
            <p:nvPr/>
          </p:nvSpPr>
          <p:spPr bwMode="auto">
            <a:xfrm>
              <a:off x="4377500" y="3533260"/>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83" name="Line 26"/>
            <p:cNvSpPr>
              <a:spLocks noChangeShapeType="1"/>
            </p:cNvSpPr>
            <p:nvPr/>
          </p:nvSpPr>
          <p:spPr bwMode="auto">
            <a:xfrm>
              <a:off x="4026797" y="3634554"/>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4" name="Line 27"/>
            <p:cNvSpPr>
              <a:spLocks noChangeShapeType="1"/>
            </p:cNvSpPr>
            <p:nvPr/>
          </p:nvSpPr>
          <p:spPr bwMode="auto">
            <a:xfrm>
              <a:off x="4026797" y="3736985"/>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5" name="Rectangle 28"/>
            <p:cNvSpPr>
              <a:spLocks noChangeArrowheads="1"/>
            </p:cNvSpPr>
            <p:nvPr/>
          </p:nvSpPr>
          <p:spPr bwMode="auto">
            <a:xfrm>
              <a:off x="5028804" y="3533260"/>
              <a:ext cx="299464"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86" name="Line 29"/>
            <p:cNvSpPr>
              <a:spLocks noChangeShapeType="1"/>
            </p:cNvSpPr>
            <p:nvPr/>
          </p:nvSpPr>
          <p:spPr bwMode="auto">
            <a:xfrm>
              <a:off x="4678102" y="3634554"/>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7" name="Line 30"/>
            <p:cNvSpPr>
              <a:spLocks noChangeShapeType="1"/>
            </p:cNvSpPr>
            <p:nvPr/>
          </p:nvSpPr>
          <p:spPr bwMode="auto">
            <a:xfrm>
              <a:off x="4678102" y="3736985"/>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88" name="Rectangle 31"/>
            <p:cNvSpPr>
              <a:spLocks noChangeArrowheads="1"/>
            </p:cNvSpPr>
            <p:nvPr/>
          </p:nvSpPr>
          <p:spPr bwMode="auto">
            <a:xfrm>
              <a:off x="5678970" y="3533260"/>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189" name="Line 32"/>
            <p:cNvSpPr>
              <a:spLocks noChangeShapeType="1"/>
            </p:cNvSpPr>
            <p:nvPr/>
          </p:nvSpPr>
          <p:spPr bwMode="auto">
            <a:xfrm>
              <a:off x="5328268" y="3634554"/>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0" name="Line 33"/>
            <p:cNvSpPr>
              <a:spLocks noChangeShapeType="1"/>
            </p:cNvSpPr>
            <p:nvPr/>
          </p:nvSpPr>
          <p:spPr bwMode="auto">
            <a:xfrm>
              <a:off x="5328268" y="3736985"/>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1" name="Line 34"/>
            <p:cNvSpPr>
              <a:spLocks noChangeShapeType="1"/>
            </p:cNvSpPr>
            <p:nvPr/>
          </p:nvSpPr>
          <p:spPr bwMode="auto">
            <a:xfrm>
              <a:off x="3815010" y="3837140"/>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2" name="Line 35"/>
            <p:cNvSpPr>
              <a:spLocks noChangeShapeType="1"/>
            </p:cNvSpPr>
            <p:nvPr/>
          </p:nvSpPr>
          <p:spPr bwMode="auto">
            <a:xfrm>
              <a:off x="3953924" y="3837140"/>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3" name="Line 36"/>
            <p:cNvSpPr>
              <a:spLocks noChangeShapeType="1"/>
            </p:cNvSpPr>
            <p:nvPr/>
          </p:nvSpPr>
          <p:spPr bwMode="auto">
            <a:xfrm>
              <a:off x="4465176" y="3837140"/>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4" name="Line 37"/>
            <p:cNvSpPr>
              <a:spLocks noChangeShapeType="1"/>
            </p:cNvSpPr>
            <p:nvPr/>
          </p:nvSpPr>
          <p:spPr bwMode="auto">
            <a:xfrm>
              <a:off x="4605228" y="3837140"/>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5" name="Line 38"/>
            <p:cNvSpPr>
              <a:spLocks noChangeShapeType="1"/>
            </p:cNvSpPr>
            <p:nvPr/>
          </p:nvSpPr>
          <p:spPr bwMode="auto">
            <a:xfrm>
              <a:off x="5116480" y="3837140"/>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6" name="Line 39"/>
            <p:cNvSpPr>
              <a:spLocks noChangeShapeType="1"/>
            </p:cNvSpPr>
            <p:nvPr/>
          </p:nvSpPr>
          <p:spPr bwMode="auto">
            <a:xfrm>
              <a:off x="5255394" y="3837140"/>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7" name="Line 40"/>
            <p:cNvSpPr>
              <a:spLocks noChangeShapeType="1"/>
            </p:cNvSpPr>
            <p:nvPr/>
          </p:nvSpPr>
          <p:spPr bwMode="auto">
            <a:xfrm>
              <a:off x="5767784" y="3837140"/>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8" name="Line 41"/>
            <p:cNvSpPr>
              <a:spLocks noChangeShapeType="1"/>
            </p:cNvSpPr>
            <p:nvPr/>
          </p:nvSpPr>
          <p:spPr bwMode="auto">
            <a:xfrm>
              <a:off x="5906699" y="3837140"/>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199" name="Rectangle 42"/>
            <p:cNvSpPr>
              <a:spLocks noChangeArrowheads="1"/>
            </p:cNvSpPr>
            <p:nvPr/>
          </p:nvSpPr>
          <p:spPr bwMode="auto">
            <a:xfrm>
              <a:off x="3726195" y="419109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0" name="Rectangle 43"/>
            <p:cNvSpPr>
              <a:spLocks noChangeArrowheads="1"/>
            </p:cNvSpPr>
            <p:nvPr/>
          </p:nvSpPr>
          <p:spPr bwMode="auto">
            <a:xfrm>
              <a:off x="4377500" y="419109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1" name="Line 44"/>
            <p:cNvSpPr>
              <a:spLocks noChangeShapeType="1"/>
            </p:cNvSpPr>
            <p:nvPr/>
          </p:nvSpPr>
          <p:spPr bwMode="auto">
            <a:xfrm>
              <a:off x="4026797" y="4293527"/>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02" name="Rectangle 46"/>
            <p:cNvSpPr>
              <a:spLocks noChangeArrowheads="1"/>
            </p:cNvSpPr>
            <p:nvPr/>
          </p:nvSpPr>
          <p:spPr bwMode="auto">
            <a:xfrm>
              <a:off x="5028804" y="4191096"/>
              <a:ext cx="299464"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3" name="Line 47"/>
            <p:cNvSpPr>
              <a:spLocks noChangeShapeType="1"/>
            </p:cNvSpPr>
            <p:nvPr/>
          </p:nvSpPr>
          <p:spPr bwMode="auto">
            <a:xfrm>
              <a:off x="4678102" y="4293527"/>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04" name="Rectangle 49"/>
            <p:cNvSpPr>
              <a:spLocks noChangeArrowheads="1"/>
            </p:cNvSpPr>
            <p:nvPr/>
          </p:nvSpPr>
          <p:spPr bwMode="auto">
            <a:xfrm>
              <a:off x="5678970" y="419109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05" name="Line 50"/>
            <p:cNvSpPr>
              <a:spLocks noChangeShapeType="1"/>
            </p:cNvSpPr>
            <p:nvPr/>
          </p:nvSpPr>
          <p:spPr bwMode="auto">
            <a:xfrm>
              <a:off x="5328268" y="4293527"/>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grpSp>
          <p:nvGrpSpPr>
            <p:cNvPr id="206" name="Group 105"/>
            <p:cNvGrpSpPr/>
            <p:nvPr/>
          </p:nvGrpSpPr>
          <p:grpSpPr>
            <a:xfrm>
              <a:off x="3726195" y="4393682"/>
              <a:ext cx="2253376" cy="759129"/>
              <a:chOff x="1292225" y="3654425"/>
              <a:chExt cx="3141663" cy="1058863"/>
            </a:xfrm>
          </p:grpSpPr>
          <p:sp>
            <p:nvSpPr>
              <p:cNvPr id="256" name="Line 45"/>
              <p:cNvSpPr>
                <a:spLocks noChangeShapeType="1"/>
              </p:cNvSpPr>
              <p:nvPr/>
            </p:nvSpPr>
            <p:spPr bwMode="auto">
              <a:xfrm>
                <a:off x="171132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7" name="Line 48"/>
              <p:cNvSpPr>
                <a:spLocks noChangeShapeType="1"/>
              </p:cNvSpPr>
              <p:nvPr/>
            </p:nvSpPr>
            <p:spPr bwMode="auto">
              <a:xfrm>
                <a:off x="261937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8" name="Line 51"/>
              <p:cNvSpPr>
                <a:spLocks noChangeShapeType="1"/>
              </p:cNvSpPr>
              <p:nvPr/>
            </p:nvSpPr>
            <p:spPr bwMode="auto">
              <a:xfrm>
                <a:off x="3525838"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9" name="Line 52"/>
              <p:cNvSpPr>
                <a:spLocks noChangeShapeType="1"/>
              </p:cNvSpPr>
              <p:nvPr/>
            </p:nvSpPr>
            <p:spPr bwMode="auto">
              <a:xfrm>
                <a:off x="1416050"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0" name="Line 53"/>
              <p:cNvSpPr>
                <a:spLocks noChangeShapeType="1"/>
              </p:cNvSpPr>
              <p:nvPr/>
            </p:nvSpPr>
            <p:spPr bwMode="auto">
              <a:xfrm>
                <a:off x="160972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1" name="Line 54"/>
              <p:cNvSpPr>
                <a:spLocks noChangeShapeType="1"/>
              </p:cNvSpPr>
              <p:nvPr/>
            </p:nvSpPr>
            <p:spPr bwMode="auto">
              <a:xfrm>
                <a:off x="23225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2" name="Line 55"/>
              <p:cNvSpPr>
                <a:spLocks noChangeShapeType="1"/>
              </p:cNvSpPr>
              <p:nvPr/>
            </p:nvSpPr>
            <p:spPr bwMode="auto">
              <a:xfrm>
                <a:off x="251777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3" name="Line 56"/>
              <p:cNvSpPr>
                <a:spLocks noChangeShapeType="1"/>
              </p:cNvSpPr>
              <p:nvPr/>
            </p:nvSpPr>
            <p:spPr bwMode="auto">
              <a:xfrm>
                <a:off x="323056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4" name="Line 57"/>
              <p:cNvSpPr>
                <a:spLocks noChangeShapeType="1"/>
              </p:cNvSpPr>
              <p:nvPr/>
            </p:nvSpPr>
            <p:spPr bwMode="auto">
              <a:xfrm>
                <a:off x="342423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5" name="Line 58"/>
              <p:cNvSpPr>
                <a:spLocks noChangeShapeType="1"/>
              </p:cNvSpPr>
              <p:nvPr/>
            </p:nvSpPr>
            <p:spPr bwMode="auto">
              <a:xfrm>
                <a:off x="41386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6" name="Line 59"/>
              <p:cNvSpPr>
                <a:spLocks noChangeShapeType="1"/>
              </p:cNvSpPr>
              <p:nvPr/>
            </p:nvSpPr>
            <p:spPr bwMode="auto">
              <a:xfrm>
                <a:off x="433228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67" name="Rectangle 60"/>
              <p:cNvSpPr>
                <a:spLocks noChangeArrowheads="1"/>
              </p:cNvSpPr>
              <p:nvPr/>
            </p:nvSpPr>
            <p:spPr bwMode="auto">
              <a:xfrm>
                <a:off x="129222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68" name="Rectangle 61"/>
              <p:cNvSpPr>
                <a:spLocks noChangeArrowheads="1"/>
              </p:cNvSpPr>
              <p:nvPr/>
            </p:nvSpPr>
            <p:spPr bwMode="auto">
              <a:xfrm>
                <a:off x="220027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69" name="Line 62"/>
              <p:cNvSpPr>
                <a:spLocks noChangeShapeType="1"/>
              </p:cNvSpPr>
              <p:nvPr/>
            </p:nvSpPr>
            <p:spPr bwMode="auto">
              <a:xfrm>
                <a:off x="171132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0" name="Line 63"/>
              <p:cNvSpPr>
                <a:spLocks noChangeShapeType="1"/>
              </p:cNvSpPr>
              <p:nvPr/>
            </p:nvSpPr>
            <p:spPr bwMode="auto">
              <a:xfrm>
                <a:off x="171132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1" name="Rectangle 64"/>
              <p:cNvSpPr>
                <a:spLocks noChangeArrowheads="1"/>
              </p:cNvSpPr>
              <p:nvPr/>
            </p:nvSpPr>
            <p:spPr bwMode="auto">
              <a:xfrm>
                <a:off x="3108325" y="4287838"/>
                <a:ext cx="417513"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72" name="Line 65"/>
              <p:cNvSpPr>
                <a:spLocks noChangeShapeType="1"/>
              </p:cNvSpPr>
              <p:nvPr/>
            </p:nvSpPr>
            <p:spPr bwMode="auto">
              <a:xfrm>
                <a:off x="261937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3" name="Line 66"/>
              <p:cNvSpPr>
                <a:spLocks noChangeShapeType="1"/>
              </p:cNvSpPr>
              <p:nvPr/>
            </p:nvSpPr>
            <p:spPr bwMode="auto">
              <a:xfrm>
                <a:off x="261937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4" name="Rectangle 67"/>
              <p:cNvSpPr>
                <a:spLocks noChangeArrowheads="1"/>
              </p:cNvSpPr>
              <p:nvPr/>
            </p:nvSpPr>
            <p:spPr bwMode="auto">
              <a:xfrm>
                <a:off x="4014788"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75" name="Line 68"/>
              <p:cNvSpPr>
                <a:spLocks noChangeShapeType="1"/>
              </p:cNvSpPr>
              <p:nvPr/>
            </p:nvSpPr>
            <p:spPr bwMode="auto">
              <a:xfrm>
                <a:off x="3525838"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76" name="Line 69"/>
              <p:cNvSpPr>
                <a:spLocks noChangeShapeType="1"/>
              </p:cNvSpPr>
              <p:nvPr/>
            </p:nvSpPr>
            <p:spPr bwMode="auto">
              <a:xfrm>
                <a:off x="3525838"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grpSp>
        <p:grpSp>
          <p:nvGrpSpPr>
            <p:cNvPr id="207" name="Group 104"/>
            <p:cNvGrpSpPr/>
            <p:nvPr/>
          </p:nvGrpSpPr>
          <p:grpSpPr>
            <a:xfrm>
              <a:off x="3072614" y="2866320"/>
              <a:ext cx="651304" cy="2276247"/>
              <a:chOff x="381000" y="1517650"/>
              <a:chExt cx="908050" cy="3175000"/>
            </a:xfrm>
          </p:grpSpPr>
          <p:sp>
            <p:nvSpPr>
              <p:cNvPr id="238" name="Rectangle 6"/>
              <p:cNvSpPr>
                <a:spLocks noChangeArrowheads="1"/>
              </p:cNvSpPr>
              <p:nvPr/>
            </p:nvSpPr>
            <p:spPr bwMode="auto">
              <a:xfrm>
                <a:off x="381000" y="1517650"/>
                <a:ext cx="419100"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39" name="Line 8"/>
              <p:cNvSpPr>
                <a:spLocks noChangeShapeType="1"/>
              </p:cNvSpPr>
              <p:nvPr/>
            </p:nvSpPr>
            <p:spPr bwMode="auto">
              <a:xfrm>
                <a:off x="800100" y="1658937"/>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0" name="Line 9"/>
              <p:cNvSpPr>
                <a:spLocks noChangeShapeType="1"/>
              </p:cNvSpPr>
              <p:nvPr/>
            </p:nvSpPr>
            <p:spPr bwMode="auto">
              <a:xfrm>
                <a:off x="800100" y="18002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1" name="Line 10"/>
              <p:cNvSpPr>
                <a:spLocks noChangeShapeType="1"/>
              </p:cNvSpPr>
              <p:nvPr/>
            </p:nvSpPr>
            <p:spPr bwMode="auto">
              <a:xfrm>
                <a:off x="504825" y="1941512"/>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2" name="Line 11"/>
              <p:cNvSpPr>
                <a:spLocks noChangeShapeType="1"/>
              </p:cNvSpPr>
              <p:nvPr/>
            </p:nvSpPr>
            <p:spPr bwMode="auto">
              <a:xfrm>
                <a:off x="698500" y="1941512"/>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3" name="Rectangle 24"/>
              <p:cNvSpPr>
                <a:spLocks noChangeArrowheads="1"/>
              </p:cNvSpPr>
              <p:nvPr/>
            </p:nvSpPr>
            <p:spPr bwMode="auto">
              <a:xfrm>
                <a:off x="381000" y="2433637"/>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44" name="Line 26"/>
              <p:cNvSpPr>
                <a:spLocks noChangeShapeType="1"/>
              </p:cNvSpPr>
              <p:nvPr/>
            </p:nvSpPr>
            <p:spPr bwMode="auto">
              <a:xfrm>
                <a:off x="800100" y="257492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5" name="Line 27"/>
              <p:cNvSpPr>
                <a:spLocks noChangeShapeType="1"/>
              </p:cNvSpPr>
              <p:nvPr/>
            </p:nvSpPr>
            <p:spPr bwMode="auto">
              <a:xfrm>
                <a:off x="800100" y="27178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6" name="Line 34"/>
              <p:cNvSpPr>
                <a:spLocks noChangeShapeType="1"/>
              </p:cNvSpPr>
              <p:nvPr/>
            </p:nvSpPr>
            <p:spPr bwMode="auto">
              <a:xfrm>
                <a:off x="504825" y="2857500"/>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7" name="Line 35"/>
              <p:cNvSpPr>
                <a:spLocks noChangeShapeType="1"/>
              </p:cNvSpPr>
              <p:nvPr/>
            </p:nvSpPr>
            <p:spPr bwMode="auto">
              <a:xfrm>
                <a:off x="698500" y="2857500"/>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48" name="Rectangle 42"/>
              <p:cNvSpPr>
                <a:spLocks noChangeArrowheads="1"/>
              </p:cNvSpPr>
              <p:nvPr/>
            </p:nvSpPr>
            <p:spPr bwMode="auto">
              <a:xfrm>
                <a:off x="381000" y="3351212"/>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49" name="Line 44"/>
              <p:cNvSpPr>
                <a:spLocks noChangeShapeType="1"/>
              </p:cNvSpPr>
              <p:nvPr/>
            </p:nvSpPr>
            <p:spPr bwMode="auto">
              <a:xfrm>
                <a:off x="800100" y="3494087"/>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0" name="Line 45"/>
              <p:cNvSpPr>
                <a:spLocks noChangeShapeType="1"/>
              </p:cNvSpPr>
              <p:nvPr/>
            </p:nvSpPr>
            <p:spPr bwMode="auto">
              <a:xfrm>
                <a:off x="800100" y="3633787"/>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1" name="Line 52"/>
              <p:cNvSpPr>
                <a:spLocks noChangeShapeType="1"/>
              </p:cNvSpPr>
              <p:nvPr/>
            </p:nvSpPr>
            <p:spPr bwMode="auto">
              <a:xfrm>
                <a:off x="504825" y="3775075"/>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2" name="Line 53"/>
              <p:cNvSpPr>
                <a:spLocks noChangeShapeType="1"/>
              </p:cNvSpPr>
              <p:nvPr/>
            </p:nvSpPr>
            <p:spPr bwMode="auto">
              <a:xfrm>
                <a:off x="698500" y="3775075"/>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3" name="Rectangle 60"/>
              <p:cNvSpPr>
                <a:spLocks noChangeArrowheads="1"/>
              </p:cNvSpPr>
              <p:nvPr/>
            </p:nvSpPr>
            <p:spPr bwMode="auto">
              <a:xfrm>
                <a:off x="381000" y="4267200"/>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54" name="Line 62"/>
              <p:cNvSpPr>
                <a:spLocks noChangeShapeType="1"/>
              </p:cNvSpPr>
              <p:nvPr/>
            </p:nvSpPr>
            <p:spPr bwMode="auto">
              <a:xfrm>
                <a:off x="800100" y="441007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55" name="Line 63"/>
              <p:cNvSpPr>
                <a:spLocks noChangeShapeType="1"/>
              </p:cNvSpPr>
              <p:nvPr/>
            </p:nvSpPr>
            <p:spPr bwMode="auto">
              <a:xfrm>
                <a:off x="800100" y="4551362"/>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grpSp>
        <p:grpSp>
          <p:nvGrpSpPr>
            <p:cNvPr id="208" name="Group 106"/>
            <p:cNvGrpSpPr/>
            <p:nvPr/>
          </p:nvGrpSpPr>
          <p:grpSpPr>
            <a:xfrm>
              <a:off x="3728473" y="5051517"/>
              <a:ext cx="2253376" cy="759129"/>
              <a:chOff x="1292225" y="3654425"/>
              <a:chExt cx="3141663" cy="1058863"/>
            </a:xfrm>
          </p:grpSpPr>
          <p:sp>
            <p:nvSpPr>
              <p:cNvPr id="217" name="Line 45"/>
              <p:cNvSpPr>
                <a:spLocks noChangeShapeType="1"/>
              </p:cNvSpPr>
              <p:nvPr/>
            </p:nvSpPr>
            <p:spPr bwMode="auto">
              <a:xfrm>
                <a:off x="171132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8" name="Line 48"/>
              <p:cNvSpPr>
                <a:spLocks noChangeShapeType="1"/>
              </p:cNvSpPr>
              <p:nvPr/>
            </p:nvSpPr>
            <p:spPr bwMode="auto">
              <a:xfrm>
                <a:off x="261937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9" name="Line 51"/>
              <p:cNvSpPr>
                <a:spLocks noChangeShapeType="1"/>
              </p:cNvSpPr>
              <p:nvPr/>
            </p:nvSpPr>
            <p:spPr bwMode="auto">
              <a:xfrm>
                <a:off x="3525838"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0" name="Line 52"/>
              <p:cNvSpPr>
                <a:spLocks noChangeShapeType="1"/>
              </p:cNvSpPr>
              <p:nvPr/>
            </p:nvSpPr>
            <p:spPr bwMode="auto">
              <a:xfrm>
                <a:off x="1416050"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1" name="Line 53"/>
              <p:cNvSpPr>
                <a:spLocks noChangeShapeType="1"/>
              </p:cNvSpPr>
              <p:nvPr/>
            </p:nvSpPr>
            <p:spPr bwMode="auto">
              <a:xfrm>
                <a:off x="160972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2" name="Line 54"/>
              <p:cNvSpPr>
                <a:spLocks noChangeShapeType="1"/>
              </p:cNvSpPr>
              <p:nvPr/>
            </p:nvSpPr>
            <p:spPr bwMode="auto">
              <a:xfrm>
                <a:off x="23225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3" name="Line 55"/>
              <p:cNvSpPr>
                <a:spLocks noChangeShapeType="1"/>
              </p:cNvSpPr>
              <p:nvPr/>
            </p:nvSpPr>
            <p:spPr bwMode="auto">
              <a:xfrm>
                <a:off x="251777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4" name="Line 56"/>
              <p:cNvSpPr>
                <a:spLocks noChangeShapeType="1"/>
              </p:cNvSpPr>
              <p:nvPr/>
            </p:nvSpPr>
            <p:spPr bwMode="auto">
              <a:xfrm>
                <a:off x="323056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5" name="Line 57"/>
              <p:cNvSpPr>
                <a:spLocks noChangeShapeType="1"/>
              </p:cNvSpPr>
              <p:nvPr/>
            </p:nvSpPr>
            <p:spPr bwMode="auto">
              <a:xfrm>
                <a:off x="342423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6" name="Line 58"/>
              <p:cNvSpPr>
                <a:spLocks noChangeShapeType="1"/>
              </p:cNvSpPr>
              <p:nvPr/>
            </p:nvSpPr>
            <p:spPr bwMode="auto">
              <a:xfrm>
                <a:off x="41386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7" name="Line 59"/>
              <p:cNvSpPr>
                <a:spLocks noChangeShapeType="1"/>
              </p:cNvSpPr>
              <p:nvPr/>
            </p:nvSpPr>
            <p:spPr bwMode="auto">
              <a:xfrm>
                <a:off x="433228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28" name="Rectangle 60"/>
              <p:cNvSpPr>
                <a:spLocks noChangeArrowheads="1"/>
              </p:cNvSpPr>
              <p:nvPr/>
            </p:nvSpPr>
            <p:spPr bwMode="auto">
              <a:xfrm>
                <a:off x="129222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29" name="Rectangle 61"/>
              <p:cNvSpPr>
                <a:spLocks noChangeArrowheads="1"/>
              </p:cNvSpPr>
              <p:nvPr/>
            </p:nvSpPr>
            <p:spPr bwMode="auto">
              <a:xfrm>
                <a:off x="220027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30" name="Line 62"/>
              <p:cNvSpPr>
                <a:spLocks noChangeShapeType="1"/>
              </p:cNvSpPr>
              <p:nvPr/>
            </p:nvSpPr>
            <p:spPr bwMode="auto">
              <a:xfrm>
                <a:off x="171132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31" name="Line 63"/>
              <p:cNvSpPr>
                <a:spLocks noChangeShapeType="1"/>
              </p:cNvSpPr>
              <p:nvPr/>
            </p:nvSpPr>
            <p:spPr bwMode="auto">
              <a:xfrm>
                <a:off x="171132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32" name="Rectangle 64"/>
              <p:cNvSpPr>
                <a:spLocks noChangeArrowheads="1"/>
              </p:cNvSpPr>
              <p:nvPr/>
            </p:nvSpPr>
            <p:spPr bwMode="auto">
              <a:xfrm>
                <a:off x="3108325" y="4287838"/>
                <a:ext cx="417513"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33" name="Line 65"/>
              <p:cNvSpPr>
                <a:spLocks noChangeShapeType="1"/>
              </p:cNvSpPr>
              <p:nvPr/>
            </p:nvSpPr>
            <p:spPr bwMode="auto">
              <a:xfrm>
                <a:off x="261937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34" name="Line 66"/>
              <p:cNvSpPr>
                <a:spLocks noChangeShapeType="1"/>
              </p:cNvSpPr>
              <p:nvPr/>
            </p:nvSpPr>
            <p:spPr bwMode="auto">
              <a:xfrm>
                <a:off x="261937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35" name="Rectangle 67"/>
              <p:cNvSpPr>
                <a:spLocks noChangeArrowheads="1"/>
              </p:cNvSpPr>
              <p:nvPr/>
            </p:nvSpPr>
            <p:spPr bwMode="auto">
              <a:xfrm>
                <a:off x="4014788"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36" name="Line 68"/>
              <p:cNvSpPr>
                <a:spLocks noChangeShapeType="1"/>
              </p:cNvSpPr>
              <p:nvPr/>
            </p:nvSpPr>
            <p:spPr bwMode="auto">
              <a:xfrm>
                <a:off x="3525838"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37" name="Line 69"/>
              <p:cNvSpPr>
                <a:spLocks noChangeShapeType="1"/>
              </p:cNvSpPr>
              <p:nvPr/>
            </p:nvSpPr>
            <p:spPr bwMode="auto">
              <a:xfrm>
                <a:off x="3525838"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grpSp>
        <p:sp>
          <p:nvSpPr>
            <p:cNvPr id="209" name="Line 35"/>
            <p:cNvSpPr>
              <a:spLocks noChangeShapeType="1"/>
            </p:cNvSpPr>
            <p:nvPr/>
          </p:nvSpPr>
          <p:spPr bwMode="auto">
            <a:xfrm>
              <a:off x="3291234" y="5160777"/>
              <a:ext cx="0" cy="353956"/>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0" name="Line 34"/>
            <p:cNvSpPr>
              <a:spLocks noChangeShapeType="1"/>
            </p:cNvSpPr>
            <p:nvPr/>
          </p:nvSpPr>
          <p:spPr bwMode="auto">
            <a:xfrm>
              <a:off x="3133774" y="5160777"/>
              <a:ext cx="0" cy="353956"/>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1" name="Rectangle 25"/>
            <p:cNvSpPr>
              <a:spLocks noChangeArrowheads="1"/>
            </p:cNvSpPr>
            <p:nvPr/>
          </p:nvSpPr>
          <p:spPr bwMode="auto">
            <a:xfrm>
              <a:off x="3072614" y="5488556"/>
              <a:ext cx="300602" cy="303879"/>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1100" b="1">
                <a:latin typeface="Arial" pitchFamily="34" charset="0"/>
                <a:cs typeface="Arial" pitchFamily="34" charset="0"/>
              </a:endParaRPr>
            </a:p>
          </p:txBody>
        </p:sp>
        <p:sp>
          <p:nvSpPr>
            <p:cNvPr id="212" name="Line 8"/>
            <p:cNvSpPr>
              <a:spLocks noChangeShapeType="1"/>
            </p:cNvSpPr>
            <p:nvPr/>
          </p:nvSpPr>
          <p:spPr bwMode="auto">
            <a:xfrm>
              <a:off x="3400543" y="5605783"/>
              <a:ext cx="350702"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3" name="Line 9"/>
            <p:cNvSpPr>
              <a:spLocks noChangeShapeType="1"/>
            </p:cNvSpPr>
            <p:nvPr/>
          </p:nvSpPr>
          <p:spPr bwMode="auto">
            <a:xfrm>
              <a:off x="3400543" y="5707076"/>
              <a:ext cx="350702"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1100" b="1">
                <a:latin typeface="Arial" pitchFamily="34" charset="0"/>
                <a:cs typeface="Arial" pitchFamily="34" charset="0"/>
              </a:endParaRPr>
            </a:p>
          </p:txBody>
        </p:sp>
        <p:sp>
          <p:nvSpPr>
            <p:cNvPr id="214" name="TextBox 213"/>
            <p:cNvSpPr txBox="1"/>
            <p:nvPr/>
          </p:nvSpPr>
          <p:spPr>
            <a:xfrm>
              <a:off x="3656774" y="6041762"/>
              <a:ext cx="2233421" cy="370465"/>
            </a:xfrm>
            <a:prstGeom prst="rect">
              <a:avLst/>
            </a:prstGeom>
            <a:noFill/>
          </p:spPr>
          <p:txBody>
            <a:bodyPr wrap="none" rtlCol="0">
              <a:spAutoFit/>
            </a:bodyPr>
            <a:lstStyle/>
            <a:p>
              <a:r>
                <a:rPr lang="en-US" sz="1100" b="1" dirty="0" smtClean="0">
                  <a:latin typeface="Arial" pitchFamily="34" charset="0"/>
                  <a:cs typeface="Arial" pitchFamily="34" charset="0"/>
                </a:rPr>
                <a:t>Communication Link</a:t>
              </a:r>
              <a:endParaRPr lang="en-US" sz="1100" b="1" dirty="0">
                <a:latin typeface="Arial" pitchFamily="34" charset="0"/>
                <a:cs typeface="Arial" pitchFamily="34" charset="0"/>
              </a:endParaRPr>
            </a:p>
          </p:txBody>
        </p:sp>
        <p:cxnSp>
          <p:nvCxnSpPr>
            <p:cNvPr id="215" name="Straight Arrow Connector 214"/>
            <p:cNvCxnSpPr/>
            <p:nvPr/>
          </p:nvCxnSpPr>
          <p:spPr>
            <a:xfrm rot="5400000" flipH="1" flipV="1">
              <a:off x="4695480" y="5912151"/>
              <a:ext cx="259221" cy="1353"/>
            </a:xfrm>
            <a:prstGeom prst="straightConnector1">
              <a:avLst/>
            </a:prstGeom>
            <a:ln w="28575">
              <a:solidFill>
                <a:schemeClr val="tx1"/>
              </a:solidFill>
              <a:prstDash val="sysDash"/>
              <a:tailEnd type="arrow"/>
            </a:ln>
          </p:spPr>
          <p:style>
            <a:lnRef idx="1">
              <a:schemeClr val="accent2"/>
            </a:lnRef>
            <a:fillRef idx="0">
              <a:schemeClr val="accent2"/>
            </a:fillRef>
            <a:effectRef idx="0">
              <a:schemeClr val="accent2"/>
            </a:effectRef>
            <a:fontRef idx="minor">
              <a:schemeClr val="tx1"/>
            </a:fontRef>
          </p:style>
        </p:cxnSp>
        <p:sp>
          <p:nvSpPr>
            <p:cNvPr id="279" name="Rectangle 6"/>
            <p:cNvSpPr>
              <a:spLocks noChangeArrowheads="1"/>
            </p:cNvSpPr>
            <p:nvPr/>
          </p:nvSpPr>
          <p:spPr bwMode="auto">
            <a:xfrm>
              <a:off x="2423548" y="2347881"/>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280" name="Rectangle 6"/>
            <p:cNvSpPr>
              <a:spLocks noChangeArrowheads="1"/>
            </p:cNvSpPr>
            <p:nvPr/>
          </p:nvSpPr>
          <p:spPr bwMode="auto">
            <a:xfrm>
              <a:off x="6188128" y="2347881"/>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281" name="Rectangle 6"/>
            <p:cNvSpPr>
              <a:spLocks noChangeArrowheads="1"/>
            </p:cNvSpPr>
            <p:nvPr/>
          </p:nvSpPr>
          <p:spPr bwMode="auto">
            <a:xfrm>
              <a:off x="6188128" y="5912152"/>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sp>
          <p:nvSpPr>
            <p:cNvPr id="282" name="Rectangle 6"/>
            <p:cNvSpPr>
              <a:spLocks noChangeArrowheads="1"/>
            </p:cNvSpPr>
            <p:nvPr/>
          </p:nvSpPr>
          <p:spPr bwMode="auto">
            <a:xfrm>
              <a:off x="2423548" y="5976957"/>
              <a:ext cx="454346" cy="38883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1100" b="1" dirty="0" smtClean="0">
                  <a:latin typeface="Arial" pitchFamily="34" charset="0"/>
                  <a:cs typeface="Arial" pitchFamily="34" charset="0"/>
                </a:rPr>
                <a:t>MC</a:t>
              </a:r>
              <a:endParaRPr lang="en-US" sz="1100" b="1" dirty="0">
                <a:latin typeface="Arial" pitchFamily="34" charset="0"/>
                <a:cs typeface="Arial" pitchFamily="34" charset="0"/>
              </a:endParaRPr>
            </a:p>
          </p:txBody>
        </p:sp>
        <p:cxnSp>
          <p:nvCxnSpPr>
            <p:cNvPr id="283" name="Straight Arrow Connector 282"/>
            <p:cNvCxnSpPr/>
            <p:nvPr/>
          </p:nvCxnSpPr>
          <p:spPr>
            <a:xfrm rot="16200000" flipH="1">
              <a:off x="2878046" y="2671753"/>
              <a:ext cx="194415" cy="19472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284" name="Straight Arrow Connector 283"/>
            <p:cNvCxnSpPr/>
            <p:nvPr/>
          </p:nvCxnSpPr>
          <p:spPr>
            <a:xfrm flipV="1">
              <a:off x="5993409" y="2736711"/>
              <a:ext cx="194720" cy="12961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285" name="Straight Arrow Connector 284"/>
            <p:cNvCxnSpPr/>
            <p:nvPr/>
          </p:nvCxnSpPr>
          <p:spPr>
            <a:xfrm rot="5400000" flipH="1" flipV="1">
              <a:off x="2878046" y="5782389"/>
              <a:ext cx="194415" cy="19472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cxnSp>
          <p:nvCxnSpPr>
            <p:cNvPr id="286" name="Straight Arrow Connector 285"/>
            <p:cNvCxnSpPr/>
            <p:nvPr/>
          </p:nvCxnSpPr>
          <p:spPr>
            <a:xfrm rot="10800000">
              <a:off x="5993409" y="5782542"/>
              <a:ext cx="194720" cy="129610"/>
            </a:xfrm>
            <a:prstGeom prst="straightConnector1">
              <a:avLst/>
            </a:prstGeom>
            <a:ln>
              <a:headEnd type="none"/>
              <a:tailEnd type="non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410700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895205" y="1169321"/>
            <a:ext cx="4693968" cy="4256130"/>
            <a:chOff x="1895205" y="1850246"/>
            <a:chExt cx="4693968" cy="4256130"/>
          </a:xfrm>
        </p:grpSpPr>
        <p:sp>
          <p:nvSpPr>
            <p:cNvPr id="288" name="Rectangle 287"/>
            <p:cNvSpPr/>
            <p:nvPr/>
          </p:nvSpPr>
          <p:spPr>
            <a:xfrm>
              <a:off x="2551446" y="2321855"/>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289" name="Elbow Connector 22"/>
            <p:cNvCxnSpPr>
              <a:stCxn id="288" idx="2"/>
            </p:cNvCxnSpPr>
            <p:nvPr/>
          </p:nvCxnSpPr>
          <p:spPr>
            <a:xfrm>
              <a:off x="2664654" y="2541749"/>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0" name="Rectangle 289"/>
            <p:cNvSpPr/>
            <p:nvPr/>
          </p:nvSpPr>
          <p:spPr>
            <a:xfrm>
              <a:off x="3004275" y="2321855"/>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291" name="Elbow Connector 22"/>
            <p:cNvCxnSpPr>
              <a:stCxn id="290" idx="2"/>
            </p:cNvCxnSpPr>
            <p:nvPr/>
          </p:nvCxnSpPr>
          <p:spPr>
            <a:xfrm>
              <a:off x="3117481" y="2541749"/>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2" name="Rectangle 291"/>
            <p:cNvSpPr/>
            <p:nvPr/>
          </p:nvSpPr>
          <p:spPr>
            <a:xfrm>
              <a:off x="3909932" y="2321855"/>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293" name="Elbow Connector 22"/>
            <p:cNvCxnSpPr>
              <a:stCxn id="292" idx="2"/>
            </p:cNvCxnSpPr>
            <p:nvPr/>
          </p:nvCxnSpPr>
          <p:spPr>
            <a:xfrm>
              <a:off x="4023138" y="2541749"/>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4" name="Rectangle 293"/>
            <p:cNvSpPr/>
            <p:nvPr/>
          </p:nvSpPr>
          <p:spPr>
            <a:xfrm>
              <a:off x="3457103" y="2321855"/>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295" name="Elbow Connector 22"/>
            <p:cNvCxnSpPr>
              <a:stCxn id="294" idx="2"/>
            </p:cNvCxnSpPr>
            <p:nvPr/>
          </p:nvCxnSpPr>
          <p:spPr>
            <a:xfrm>
              <a:off x="3570310" y="2541749"/>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6" name="Elbow Connector 22"/>
            <p:cNvCxnSpPr>
              <a:stCxn id="288" idx="3"/>
              <a:endCxn id="290" idx="1"/>
            </p:cNvCxnSpPr>
            <p:nvPr/>
          </p:nvCxnSpPr>
          <p:spPr>
            <a:xfrm>
              <a:off x="2777860" y="2431801"/>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7" name="Elbow Connector 22"/>
            <p:cNvCxnSpPr>
              <a:stCxn id="290" idx="3"/>
              <a:endCxn id="294" idx="1"/>
            </p:cNvCxnSpPr>
            <p:nvPr/>
          </p:nvCxnSpPr>
          <p:spPr>
            <a:xfrm>
              <a:off x="3230689" y="2431801"/>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8" name="Elbow Connector 22"/>
            <p:cNvCxnSpPr>
              <a:stCxn id="294" idx="3"/>
              <a:endCxn id="292" idx="1"/>
            </p:cNvCxnSpPr>
            <p:nvPr/>
          </p:nvCxnSpPr>
          <p:spPr>
            <a:xfrm>
              <a:off x="3683518" y="2431801"/>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9" name="Elbow Connector 22"/>
            <p:cNvCxnSpPr>
              <a:stCxn id="292" idx="3"/>
              <a:endCxn id="300" idx="1"/>
            </p:cNvCxnSpPr>
            <p:nvPr/>
          </p:nvCxnSpPr>
          <p:spPr>
            <a:xfrm>
              <a:off x="4136345" y="2431801"/>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0" name="Rectangle 299"/>
            <p:cNvSpPr/>
            <p:nvPr/>
          </p:nvSpPr>
          <p:spPr>
            <a:xfrm>
              <a:off x="4354898" y="2322237"/>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01" name="Elbow Connector 22"/>
            <p:cNvCxnSpPr>
              <a:stCxn id="300" idx="2"/>
            </p:cNvCxnSpPr>
            <p:nvPr/>
          </p:nvCxnSpPr>
          <p:spPr>
            <a:xfrm>
              <a:off x="4468104" y="2542131"/>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2" name="Rectangle 301"/>
            <p:cNvSpPr/>
            <p:nvPr/>
          </p:nvSpPr>
          <p:spPr>
            <a:xfrm>
              <a:off x="4807726" y="2322237"/>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03" name="Elbow Connector 22"/>
            <p:cNvCxnSpPr>
              <a:stCxn id="302" idx="2"/>
              <a:endCxn id="320" idx="0"/>
            </p:cNvCxnSpPr>
            <p:nvPr/>
          </p:nvCxnSpPr>
          <p:spPr>
            <a:xfrm>
              <a:off x="4920933" y="2542131"/>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4" name="Rectangle 303"/>
            <p:cNvSpPr/>
            <p:nvPr/>
          </p:nvSpPr>
          <p:spPr>
            <a:xfrm>
              <a:off x="5713383" y="2322237"/>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05" name="Elbow Connector 22"/>
            <p:cNvCxnSpPr>
              <a:stCxn id="304" idx="2"/>
            </p:cNvCxnSpPr>
            <p:nvPr/>
          </p:nvCxnSpPr>
          <p:spPr>
            <a:xfrm>
              <a:off x="5826589" y="2542131"/>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6" name="Rectangle 305"/>
            <p:cNvSpPr/>
            <p:nvPr/>
          </p:nvSpPr>
          <p:spPr>
            <a:xfrm>
              <a:off x="5260555" y="2322237"/>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07" name="Elbow Connector 22"/>
            <p:cNvCxnSpPr>
              <a:stCxn id="306" idx="2"/>
            </p:cNvCxnSpPr>
            <p:nvPr/>
          </p:nvCxnSpPr>
          <p:spPr>
            <a:xfrm>
              <a:off x="5373761" y="2542131"/>
              <a:ext cx="0" cy="217222"/>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8" name="Elbow Connector 22"/>
            <p:cNvCxnSpPr>
              <a:stCxn id="300" idx="3"/>
              <a:endCxn id="302" idx="1"/>
            </p:cNvCxnSpPr>
            <p:nvPr/>
          </p:nvCxnSpPr>
          <p:spPr>
            <a:xfrm>
              <a:off x="4581311" y="2432183"/>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9" name="Elbow Connector 22"/>
            <p:cNvCxnSpPr>
              <a:stCxn id="302" idx="3"/>
              <a:endCxn id="306" idx="1"/>
            </p:cNvCxnSpPr>
            <p:nvPr/>
          </p:nvCxnSpPr>
          <p:spPr>
            <a:xfrm>
              <a:off x="5034140" y="2432183"/>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0" name="Elbow Connector 22"/>
            <p:cNvCxnSpPr>
              <a:stCxn id="306" idx="3"/>
              <a:endCxn id="304" idx="1"/>
            </p:cNvCxnSpPr>
            <p:nvPr/>
          </p:nvCxnSpPr>
          <p:spPr>
            <a:xfrm>
              <a:off x="5486968" y="2432183"/>
              <a:ext cx="226414" cy="0"/>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11" name="Rectangle 310"/>
            <p:cNvSpPr/>
            <p:nvPr/>
          </p:nvSpPr>
          <p:spPr>
            <a:xfrm>
              <a:off x="2551446" y="275897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12" name="Rectangle 311"/>
            <p:cNvSpPr/>
            <p:nvPr/>
          </p:nvSpPr>
          <p:spPr>
            <a:xfrm>
              <a:off x="3004275" y="275897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13" name="Rectangle 312"/>
            <p:cNvSpPr/>
            <p:nvPr/>
          </p:nvSpPr>
          <p:spPr>
            <a:xfrm>
              <a:off x="3909932" y="275897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14" name="Rectangle 313"/>
            <p:cNvSpPr/>
            <p:nvPr/>
          </p:nvSpPr>
          <p:spPr>
            <a:xfrm>
              <a:off x="3457103" y="275897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15" name="Elbow Connector 22"/>
            <p:cNvCxnSpPr>
              <a:stCxn id="311" idx="3"/>
              <a:endCxn id="312" idx="1"/>
            </p:cNvCxnSpPr>
            <p:nvPr/>
          </p:nvCxnSpPr>
          <p:spPr>
            <a:xfrm>
              <a:off x="2777860" y="286891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6" name="Elbow Connector 22"/>
            <p:cNvCxnSpPr>
              <a:stCxn id="312" idx="3"/>
              <a:endCxn id="314" idx="1"/>
            </p:cNvCxnSpPr>
            <p:nvPr/>
          </p:nvCxnSpPr>
          <p:spPr>
            <a:xfrm>
              <a:off x="3230689" y="286891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7" name="Elbow Connector 22"/>
            <p:cNvCxnSpPr>
              <a:stCxn id="314" idx="3"/>
              <a:endCxn id="313" idx="1"/>
            </p:cNvCxnSpPr>
            <p:nvPr/>
          </p:nvCxnSpPr>
          <p:spPr>
            <a:xfrm>
              <a:off x="3683518" y="286891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8" name="Elbow Connector 22"/>
            <p:cNvCxnSpPr>
              <a:stCxn id="313" idx="3"/>
              <a:endCxn id="319" idx="1"/>
            </p:cNvCxnSpPr>
            <p:nvPr/>
          </p:nvCxnSpPr>
          <p:spPr>
            <a:xfrm>
              <a:off x="4136345" y="2868917"/>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19" name="Rectangle 318"/>
            <p:cNvSpPr/>
            <p:nvPr/>
          </p:nvSpPr>
          <p:spPr>
            <a:xfrm>
              <a:off x="4354898" y="275935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20" name="Rectangle 319"/>
            <p:cNvSpPr/>
            <p:nvPr/>
          </p:nvSpPr>
          <p:spPr>
            <a:xfrm>
              <a:off x="4807726" y="275935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21" name="Rectangle 320"/>
            <p:cNvSpPr/>
            <p:nvPr/>
          </p:nvSpPr>
          <p:spPr>
            <a:xfrm>
              <a:off x="5713383" y="275935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22" name="Rectangle 321"/>
            <p:cNvSpPr/>
            <p:nvPr/>
          </p:nvSpPr>
          <p:spPr>
            <a:xfrm>
              <a:off x="5260555" y="275935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23" name="Elbow Connector 22"/>
            <p:cNvCxnSpPr>
              <a:stCxn id="319" idx="3"/>
              <a:endCxn id="320" idx="1"/>
            </p:cNvCxnSpPr>
            <p:nvPr/>
          </p:nvCxnSpPr>
          <p:spPr>
            <a:xfrm>
              <a:off x="4581311" y="2869299"/>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4" name="Elbow Connector 22"/>
            <p:cNvCxnSpPr>
              <a:stCxn id="320" idx="3"/>
              <a:endCxn id="322" idx="1"/>
            </p:cNvCxnSpPr>
            <p:nvPr/>
          </p:nvCxnSpPr>
          <p:spPr>
            <a:xfrm>
              <a:off x="5034140" y="2869299"/>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5" name="Elbow Connector 22"/>
            <p:cNvCxnSpPr>
              <a:stCxn id="322" idx="3"/>
              <a:endCxn id="321" idx="1"/>
            </p:cNvCxnSpPr>
            <p:nvPr/>
          </p:nvCxnSpPr>
          <p:spPr>
            <a:xfrm>
              <a:off x="5486968" y="2869299"/>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6" name="Elbow Connector 22"/>
            <p:cNvCxnSpPr>
              <a:stCxn id="311" idx="2"/>
              <a:endCxn id="334" idx="0"/>
            </p:cNvCxnSpPr>
            <p:nvPr/>
          </p:nvCxnSpPr>
          <p:spPr>
            <a:xfrm>
              <a:off x="2664654" y="2978864"/>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7" name="Elbow Connector 22"/>
            <p:cNvCxnSpPr>
              <a:stCxn id="312" idx="2"/>
              <a:endCxn id="335" idx="0"/>
            </p:cNvCxnSpPr>
            <p:nvPr/>
          </p:nvCxnSpPr>
          <p:spPr>
            <a:xfrm>
              <a:off x="3117481" y="2978864"/>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8" name="Elbow Connector 22"/>
            <p:cNvCxnSpPr>
              <a:stCxn id="313" idx="2"/>
              <a:endCxn id="336" idx="0"/>
            </p:cNvCxnSpPr>
            <p:nvPr/>
          </p:nvCxnSpPr>
          <p:spPr>
            <a:xfrm>
              <a:off x="4023138" y="2978864"/>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9" name="Elbow Connector 22"/>
            <p:cNvCxnSpPr>
              <a:stCxn id="314" idx="2"/>
              <a:endCxn id="337" idx="0"/>
            </p:cNvCxnSpPr>
            <p:nvPr/>
          </p:nvCxnSpPr>
          <p:spPr>
            <a:xfrm>
              <a:off x="3570310" y="2978864"/>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0" name="Elbow Connector 22"/>
            <p:cNvCxnSpPr>
              <a:stCxn id="319" idx="2"/>
              <a:endCxn id="342" idx="0"/>
            </p:cNvCxnSpPr>
            <p:nvPr/>
          </p:nvCxnSpPr>
          <p:spPr>
            <a:xfrm>
              <a:off x="4468104" y="2979246"/>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1" name="Elbow Connector 22"/>
            <p:cNvCxnSpPr>
              <a:stCxn id="320" idx="2"/>
              <a:endCxn id="343" idx="0"/>
            </p:cNvCxnSpPr>
            <p:nvPr/>
          </p:nvCxnSpPr>
          <p:spPr>
            <a:xfrm>
              <a:off x="4920933" y="2979246"/>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2" name="Elbow Connector 22"/>
            <p:cNvCxnSpPr>
              <a:stCxn id="321" idx="2"/>
              <a:endCxn id="344" idx="0"/>
            </p:cNvCxnSpPr>
            <p:nvPr/>
          </p:nvCxnSpPr>
          <p:spPr>
            <a:xfrm>
              <a:off x="5826589" y="2979246"/>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3" name="Elbow Connector 22"/>
            <p:cNvCxnSpPr>
              <a:stCxn id="322" idx="2"/>
              <a:endCxn id="345" idx="0"/>
            </p:cNvCxnSpPr>
            <p:nvPr/>
          </p:nvCxnSpPr>
          <p:spPr>
            <a:xfrm>
              <a:off x="5373761" y="2979246"/>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4" name="Rectangle 333"/>
            <p:cNvSpPr/>
            <p:nvPr/>
          </p:nvSpPr>
          <p:spPr>
            <a:xfrm>
              <a:off x="2551446" y="320372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35" name="Rectangle 334"/>
            <p:cNvSpPr/>
            <p:nvPr/>
          </p:nvSpPr>
          <p:spPr>
            <a:xfrm>
              <a:off x="3004275" y="320372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36" name="Rectangle 335"/>
            <p:cNvSpPr/>
            <p:nvPr/>
          </p:nvSpPr>
          <p:spPr>
            <a:xfrm>
              <a:off x="3909932" y="320372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37" name="Rectangle 336"/>
            <p:cNvSpPr/>
            <p:nvPr/>
          </p:nvSpPr>
          <p:spPr>
            <a:xfrm>
              <a:off x="3457103" y="320372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38" name="Elbow Connector 22"/>
            <p:cNvCxnSpPr>
              <a:stCxn id="334" idx="3"/>
              <a:endCxn id="335" idx="1"/>
            </p:cNvCxnSpPr>
            <p:nvPr/>
          </p:nvCxnSpPr>
          <p:spPr>
            <a:xfrm>
              <a:off x="2777860" y="331366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9" name="Elbow Connector 22"/>
            <p:cNvCxnSpPr>
              <a:stCxn id="335" idx="3"/>
              <a:endCxn id="337" idx="1"/>
            </p:cNvCxnSpPr>
            <p:nvPr/>
          </p:nvCxnSpPr>
          <p:spPr>
            <a:xfrm>
              <a:off x="3230689" y="331366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0" name="Elbow Connector 22"/>
            <p:cNvCxnSpPr>
              <a:stCxn id="337" idx="3"/>
              <a:endCxn id="336" idx="1"/>
            </p:cNvCxnSpPr>
            <p:nvPr/>
          </p:nvCxnSpPr>
          <p:spPr>
            <a:xfrm>
              <a:off x="3683518" y="331366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1" name="Elbow Connector 22"/>
            <p:cNvCxnSpPr>
              <a:stCxn id="336" idx="3"/>
              <a:endCxn id="342" idx="1"/>
            </p:cNvCxnSpPr>
            <p:nvPr/>
          </p:nvCxnSpPr>
          <p:spPr>
            <a:xfrm>
              <a:off x="4136345" y="3313668"/>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2" name="Rectangle 341"/>
            <p:cNvSpPr/>
            <p:nvPr/>
          </p:nvSpPr>
          <p:spPr>
            <a:xfrm>
              <a:off x="4354898" y="320410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43" name="Rectangle 342"/>
            <p:cNvSpPr/>
            <p:nvPr/>
          </p:nvSpPr>
          <p:spPr>
            <a:xfrm>
              <a:off x="4807726" y="320410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44" name="Rectangle 343"/>
            <p:cNvSpPr/>
            <p:nvPr/>
          </p:nvSpPr>
          <p:spPr>
            <a:xfrm>
              <a:off x="5713383" y="320410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45" name="Rectangle 344"/>
            <p:cNvSpPr/>
            <p:nvPr/>
          </p:nvSpPr>
          <p:spPr>
            <a:xfrm>
              <a:off x="5260555" y="320410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46" name="Elbow Connector 22"/>
            <p:cNvCxnSpPr>
              <a:stCxn id="342" idx="3"/>
              <a:endCxn id="343" idx="1"/>
            </p:cNvCxnSpPr>
            <p:nvPr/>
          </p:nvCxnSpPr>
          <p:spPr>
            <a:xfrm>
              <a:off x="4581311" y="331405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7" name="Elbow Connector 22"/>
            <p:cNvCxnSpPr>
              <a:stCxn id="343" idx="3"/>
              <a:endCxn id="345" idx="1"/>
            </p:cNvCxnSpPr>
            <p:nvPr/>
          </p:nvCxnSpPr>
          <p:spPr>
            <a:xfrm>
              <a:off x="5034140" y="331405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8" name="Elbow Connector 22"/>
            <p:cNvCxnSpPr>
              <a:stCxn id="345" idx="3"/>
              <a:endCxn id="344" idx="1"/>
            </p:cNvCxnSpPr>
            <p:nvPr/>
          </p:nvCxnSpPr>
          <p:spPr>
            <a:xfrm>
              <a:off x="5486968" y="331405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9" name="Elbow Connector 22"/>
            <p:cNvCxnSpPr>
              <a:stCxn id="334" idx="2"/>
              <a:endCxn id="357" idx="0"/>
            </p:cNvCxnSpPr>
            <p:nvPr/>
          </p:nvCxnSpPr>
          <p:spPr>
            <a:xfrm>
              <a:off x="2664654" y="342361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0" name="Elbow Connector 22"/>
            <p:cNvCxnSpPr>
              <a:stCxn id="335" idx="2"/>
              <a:endCxn id="358" idx="0"/>
            </p:cNvCxnSpPr>
            <p:nvPr/>
          </p:nvCxnSpPr>
          <p:spPr>
            <a:xfrm>
              <a:off x="3117481" y="342361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1" name="Elbow Connector 22"/>
            <p:cNvCxnSpPr>
              <a:stCxn id="336" idx="2"/>
              <a:endCxn id="359" idx="0"/>
            </p:cNvCxnSpPr>
            <p:nvPr/>
          </p:nvCxnSpPr>
          <p:spPr>
            <a:xfrm>
              <a:off x="4023138" y="342361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2" name="Elbow Connector 22"/>
            <p:cNvCxnSpPr>
              <a:stCxn id="337" idx="2"/>
              <a:endCxn id="360" idx="0"/>
            </p:cNvCxnSpPr>
            <p:nvPr/>
          </p:nvCxnSpPr>
          <p:spPr>
            <a:xfrm>
              <a:off x="3570310" y="342361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3" name="Elbow Connector 22"/>
            <p:cNvCxnSpPr>
              <a:stCxn id="342" idx="2"/>
              <a:endCxn id="365" idx="0"/>
            </p:cNvCxnSpPr>
            <p:nvPr/>
          </p:nvCxnSpPr>
          <p:spPr>
            <a:xfrm>
              <a:off x="4468105" y="3423997"/>
              <a:ext cx="1965" cy="107847"/>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4" name="Elbow Connector 22"/>
            <p:cNvCxnSpPr>
              <a:stCxn id="343" idx="2"/>
              <a:endCxn id="366" idx="0"/>
            </p:cNvCxnSpPr>
            <p:nvPr/>
          </p:nvCxnSpPr>
          <p:spPr>
            <a:xfrm>
              <a:off x="4920933" y="3423997"/>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5" name="Elbow Connector 22"/>
            <p:cNvCxnSpPr>
              <a:stCxn id="344" idx="2"/>
              <a:endCxn id="367" idx="0"/>
            </p:cNvCxnSpPr>
            <p:nvPr/>
          </p:nvCxnSpPr>
          <p:spPr>
            <a:xfrm>
              <a:off x="5826589" y="3423997"/>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6" name="Elbow Connector 22"/>
            <p:cNvCxnSpPr>
              <a:stCxn id="345" idx="2"/>
              <a:endCxn id="368" idx="0"/>
            </p:cNvCxnSpPr>
            <p:nvPr/>
          </p:nvCxnSpPr>
          <p:spPr>
            <a:xfrm>
              <a:off x="5373761" y="3423997"/>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57" name="Rectangle 356"/>
            <p:cNvSpPr/>
            <p:nvPr/>
          </p:nvSpPr>
          <p:spPr>
            <a:xfrm>
              <a:off x="2551446" y="363931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58" name="Rectangle 357"/>
            <p:cNvSpPr/>
            <p:nvPr/>
          </p:nvSpPr>
          <p:spPr>
            <a:xfrm>
              <a:off x="3004275" y="363931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59" name="Rectangle 358"/>
            <p:cNvSpPr/>
            <p:nvPr/>
          </p:nvSpPr>
          <p:spPr>
            <a:xfrm>
              <a:off x="3909932" y="363931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60" name="Rectangle 359"/>
            <p:cNvSpPr/>
            <p:nvPr/>
          </p:nvSpPr>
          <p:spPr>
            <a:xfrm>
              <a:off x="3457103" y="363931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61" name="Elbow Connector 22"/>
            <p:cNvCxnSpPr>
              <a:stCxn id="357" idx="3"/>
              <a:endCxn id="358" idx="1"/>
            </p:cNvCxnSpPr>
            <p:nvPr/>
          </p:nvCxnSpPr>
          <p:spPr>
            <a:xfrm>
              <a:off x="2777860" y="374925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2" name="Elbow Connector 22"/>
            <p:cNvCxnSpPr>
              <a:stCxn id="358" idx="3"/>
              <a:endCxn id="360" idx="1"/>
            </p:cNvCxnSpPr>
            <p:nvPr/>
          </p:nvCxnSpPr>
          <p:spPr>
            <a:xfrm>
              <a:off x="3230689" y="374925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3" name="Elbow Connector 22"/>
            <p:cNvCxnSpPr>
              <a:stCxn id="360" idx="3"/>
              <a:endCxn id="359" idx="1"/>
            </p:cNvCxnSpPr>
            <p:nvPr/>
          </p:nvCxnSpPr>
          <p:spPr>
            <a:xfrm>
              <a:off x="3683518" y="374925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4" name="Elbow Connector 22"/>
            <p:cNvCxnSpPr>
              <a:stCxn id="359" idx="3"/>
              <a:endCxn id="365" idx="1"/>
            </p:cNvCxnSpPr>
            <p:nvPr/>
          </p:nvCxnSpPr>
          <p:spPr>
            <a:xfrm>
              <a:off x="4136346" y="3749257"/>
              <a:ext cx="109275" cy="2481"/>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6" name="Rectangle 365"/>
            <p:cNvSpPr/>
            <p:nvPr/>
          </p:nvSpPr>
          <p:spPr>
            <a:xfrm>
              <a:off x="4807726" y="363969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67" name="Rectangle 366"/>
            <p:cNvSpPr/>
            <p:nvPr/>
          </p:nvSpPr>
          <p:spPr>
            <a:xfrm>
              <a:off x="5713383" y="363969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68" name="Rectangle 367"/>
            <p:cNvSpPr/>
            <p:nvPr/>
          </p:nvSpPr>
          <p:spPr>
            <a:xfrm>
              <a:off x="5260555" y="3639692"/>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69" name="Elbow Connector 22"/>
            <p:cNvCxnSpPr>
              <a:stCxn id="365" idx="3"/>
              <a:endCxn id="366" idx="1"/>
            </p:cNvCxnSpPr>
            <p:nvPr/>
          </p:nvCxnSpPr>
          <p:spPr>
            <a:xfrm flipV="1">
              <a:off x="4694519" y="3749639"/>
              <a:ext cx="113207" cy="2099"/>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0" name="Elbow Connector 22"/>
            <p:cNvCxnSpPr>
              <a:stCxn id="366" idx="3"/>
              <a:endCxn id="368" idx="1"/>
            </p:cNvCxnSpPr>
            <p:nvPr/>
          </p:nvCxnSpPr>
          <p:spPr>
            <a:xfrm>
              <a:off x="5034140" y="3749639"/>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1" name="Elbow Connector 22"/>
            <p:cNvCxnSpPr>
              <a:stCxn id="368" idx="3"/>
              <a:endCxn id="367" idx="1"/>
            </p:cNvCxnSpPr>
            <p:nvPr/>
          </p:nvCxnSpPr>
          <p:spPr>
            <a:xfrm>
              <a:off x="5486968" y="3749639"/>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2" name="Elbow Connector 22"/>
            <p:cNvCxnSpPr>
              <a:stCxn id="357" idx="2"/>
              <a:endCxn id="380" idx="0"/>
            </p:cNvCxnSpPr>
            <p:nvPr/>
          </p:nvCxnSpPr>
          <p:spPr>
            <a:xfrm>
              <a:off x="2664654" y="3859203"/>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3" name="Elbow Connector 22"/>
            <p:cNvCxnSpPr>
              <a:stCxn id="358" idx="2"/>
              <a:endCxn id="381" idx="0"/>
            </p:cNvCxnSpPr>
            <p:nvPr/>
          </p:nvCxnSpPr>
          <p:spPr>
            <a:xfrm>
              <a:off x="3117481" y="3859203"/>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4" name="Elbow Connector 22"/>
            <p:cNvCxnSpPr>
              <a:stCxn id="359" idx="2"/>
              <a:endCxn id="382" idx="0"/>
            </p:cNvCxnSpPr>
            <p:nvPr/>
          </p:nvCxnSpPr>
          <p:spPr>
            <a:xfrm>
              <a:off x="4023138" y="3859203"/>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5" name="Elbow Connector 22"/>
            <p:cNvCxnSpPr>
              <a:stCxn id="360" idx="2"/>
              <a:endCxn id="383" idx="0"/>
            </p:cNvCxnSpPr>
            <p:nvPr/>
          </p:nvCxnSpPr>
          <p:spPr>
            <a:xfrm>
              <a:off x="3570310" y="3859203"/>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6" name="Elbow Connector 22"/>
            <p:cNvCxnSpPr>
              <a:stCxn id="365" idx="2"/>
              <a:endCxn id="388" idx="0"/>
            </p:cNvCxnSpPr>
            <p:nvPr/>
          </p:nvCxnSpPr>
          <p:spPr>
            <a:xfrm flipH="1">
              <a:off x="4468105" y="3971632"/>
              <a:ext cx="1965" cy="112811"/>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7" name="Elbow Connector 22"/>
            <p:cNvCxnSpPr>
              <a:stCxn id="366" idx="2"/>
              <a:endCxn id="389" idx="0"/>
            </p:cNvCxnSpPr>
            <p:nvPr/>
          </p:nvCxnSpPr>
          <p:spPr>
            <a:xfrm>
              <a:off x="4920933" y="3859585"/>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8" name="Elbow Connector 22"/>
            <p:cNvCxnSpPr>
              <a:stCxn id="367" idx="2"/>
              <a:endCxn id="390" idx="0"/>
            </p:cNvCxnSpPr>
            <p:nvPr/>
          </p:nvCxnSpPr>
          <p:spPr>
            <a:xfrm>
              <a:off x="5826589" y="3859585"/>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9" name="Elbow Connector 22"/>
            <p:cNvCxnSpPr>
              <a:stCxn id="368" idx="2"/>
              <a:endCxn id="391" idx="0"/>
            </p:cNvCxnSpPr>
            <p:nvPr/>
          </p:nvCxnSpPr>
          <p:spPr>
            <a:xfrm>
              <a:off x="5373761" y="3859585"/>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0" name="Rectangle 379"/>
            <p:cNvSpPr/>
            <p:nvPr/>
          </p:nvSpPr>
          <p:spPr>
            <a:xfrm>
              <a:off x="2551446" y="408406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81" name="Rectangle 380"/>
            <p:cNvSpPr/>
            <p:nvPr/>
          </p:nvSpPr>
          <p:spPr>
            <a:xfrm>
              <a:off x="3004275" y="408406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82" name="Rectangle 381"/>
            <p:cNvSpPr/>
            <p:nvPr/>
          </p:nvSpPr>
          <p:spPr>
            <a:xfrm>
              <a:off x="3909932" y="408406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83" name="Rectangle 382"/>
            <p:cNvSpPr/>
            <p:nvPr/>
          </p:nvSpPr>
          <p:spPr>
            <a:xfrm>
              <a:off x="3457103" y="408406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84" name="Elbow Connector 22"/>
            <p:cNvCxnSpPr>
              <a:stCxn id="380" idx="3"/>
              <a:endCxn id="381" idx="1"/>
            </p:cNvCxnSpPr>
            <p:nvPr/>
          </p:nvCxnSpPr>
          <p:spPr>
            <a:xfrm>
              <a:off x="2777860" y="419400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5" name="Elbow Connector 22"/>
            <p:cNvCxnSpPr>
              <a:stCxn id="381" idx="3"/>
              <a:endCxn id="383" idx="1"/>
            </p:cNvCxnSpPr>
            <p:nvPr/>
          </p:nvCxnSpPr>
          <p:spPr>
            <a:xfrm>
              <a:off x="3230689" y="419400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6" name="Elbow Connector 22"/>
            <p:cNvCxnSpPr>
              <a:stCxn id="383" idx="3"/>
              <a:endCxn id="382" idx="1"/>
            </p:cNvCxnSpPr>
            <p:nvPr/>
          </p:nvCxnSpPr>
          <p:spPr>
            <a:xfrm>
              <a:off x="3683518" y="419400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7" name="Elbow Connector 22"/>
            <p:cNvCxnSpPr>
              <a:stCxn id="382" idx="3"/>
              <a:endCxn id="388" idx="1"/>
            </p:cNvCxnSpPr>
            <p:nvPr/>
          </p:nvCxnSpPr>
          <p:spPr>
            <a:xfrm>
              <a:off x="4136345" y="4194007"/>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8" name="Rectangle 387"/>
            <p:cNvSpPr/>
            <p:nvPr/>
          </p:nvSpPr>
          <p:spPr>
            <a:xfrm>
              <a:off x="4354898" y="408444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89" name="Rectangle 388"/>
            <p:cNvSpPr/>
            <p:nvPr/>
          </p:nvSpPr>
          <p:spPr>
            <a:xfrm>
              <a:off x="4807726" y="408444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90" name="Rectangle 389"/>
            <p:cNvSpPr/>
            <p:nvPr/>
          </p:nvSpPr>
          <p:spPr>
            <a:xfrm>
              <a:off x="5713383" y="408444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391" name="Rectangle 390"/>
            <p:cNvSpPr/>
            <p:nvPr/>
          </p:nvSpPr>
          <p:spPr>
            <a:xfrm>
              <a:off x="5260555" y="4084443"/>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392" name="Elbow Connector 22"/>
            <p:cNvCxnSpPr>
              <a:stCxn id="388" idx="3"/>
              <a:endCxn id="389" idx="1"/>
            </p:cNvCxnSpPr>
            <p:nvPr/>
          </p:nvCxnSpPr>
          <p:spPr>
            <a:xfrm>
              <a:off x="4581311" y="419439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3" name="Elbow Connector 22"/>
            <p:cNvCxnSpPr>
              <a:stCxn id="389" idx="3"/>
              <a:endCxn id="391" idx="1"/>
            </p:cNvCxnSpPr>
            <p:nvPr/>
          </p:nvCxnSpPr>
          <p:spPr>
            <a:xfrm>
              <a:off x="5034140" y="419439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4" name="Elbow Connector 22"/>
            <p:cNvCxnSpPr>
              <a:stCxn id="391" idx="3"/>
              <a:endCxn id="390" idx="1"/>
            </p:cNvCxnSpPr>
            <p:nvPr/>
          </p:nvCxnSpPr>
          <p:spPr>
            <a:xfrm>
              <a:off x="5486968" y="4194390"/>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5" name="Elbow Connector 22"/>
            <p:cNvCxnSpPr>
              <a:stCxn id="380" idx="2"/>
              <a:endCxn id="403" idx="0"/>
            </p:cNvCxnSpPr>
            <p:nvPr/>
          </p:nvCxnSpPr>
          <p:spPr>
            <a:xfrm>
              <a:off x="2664654" y="4303954"/>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6" name="Elbow Connector 22"/>
            <p:cNvCxnSpPr>
              <a:stCxn id="381" idx="2"/>
              <a:endCxn id="404" idx="0"/>
            </p:cNvCxnSpPr>
            <p:nvPr/>
          </p:nvCxnSpPr>
          <p:spPr>
            <a:xfrm>
              <a:off x="3117481" y="4303954"/>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7" name="Elbow Connector 22"/>
            <p:cNvCxnSpPr>
              <a:stCxn id="382" idx="2"/>
              <a:endCxn id="405" idx="0"/>
            </p:cNvCxnSpPr>
            <p:nvPr/>
          </p:nvCxnSpPr>
          <p:spPr>
            <a:xfrm>
              <a:off x="4023138" y="4303954"/>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8" name="Elbow Connector 22"/>
            <p:cNvCxnSpPr>
              <a:stCxn id="383" idx="2"/>
              <a:endCxn id="406" idx="0"/>
            </p:cNvCxnSpPr>
            <p:nvPr/>
          </p:nvCxnSpPr>
          <p:spPr>
            <a:xfrm>
              <a:off x="3570310" y="4303954"/>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9" name="Elbow Connector 22"/>
            <p:cNvCxnSpPr>
              <a:stCxn id="388" idx="2"/>
              <a:endCxn id="411" idx="0"/>
            </p:cNvCxnSpPr>
            <p:nvPr/>
          </p:nvCxnSpPr>
          <p:spPr>
            <a:xfrm>
              <a:off x="4468104" y="4304336"/>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0" name="Elbow Connector 22"/>
            <p:cNvCxnSpPr>
              <a:stCxn id="389" idx="2"/>
              <a:endCxn id="412" idx="0"/>
            </p:cNvCxnSpPr>
            <p:nvPr/>
          </p:nvCxnSpPr>
          <p:spPr>
            <a:xfrm>
              <a:off x="4920933" y="4304336"/>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1" name="Elbow Connector 22"/>
            <p:cNvCxnSpPr>
              <a:stCxn id="390" idx="2"/>
              <a:endCxn id="413" idx="0"/>
            </p:cNvCxnSpPr>
            <p:nvPr/>
          </p:nvCxnSpPr>
          <p:spPr>
            <a:xfrm>
              <a:off x="5826589" y="4304336"/>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2" name="Elbow Connector 22"/>
            <p:cNvCxnSpPr>
              <a:stCxn id="391" idx="2"/>
              <a:endCxn id="414" idx="0"/>
            </p:cNvCxnSpPr>
            <p:nvPr/>
          </p:nvCxnSpPr>
          <p:spPr>
            <a:xfrm>
              <a:off x="5373761" y="4304336"/>
              <a:ext cx="0" cy="228675"/>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3" name="Rectangle 402"/>
            <p:cNvSpPr/>
            <p:nvPr/>
          </p:nvSpPr>
          <p:spPr>
            <a:xfrm>
              <a:off x="2551446" y="453262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04" name="Rectangle 403"/>
            <p:cNvSpPr/>
            <p:nvPr/>
          </p:nvSpPr>
          <p:spPr>
            <a:xfrm>
              <a:off x="3004275" y="453262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05" name="Rectangle 404"/>
            <p:cNvSpPr/>
            <p:nvPr/>
          </p:nvSpPr>
          <p:spPr>
            <a:xfrm>
              <a:off x="3909932" y="453262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06" name="Rectangle 405"/>
            <p:cNvSpPr/>
            <p:nvPr/>
          </p:nvSpPr>
          <p:spPr>
            <a:xfrm>
              <a:off x="3457103" y="453262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07" name="Elbow Connector 22"/>
            <p:cNvCxnSpPr>
              <a:stCxn id="403" idx="3"/>
              <a:endCxn id="404" idx="1"/>
            </p:cNvCxnSpPr>
            <p:nvPr/>
          </p:nvCxnSpPr>
          <p:spPr>
            <a:xfrm>
              <a:off x="2777860" y="464257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8" name="Elbow Connector 22"/>
            <p:cNvCxnSpPr>
              <a:stCxn id="404" idx="3"/>
              <a:endCxn id="406" idx="1"/>
            </p:cNvCxnSpPr>
            <p:nvPr/>
          </p:nvCxnSpPr>
          <p:spPr>
            <a:xfrm>
              <a:off x="3230689" y="464257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9" name="Elbow Connector 22"/>
            <p:cNvCxnSpPr>
              <a:stCxn id="406" idx="3"/>
              <a:endCxn id="405" idx="1"/>
            </p:cNvCxnSpPr>
            <p:nvPr/>
          </p:nvCxnSpPr>
          <p:spPr>
            <a:xfrm>
              <a:off x="3683518" y="464257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0" name="Elbow Connector 22"/>
            <p:cNvCxnSpPr>
              <a:stCxn id="405" idx="3"/>
              <a:endCxn id="411" idx="1"/>
            </p:cNvCxnSpPr>
            <p:nvPr/>
          </p:nvCxnSpPr>
          <p:spPr>
            <a:xfrm>
              <a:off x="4136345" y="4642576"/>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11" name="Rectangle 410"/>
            <p:cNvSpPr/>
            <p:nvPr/>
          </p:nvSpPr>
          <p:spPr>
            <a:xfrm>
              <a:off x="4354898" y="453301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12" name="Rectangle 411"/>
            <p:cNvSpPr/>
            <p:nvPr/>
          </p:nvSpPr>
          <p:spPr>
            <a:xfrm>
              <a:off x="4807726" y="453301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13" name="Rectangle 412"/>
            <p:cNvSpPr/>
            <p:nvPr/>
          </p:nvSpPr>
          <p:spPr>
            <a:xfrm>
              <a:off x="5713383" y="453301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14" name="Rectangle 413"/>
            <p:cNvSpPr/>
            <p:nvPr/>
          </p:nvSpPr>
          <p:spPr>
            <a:xfrm>
              <a:off x="5260555" y="4533011"/>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15" name="Elbow Connector 22"/>
            <p:cNvCxnSpPr>
              <a:stCxn id="411" idx="3"/>
              <a:endCxn id="412" idx="1"/>
            </p:cNvCxnSpPr>
            <p:nvPr/>
          </p:nvCxnSpPr>
          <p:spPr>
            <a:xfrm>
              <a:off x="4581311" y="464295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6" name="Elbow Connector 22"/>
            <p:cNvCxnSpPr>
              <a:stCxn id="412" idx="3"/>
              <a:endCxn id="414" idx="1"/>
            </p:cNvCxnSpPr>
            <p:nvPr/>
          </p:nvCxnSpPr>
          <p:spPr>
            <a:xfrm>
              <a:off x="5034140" y="464295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7" name="Elbow Connector 22"/>
            <p:cNvCxnSpPr>
              <a:stCxn id="414" idx="3"/>
              <a:endCxn id="413" idx="1"/>
            </p:cNvCxnSpPr>
            <p:nvPr/>
          </p:nvCxnSpPr>
          <p:spPr>
            <a:xfrm>
              <a:off x="5486968" y="4642958"/>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8" name="Elbow Connector 22"/>
            <p:cNvCxnSpPr>
              <a:stCxn id="403" idx="2"/>
              <a:endCxn id="426" idx="0"/>
            </p:cNvCxnSpPr>
            <p:nvPr/>
          </p:nvCxnSpPr>
          <p:spPr>
            <a:xfrm>
              <a:off x="2664654" y="4752522"/>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9" name="Elbow Connector 22"/>
            <p:cNvCxnSpPr>
              <a:stCxn id="404" idx="2"/>
              <a:endCxn id="427" idx="0"/>
            </p:cNvCxnSpPr>
            <p:nvPr/>
          </p:nvCxnSpPr>
          <p:spPr>
            <a:xfrm>
              <a:off x="3117482" y="4752523"/>
              <a:ext cx="5002" cy="108229"/>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0" name="Elbow Connector 22"/>
            <p:cNvCxnSpPr>
              <a:stCxn id="405" idx="2"/>
              <a:endCxn id="428" idx="0"/>
            </p:cNvCxnSpPr>
            <p:nvPr/>
          </p:nvCxnSpPr>
          <p:spPr>
            <a:xfrm>
              <a:off x="4023138" y="4752522"/>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1" name="Elbow Connector 22"/>
            <p:cNvCxnSpPr>
              <a:stCxn id="406" idx="2"/>
              <a:endCxn id="429" idx="0"/>
            </p:cNvCxnSpPr>
            <p:nvPr/>
          </p:nvCxnSpPr>
          <p:spPr>
            <a:xfrm>
              <a:off x="3570310" y="4752522"/>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2" name="Elbow Connector 22"/>
            <p:cNvCxnSpPr>
              <a:stCxn id="411" idx="2"/>
              <a:endCxn id="434" idx="0"/>
            </p:cNvCxnSpPr>
            <p:nvPr/>
          </p:nvCxnSpPr>
          <p:spPr>
            <a:xfrm>
              <a:off x="4468104" y="475290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3" name="Elbow Connector 22"/>
            <p:cNvCxnSpPr>
              <a:stCxn id="412" idx="2"/>
              <a:endCxn id="435" idx="0"/>
            </p:cNvCxnSpPr>
            <p:nvPr/>
          </p:nvCxnSpPr>
          <p:spPr>
            <a:xfrm>
              <a:off x="4920933" y="475290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4" name="Elbow Connector 22"/>
            <p:cNvCxnSpPr>
              <a:stCxn id="413" idx="2"/>
              <a:endCxn id="436" idx="0"/>
            </p:cNvCxnSpPr>
            <p:nvPr/>
          </p:nvCxnSpPr>
          <p:spPr>
            <a:xfrm>
              <a:off x="5826589" y="475290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5" name="Elbow Connector 22"/>
            <p:cNvCxnSpPr>
              <a:stCxn id="414" idx="2"/>
              <a:endCxn id="437" idx="0"/>
            </p:cNvCxnSpPr>
            <p:nvPr/>
          </p:nvCxnSpPr>
          <p:spPr>
            <a:xfrm>
              <a:off x="5373761" y="4752905"/>
              <a:ext cx="0" cy="215694"/>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26" name="Rectangle 425"/>
            <p:cNvSpPr/>
            <p:nvPr/>
          </p:nvSpPr>
          <p:spPr>
            <a:xfrm>
              <a:off x="2551446" y="4968218"/>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28" name="Rectangle 427"/>
            <p:cNvSpPr/>
            <p:nvPr/>
          </p:nvSpPr>
          <p:spPr>
            <a:xfrm>
              <a:off x="3909932" y="4968218"/>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29" name="Rectangle 428"/>
            <p:cNvSpPr/>
            <p:nvPr/>
          </p:nvSpPr>
          <p:spPr>
            <a:xfrm>
              <a:off x="3457103" y="4968218"/>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30" name="Elbow Connector 22"/>
            <p:cNvCxnSpPr>
              <a:stCxn id="426" idx="3"/>
              <a:endCxn id="427" idx="1"/>
            </p:cNvCxnSpPr>
            <p:nvPr/>
          </p:nvCxnSpPr>
          <p:spPr>
            <a:xfrm>
              <a:off x="2777860" y="5078165"/>
              <a:ext cx="123213" cy="47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1" name="Elbow Connector 22"/>
            <p:cNvCxnSpPr>
              <a:stCxn id="427" idx="3"/>
              <a:endCxn id="429" idx="1"/>
            </p:cNvCxnSpPr>
            <p:nvPr/>
          </p:nvCxnSpPr>
          <p:spPr>
            <a:xfrm flipV="1">
              <a:off x="3343895" y="5078165"/>
              <a:ext cx="113208" cy="477"/>
            </a:xfrm>
            <a:prstGeom prst="straightConnector1">
              <a:avLst/>
            </a:prstGeom>
            <a:ln w="190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2" name="Elbow Connector 22"/>
            <p:cNvCxnSpPr>
              <a:stCxn id="429" idx="3"/>
              <a:endCxn id="428" idx="1"/>
            </p:cNvCxnSpPr>
            <p:nvPr/>
          </p:nvCxnSpPr>
          <p:spPr>
            <a:xfrm>
              <a:off x="3683518" y="5078164"/>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3" name="Elbow Connector 22"/>
            <p:cNvCxnSpPr>
              <a:stCxn id="428" idx="3"/>
              <a:endCxn id="434" idx="1"/>
            </p:cNvCxnSpPr>
            <p:nvPr/>
          </p:nvCxnSpPr>
          <p:spPr>
            <a:xfrm>
              <a:off x="4136345" y="5078164"/>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34" name="Rectangle 433"/>
            <p:cNvSpPr/>
            <p:nvPr/>
          </p:nvSpPr>
          <p:spPr>
            <a:xfrm>
              <a:off x="4354898" y="496860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35" name="Rectangle 434"/>
            <p:cNvSpPr/>
            <p:nvPr/>
          </p:nvSpPr>
          <p:spPr>
            <a:xfrm>
              <a:off x="4807726" y="496860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36" name="Rectangle 435"/>
            <p:cNvSpPr/>
            <p:nvPr/>
          </p:nvSpPr>
          <p:spPr>
            <a:xfrm>
              <a:off x="5713383" y="496860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37" name="Rectangle 436"/>
            <p:cNvSpPr/>
            <p:nvPr/>
          </p:nvSpPr>
          <p:spPr>
            <a:xfrm>
              <a:off x="5260555" y="496860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38" name="Elbow Connector 22"/>
            <p:cNvCxnSpPr>
              <a:stCxn id="434" idx="3"/>
              <a:endCxn id="435" idx="1"/>
            </p:cNvCxnSpPr>
            <p:nvPr/>
          </p:nvCxnSpPr>
          <p:spPr>
            <a:xfrm>
              <a:off x="4581311" y="507854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9" name="Elbow Connector 22"/>
            <p:cNvCxnSpPr>
              <a:stCxn id="435" idx="3"/>
              <a:endCxn id="437" idx="1"/>
            </p:cNvCxnSpPr>
            <p:nvPr/>
          </p:nvCxnSpPr>
          <p:spPr>
            <a:xfrm>
              <a:off x="5034140" y="507854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0" name="Elbow Connector 22"/>
            <p:cNvCxnSpPr>
              <a:stCxn id="437" idx="3"/>
              <a:endCxn id="436" idx="1"/>
            </p:cNvCxnSpPr>
            <p:nvPr/>
          </p:nvCxnSpPr>
          <p:spPr>
            <a:xfrm>
              <a:off x="5486968" y="5078546"/>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1" name="Elbow Connector 22"/>
            <p:cNvCxnSpPr>
              <a:stCxn id="426" idx="2"/>
              <a:endCxn id="449" idx="0"/>
            </p:cNvCxnSpPr>
            <p:nvPr/>
          </p:nvCxnSpPr>
          <p:spPr>
            <a:xfrm>
              <a:off x="2664654" y="5188111"/>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2" name="Elbow Connector 22"/>
            <p:cNvCxnSpPr>
              <a:stCxn id="427" idx="2"/>
              <a:endCxn id="450" idx="0"/>
            </p:cNvCxnSpPr>
            <p:nvPr/>
          </p:nvCxnSpPr>
          <p:spPr>
            <a:xfrm flipH="1">
              <a:off x="3117482" y="5296531"/>
              <a:ext cx="5002" cy="116438"/>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3" name="Elbow Connector 22"/>
            <p:cNvCxnSpPr>
              <a:stCxn id="428" idx="2"/>
              <a:endCxn id="451" idx="0"/>
            </p:cNvCxnSpPr>
            <p:nvPr/>
          </p:nvCxnSpPr>
          <p:spPr>
            <a:xfrm>
              <a:off x="4023138" y="5188111"/>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4" name="Elbow Connector 22"/>
            <p:cNvCxnSpPr>
              <a:stCxn id="429" idx="2"/>
              <a:endCxn id="452" idx="0"/>
            </p:cNvCxnSpPr>
            <p:nvPr/>
          </p:nvCxnSpPr>
          <p:spPr>
            <a:xfrm>
              <a:off x="3570310" y="5188111"/>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5" name="Elbow Connector 22"/>
            <p:cNvCxnSpPr>
              <a:stCxn id="434" idx="2"/>
              <a:endCxn id="457" idx="0"/>
            </p:cNvCxnSpPr>
            <p:nvPr/>
          </p:nvCxnSpPr>
          <p:spPr>
            <a:xfrm>
              <a:off x="4468104" y="5188492"/>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6" name="Elbow Connector 22"/>
            <p:cNvCxnSpPr>
              <a:stCxn id="435" idx="2"/>
              <a:endCxn id="458" idx="0"/>
            </p:cNvCxnSpPr>
            <p:nvPr/>
          </p:nvCxnSpPr>
          <p:spPr>
            <a:xfrm>
              <a:off x="4920933" y="5188492"/>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7" name="Elbow Connector 22"/>
            <p:cNvCxnSpPr>
              <a:stCxn id="436" idx="2"/>
              <a:endCxn id="459" idx="0"/>
            </p:cNvCxnSpPr>
            <p:nvPr/>
          </p:nvCxnSpPr>
          <p:spPr>
            <a:xfrm>
              <a:off x="5826589" y="5188492"/>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8" name="Elbow Connector 22"/>
            <p:cNvCxnSpPr>
              <a:stCxn id="437" idx="2"/>
              <a:endCxn id="460" idx="0"/>
            </p:cNvCxnSpPr>
            <p:nvPr/>
          </p:nvCxnSpPr>
          <p:spPr>
            <a:xfrm>
              <a:off x="5373761" y="5188492"/>
              <a:ext cx="0" cy="224857"/>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49" name="Rectangle 448"/>
            <p:cNvSpPr/>
            <p:nvPr/>
          </p:nvSpPr>
          <p:spPr>
            <a:xfrm>
              <a:off x="2551446" y="541296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50" name="Rectangle 449"/>
            <p:cNvSpPr/>
            <p:nvPr/>
          </p:nvSpPr>
          <p:spPr>
            <a:xfrm>
              <a:off x="3004275" y="541296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51" name="Rectangle 450"/>
            <p:cNvSpPr/>
            <p:nvPr/>
          </p:nvSpPr>
          <p:spPr>
            <a:xfrm>
              <a:off x="3909932" y="541296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52" name="Rectangle 451"/>
            <p:cNvSpPr/>
            <p:nvPr/>
          </p:nvSpPr>
          <p:spPr>
            <a:xfrm>
              <a:off x="3457103" y="5412969"/>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53" name="Elbow Connector 22"/>
            <p:cNvCxnSpPr>
              <a:stCxn id="449" idx="3"/>
              <a:endCxn id="450" idx="1"/>
            </p:cNvCxnSpPr>
            <p:nvPr/>
          </p:nvCxnSpPr>
          <p:spPr>
            <a:xfrm>
              <a:off x="2777860" y="5522915"/>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4" name="Elbow Connector 22"/>
            <p:cNvCxnSpPr>
              <a:stCxn id="450" idx="3"/>
              <a:endCxn id="452" idx="1"/>
            </p:cNvCxnSpPr>
            <p:nvPr/>
          </p:nvCxnSpPr>
          <p:spPr>
            <a:xfrm>
              <a:off x="3230689" y="5522915"/>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5" name="Elbow Connector 22"/>
            <p:cNvCxnSpPr>
              <a:stCxn id="452" idx="3"/>
              <a:endCxn id="451" idx="1"/>
            </p:cNvCxnSpPr>
            <p:nvPr/>
          </p:nvCxnSpPr>
          <p:spPr>
            <a:xfrm>
              <a:off x="3683518" y="5522915"/>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6" name="Elbow Connector 22"/>
            <p:cNvCxnSpPr>
              <a:stCxn id="451" idx="3"/>
              <a:endCxn id="457" idx="1"/>
            </p:cNvCxnSpPr>
            <p:nvPr/>
          </p:nvCxnSpPr>
          <p:spPr>
            <a:xfrm>
              <a:off x="4136345" y="5522915"/>
              <a:ext cx="218552" cy="38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57" name="Rectangle 456"/>
            <p:cNvSpPr/>
            <p:nvPr/>
          </p:nvSpPr>
          <p:spPr>
            <a:xfrm>
              <a:off x="4354898" y="541335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58" name="Rectangle 457"/>
            <p:cNvSpPr/>
            <p:nvPr/>
          </p:nvSpPr>
          <p:spPr>
            <a:xfrm>
              <a:off x="4807726" y="541335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59" name="Rectangle 458"/>
            <p:cNvSpPr/>
            <p:nvPr/>
          </p:nvSpPr>
          <p:spPr>
            <a:xfrm>
              <a:off x="5713383" y="541335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sp>
          <p:nvSpPr>
            <p:cNvPr id="460" name="Rectangle 459"/>
            <p:cNvSpPr/>
            <p:nvPr/>
          </p:nvSpPr>
          <p:spPr>
            <a:xfrm>
              <a:off x="5260555" y="5413350"/>
              <a:ext cx="226414" cy="21989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1050">
                <a:ln w="3175">
                  <a:solidFill>
                    <a:schemeClr val="tx1"/>
                  </a:solidFill>
                </a:ln>
                <a:solidFill>
                  <a:schemeClr val="tx1"/>
                </a:solidFill>
                <a:latin typeface="Arial" pitchFamily="34" charset="0"/>
                <a:cs typeface="Arial" pitchFamily="34" charset="0"/>
              </a:endParaRPr>
            </a:p>
          </p:txBody>
        </p:sp>
        <p:cxnSp>
          <p:nvCxnSpPr>
            <p:cNvPr id="461" name="Elbow Connector 22"/>
            <p:cNvCxnSpPr>
              <a:stCxn id="457" idx="3"/>
              <a:endCxn id="458" idx="1"/>
            </p:cNvCxnSpPr>
            <p:nvPr/>
          </p:nvCxnSpPr>
          <p:spPr>
            <a:xfrm>
              <a:off x="4581311" y="552329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2" name="Elbow Connector 22"/>
            <p:cNvCxnSpPr>
              <a:stCxn id="458" idx="3"/>
              <a:endCxn id="460" idx="1"/>
            </p:cNvCxnSpPr>
            <p:nvPr/>
          </p:nvCxnSpPr>
          <p:spPr>
            <a:xfrm>
              <a:off x="5034140" y="552329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3" name="Elbow Connector 22"/>
            <p:cNvCxnSpPr>
              <a:stCxn id="460" idx="3"/>
              <a:endCxn id="459" idx="1"/>
            </p:cNvCxnSpPr>
            <p:nvPr/>
          </p:nvCxnSpPr>
          <p:spPr>
            <a:xfrm>
              <a:off x="5486968" y="5523297"/>
              <a:ext cx="226414" cy="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64" name="Rectangle 463"/>
            <p:cNvSpPr/>
            <p:nvPr/>
          </p:nvSpPr>
          <p:spPr>
            <a:xfrm>
              <a:off x="1895205" y="1850246"/>
              <a:ext cx="543065" cy="270937"/>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1440" rtlCol="0" anchor="ctr">
              <a:spAutoFit/>
            </a:bodyPr>
            <a:lstStyle/>
            <a:p>
              <a:pPr algn="ctr"/>
              <a:r>
                <a:rPr lang="en-US" sz="900" dirty="0" smtClean="0">
                  <a:ln w="3175">
                    <a:noFill/>
                  </a:ln>
                  <a:solidFill>
                    <a:schemeClr val="tx1"/>
                  </a:solidFill>
                  <a:latin typeface="Arial" pitchFamily="34" charset="0"/>
                  <a:cs typeface="Arial" pitchFamily="34" charset="0"/>
                </a:rPr>
                <a:t>MC0</a:t>
              </a:r>
              <a:endParaRPr lang="en-US" sz="900" dirty="0">
                <a:ln w="3175">
                  <a:noFill/>
                </a:ln>
                <a:solidFill>
                  <a:schemeClr val="tx1"/>
                </a:solidFill>
                <a:latin typeface="Arial" pitchFamily="34" charset="0"/>
                <a:cs typeface="Arial" pitchFamily="34" charset="0"/>
              </a:endParaRPr>
            </a:p>
          </p:txBody>
        </p:sp>
        <p:cxnSp>
          <p:nvCxnSpPr>
            <p:cNvPr id="465" name="Elbow Connector 22"/>
            <p:cNvCxnSpPr/>
            <p:nvPr/>
          </p:nvCxnSpPr>
          <p:spPr>
            <a:xfrm>
              <a:off x="2395988" y="2106924"/>
              <a:ext cx="155459" cy="214931"/>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68" name="Rectangle 467"/>
            <p:cNvSpPr/>
            <p:nvPr/>
          </p:nvSpPr>
          <p:spPr>
            <a:xfrm>
              <a:off x="1908926" y="5835439"/>
              <a:ext cx="543065" cy="270937"/>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1440" rtlCol="0" anchor="ctr">
              <a:spAutoFit/>
            </a:bodyPr>
            <a:lstStyle/>
            <a:p>
              <a:pPr algn="ctr"/>
              <a:r>
                <a:rPr lang="en-US" sz="900" dirty="0" smtClean="0">
                  <a:ln w="3175">
                    <a:noFill/>
                  </a:ln>
                  <a:solidFill>
                    <a:schemeClr val="tx1"/>
                  </a:solidFill>
                  <a:latin typeface="Arial" pitchFamily="34" charset="0"/>
                  <a:cs typeface="Arial" pitchFamily="34" charset="0"/>
                </a:rPr>
                <a:t>MC2</a:t>
              </a:r>
              <a:endParaRPr lang="en-US" sz="900" dirty="0">
                <a:ln w="3175">
                  <a:noFill/>
                </a:ln>
                <a:solidFill>
                  <a:schemeClr val="tx1"/>
                </a:solidFill>
                <a:latin typeface="Arial" pitchFamily="34" charset="0"/>
                <a:cs typeface="Arial" pitchFamily="34" charset="0"/>
              </a:endParaRPr>
            </a:p>
          </p:txBody>
        </p:sp>
        <p:cxnSp>
          <p:nvCxnSpPr>
            <p:cNvPr id="469" name="Elbow Connector 22"/>
            <p:cNvCxnSpPr/>
            <p:nvPr/>
          </p:nvCxnSpPr>
          <p:spPr>
            <a:xfrm flipV="1">
              <a:off x="2402849" y="5633244"/>
              <a:ext cx="148598" cy="216459"/>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0" name="Rectangle 469"/>
            <p:cNvSpPr/>
            <p:nvPr/>
          </p:nvSpPr>
          <p:spPr>
            <a:xfrm>
              <a:off x="6046108" y="5828479"/>
              <a:ext cx="543065" cy="270937"/>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1440" rtlCol="0" anchor="ctr">
              <a:spAutoFit/>
            </a:bodyPr>
            <a:lstStyle/>
            <a:p>
              <a:pPr algn="ctr"/>
              <a:r>
                <a:rPr lang="en-US" sz="900" dirty="0" smtClean="0">
                  <a:ln w="3175">
                    <a:noFill/>
                  </a:ln>
                  <a:solidFill>
                    <a:schemeClr val="tx1"/>
                  </a:solidFill>
                  <a:latin typeface="Arial" pitchFamily="34" charset="0"/>
                  <a:cs typeface="Arial" pitchFamily="34" charset="0"/>
                </a:rPr>
                <a:t>MC3</a:t>
              </a:r>
              <a:endParaRPr lang="en-US" sz="900" dirty="0">
                <a:ln w="3175">
                  <a:noFill/>
                </a:ln>
                <a:solidFill>
                  <a:schemeClr val="tx1"/>
                </a:solidFill>
                <a:latin typeface="Arial" pitchFamily="34" charset="0"/>
                <a:cs typeface="Arial" pitchFamily="34" charset="0"/>
              </a:endParaRPr>
            </a:p>
          </p:txBody>
        </p:sp>
        <p:cxnSp>
          <p:nvCxnSpPr>
            <p:cNvPr id="471" name="Elbow Connector 22"/>
            <p:cNvCxnSpPr/>
            <p:nvPr/>
          </p:nvCxnSpPr>
          <p:spPr>
            <a:xfrm flipH="1" flipV="1">
              <a:off x="5939797" y="5630763"/>
              <a:ext cx="145321" cy="218939"/>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91" name="Elbow Connector 22"/>
            <p:cNvCxnSpPr/>
            <p:nvPr/>
          </p:nvCxnSpPr>
          <p:spPr>
            <a:xfrm rot="21300000" flipV="1">
              <a:off x="5962327" y="2061870"/>
              <a:ext cx="186471" cy="132306"/>
            </a:xfrm>
            <a:prstGeom prst="straightConnector1">
              <a:avLst/>
            </a:prstGeom>
            <a:ln w="12700">
              <a:solidFill>
                <a:schemeClr val="bg1"/>
              </a:solidFill>
              <a:prstDash val="lg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7" name="Elbow Connector 22"/>
            <p:cNvCxnSpPr/>
            <p:nvPr/>
          </p:nvCxnSpPr>
          <p:spPr>
            <a:xfrm flipV="1">
              <a:off x="6012457" y="2068931"/>
              <a:ext cx="243368" cy="216460"/>
            </a:xfrm>
            <a:prstGeom prst="straightConnector1">
              <a:avLst/>
            </a:prstGeom>
            <a:ln w="19050">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smtClean="0"/>
              <a:t>Components of Memory Latency</a:t>
            </a:r>
            <a:endParaRPr lang="en-US" dirty="0"/>
          </a:p>
        </p:txBody>
      </p:sp>
      <p:sp>
        <p:nvSpPr>
          <p:cNvPr id="3" name="Content Placeholder 2"/>
          <p:cNvSpPr>
            <a:spLocks noGrp="1"/>
          </p:cNvSpPr>
          <p:nvPr>
            <p:ph idx="1"/>
          </p:nvPr>
        </p:nvSpPr>
        <p:spPr>
          <a:xfrm>
            <a:off x="428411" y="5770412"/>
            <a:ext cx="8305800" cy="623131"/>
          </a:xfrm>
        </p:spPr>
        <p:txBody>
          <a:bodyPr/>
          <a:lstStyle/>
          <a:p>
            <a:r>
              <a:rPr lang="en-US" dirty="0" smtClean="0"/>
              <a:t>Many components add to end-to-end memory access latency</a:t>
            </a:r>
          </a:p>
        </p:txBody>
      </p:sp>
      <p:sp>
        <p:nvSpPr>
          <p:cNvPr id="427" name="Rectangle 426"/>
          <p:cNvSpPr/>
          <p:nvPr/>
        </p:nvSpPr>
        <p:spPr>
          <a:xfrm>
            <a:off x="2901073" y="4179827"/>
            <a:ext cx="442822" cy="4357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800" dirty="0" smtClean="0">
                <a:ln w="3175">
                  <a:solidFill>
                    <a:schemeClr val="tx1"/>
                  </a:solidFill>
                </a:ln>
                <a:solidFill>
                  <a:schemeClr val="tx1"/>
                </a:solidFill>
                <a:latin typeface="Arial" pitchFamily="34" charset="0"/>
                <a:cs typeface="Arial" pitchFamily="34" charset="0"/>
              </a:rPr>
              <a:t>L1</a:t>
            </a:r>
            <a:endParaRPr lang="en-US" sz="1800" dirty="0">
              <a:ln w="3175">
                <a:solidFill>
                  <a:schemeClr val="tx1"/>
                </a:solidFill>
              </a:ln>
              <a:solidFill>
                <a:schemeClr val="tx1"/>
              </a:solidFill>
              <a:latin typeface="Arial" pitchFamily="34" charset="0"/>
              <a:cs typeface="Arial" pitchFamily="34" charset="0"/>
            </a:endParaRPr>
          </a:p>
        </p:txBody>
      </p:sp>
      <p:cxnSp>
        <p:nvCxnSpPr>
          <p:cNvPr id="477" name="Elbow Connector 22"/>
          <p:cNvCxnSpPr/>
          <p:nvPr/>
        </p:nvCxnSpPr>
        <p:spPr>
          <a:xfrm flipV="1">
            <a:off x="5769087" y="1162183"/>
            <a:ext cx="486738" cy="394807"/>
          </a:xfrm>
          <a:prstGeom prst="straightConnector1">
            <a:avLst/>
          </a:prstGeom>
          <a:ln w="1016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978932" y="1410085"/>
            <a:ext cx="1728804" cy="1440643"/>
            <a:chOff x="3877544" y="2485558"/>
            <a:chExt cx="1728804" cy="1440643"/>
          </a:xfrm>
        </p:grpSpPr>
        <p:cxnSp>
          <p:nvCxnSpPr>
            <p:cNvPr id="474" name="Elbow Connector 22"/>
            <p:cNvCxnSpPr/>
            <p:nvPr/>
          </p:nvCxnSpPr>
          <p:spPr>
            <a:xfrm>
              <a:off x="4339975" y="2818941"/>
              <a:ext cx="1266373" cy="0"/>
            </a:xfrm>
            <a:prstGeom prst="straightConnector1">
              <a:avLst/>
            </a:prstGeom>
            <a:ln w="101600">
              <a:solidFill>
                <a:srgbClr val="00B0F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75" name="Elbow Connector 22"/>
            <p:cNvCxnSpPr/>
            <p:nvPr/>
          </p:nvCxnSpPr>
          <p:spPr>
            <a:xfrm flipH="1" flipV="1">
              <a:off x="4365164" y="2793509"/>
              <a:ext cx="3518" cy="1132692"/>
            </a:xfrm>
            <a:prstGeom prst="straightConnector1">
              <a:avLst/>
            </a:prstGeom>
            <a:ln w="101600">
              <a:solidFill>
                <a:srgbClr val="00B0F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78" name="Oval 477"/>
            <p:cNvSpPr/>
            <p:nvPr/>
          </p:nvSpPr>
          <p:spPr>
            <a:xfrm>
              <a:off x="3877544" y="2485558"/>
              <a:ext cx="462431" cy="450739"/>
            </a:xfrm>
            <a:prstGeom prst="ellipse">
              <a:avLst/>
            </a:prstGeom>
            <a:solidFill>
              <a:schemeClr val="bg1"/>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solidFill>
                    <a:srgbClr val="0070C0"/>
                  </a:solidFill>
                  <a:latin typeface="Arial" pitchFamily="34" charset="0"/>
                  <a:cs typeface="Arial" pitchFamily="34" charset="0"/>
                </a:rPr>
                <a:t>4</a:t>
              </a:r>
              <a:endParaRPr lang="en-US" sz="2400" dirty="0">
                <a:solidFill>
                  <a:srgbClr val="0070C0"/>
                </a:solidFill>
                <a:latin typeface="Arial" pitchFamily="34" charset="0"/>
                <a:cs typeface="Arial" pitchFamily="34" charset="0"/>
              </a:endParaRPr>
            </a:p>
          </p:txBody>
        </p:sp>
      </p:grpSp>
      <p:grpSp>
        <p:nvGrpSpPr>
          <p:cNvPr id="7" name="Group 6"/>
          <p:cNvGrpSpPr/>
          <p:nvPr/>
        </p:nvGrpSpPr>
        <p:grpSpPr>
          <a:xfrm>
            <a:off x="2669858" y="2615002"/>
            <a:ext cx="1570807" cy="1554441"/>
            <a:chOff x="2568470" y="3690475"/>
            <a:chExt cx="1570807" cy="1554441"/>
          </a:xfrm>
        </p:grpSpPr>
        <p:cxnSp>
          <p:nvCxnSpPr>
            <p:cNvPr id="472" name="Elbow Connector 22"/>
            <p:cNvCxnSpPr/>
            <p:nvPr/>
          </p:nvCxnSpPr>
          <p:spPr>
            <a:xfrm>
              <a:off x="2977989" y="4121481"/>
              <a:ext cx="1161288" cy="0"/>
            </a:xfrm>
            <a:prstGeom prst="straightConnector1">
              <a:avLst/>
            </a:prstGeom>
            <a:ln w="101600">
              <a:solidFill>
                <a:srgbClr val="00B0F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73" name="Elbow Connector 22"/>
            <p:cNvCxnSpPr/>
            <p:nvPr/>
          </p:nvCxnSpPr>
          <p:spPr>
            <a:xfrm flipH="1" flipV="1">
              <a:off x="3018381" y="4105861"/>
              <a:ext cx="0" cy="1139055"/>
            </a:xfrm>
            <a:prstGeom prst="straightConnector1">
              <a:avLst/>
            </a:prstGeom>
            <a:ln w="101600">
              <a:solidFill>
                <a:srgbClr val="00B0F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79" name="Oval 478"/>
            <p:cNvSpPr/>
            <p:nvPr/>
          </p:nvSpPr>
          <p:spPr>
            <a:xfrm>
              <a:off x="2568470" y="3690475"/>
              <a:ext cx="462431" cy="450739"/>
            </a:xfrm>
            <a:prstGeom prst="ellipse">
              <a:avLst/>
            </a:prstGeom>
            <a:solidFill>
              <a:schemeClr val="bg1"/>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solidFill>
                    <a:srgbClr val="0070C0"/>
                  </a:solidFill>
                  <a:latin typeface="Arial" pitchFamily="34" charset="0"/>
                  <a:cs typeface="Arial" pitchFamily="34" charset="0"/>
                </a:rPr>
                <a:t>5</a:t>
              </a:r>
              <a:endParaRPr lang="en-US" sz="2400" dirty="0">
                <a:solidFill>
                  <a:srgbClr val="0070C0"/>
                </a:solidFill>
                <a:latin typeface="Arial" pitchFamily="34" charset="0"/>
                <a:cs typeface="Arial" pitchFamily="34" charset="0"/>
              </a:endParaRPr>
            </a:p>
          </p:txBody>
        </p:sp>
      </p:grpSp>
      <p:grpSp>
        <p:nvGrpSpPr>
          <p:cNvPr id="9" name="Group 8"/>
          <p:cNvGrpSpPr/>
          <p:nvPr/>
        </p:nvGrpSpPr>
        <p:grpSpPr>
          <a:xfrm>
            <a:off x="5984846" y="1371974"/>
            <a:ext cx="917432" cy="796801"/>
            <a:chOff x="5883458" y="2447447"/>
            <a:chExt cx="917432" cy="796801"/>
          </a:xfrm>
        </p:grpSpPr>
        <p:cxnSp>
          <p:nvCxnSpPr>
            <p:cNvPr id="476" name="Elbow Connector 22"/>
            <p:cNvCxnSpPr/>
            <p:nvPr/>
          </p:nvCxnSpPr>
          <p:spPr>
            <a:xfrm flipV="1">
              <a:off x="5883458" y="2447447"/>
              <a:ext cx="608350" cy="464983"/>
            </a:xfrm>
            <a:prstGeom prst="straightConnector1">
              <a:avLst/>
            </a:prstGeom>
            <a:ln w="1016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80" name="Oval 479"/>
            <p:cNvSpPr/>
            <p:nvPr/>
          </p:nvSpPr>
          <p:spPr>
            <a:xfrm>
              <a:off x="6338459" y="2793509"/>
              <a:ext cx="462431" cy="450739"/>
            </a:xfrm>
            <a:prstGeom prst="ellipse">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smtClean="0">
                  <a:solidFill>
                    <a:schemeClr val="tx1"/>
                  </a:solidFill>
                  <a:latin typeface="Arial" pitchFamily="34" charset="0"/>
                  <a:cs typeface="Arial" pitchFamily="34" charset="0"/>
                </a:rPr>
                <a:t>3</a:t>
              </a:r>
              <a:endParaRPr lang="en-US" sz="2400" dirty="0">
                <a:solidFill>
                  <a:schemeClr val="tx1"/>
                </a:solidFill>
                <a:latin typeface="Arial" pitchFamily="34" charset="0"/>
                <a:cs typeface="Arial" pitchFamily="34" charset="0"/>
              </a:endParaRPr>
            </a:p>
          </p:txBody>
        </p:sp>
      </p:grpSp>
      <p:grpSp>
        <p:nvGrpSpPr>
          <p:cNvPr id="5" name="Group 4"/>
          <p:cNvGrpSpPr/>
          <p:nvPr/>
        </p:nvGrpSpPr>
        <p:grpSpPr>
          <a:xfrm>
            <a:off x="3345167" y="3285748"/>
            <a:ext cx="1378780" cy="1599948"/>
            <a:chOff x="3243779" y="4361221"/>
            <a:chExt cx="1378780" cy="1599948"/>
          </a:xfrm>
        </p:grpSpPr>
        <p:cxnSp>
          <p:nvCxnSpPr>
            <p:cNvPr id="481" name="Elbow Connector 22"/>
            <p:cNvCxnSpPr/>
            <p:nvPr/>
          </p:nvCxnSpPr>
          <p:spPr>
            <a:xfrm>
              <a:off x="3243779" y="5457200"/>
              <a:ext cx="1152641" cy="1289"/>
            </a:xfrm>
            <a:prstGeom prst="straightConnector1">
              <a:avLst/>
            </a:prstGeom>
            <a:ln w="101600">
              <a:solidFill>
                <a:srgbClr val="FF000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82" name="Elbow Connector 22"/>
            <p:cNvCxnSpPr/>
            <p:nvPr/>
          </p:nvCxnSpPr>
          <p:spPr>
            <a:xfrm flipV="1">
              <a:off x="4361774" y="4361221"/>
              <a:ext cx="7665" cy="1103898"/>
            </a:xfrm>
            <a:prstGeom prst="straightConnector1">
              <a:avLst/>
            </a:prstGeom>
            <a:ln w="101600">
              <a:solidFill>
                <a:srgbClr val="FF00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83" name="Oval 482"/>
            <p:cNvSpPr/>
            <p:nvPr/>
          </p:nvSpPr>
          <p:spPr>
            <a:xfrm>
              <a:off x="4161133" y="5515728"/>
              <a:ext cx="461426" cy="445441"/>
            </a:xfrm>
            <a:prstGeom prst="ellipse">
              <a:avLst/>
            </a:prstGeom>
            <a:solidFill>
              <a:schemeClr val="bg1"/>
            </a:solid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smtClean="0">
                  <a:solidFill>
                    <a:srgbClr val="FF0000"/>
                  </a:solidFill>
                  <a:latin typeface="Arial" pitchFamily="34" charset="0"/>
                  <a:cs typeface="Arial" pitchFamily="34" charset="0"/>
                </a:rPr>
                <a:t>1</a:t>
              </a:r>
              <a:endParaRPr lang="en-US" sz="2400" dirty="0">
                <a:solidFill>
                  <a:srgbClr val="FF0000"/>
                </a:solidFill>
                <a:latin typeface="Arial" pitchFamily="34" charset="0"/>
                <a:cs typeface="Arial" pitchFamily="34" charset="0"/>
              </a:endParaRPr>
            </a:p>
          </p:txBody>
        </p:sp>
      </p:grpSp>
      <p:grpSp>
        <p:nvGrpSpPr>
          <p:cNvPr id="6" name="Group 5"/>
          <p:cNvGrpSpPr/>
          <p:nvPr/>
        </p:nvGrpSpPr>
        <p:grpSpPr>
          <a:xfrm>
            <a:off x="4706338" y="1892894"/>
            <a:ext cx="1378780" cy="1599949"/>
            <a:chOff x="4604950" y="2968367"/>
            <a:chExt cx="1378780" cy="1599949"/>
          </a:xfrm>
        </p:grpSpPr>
        <p:cxnSp>
          <p:nvCxnSpPr>
            <p:cNvPr id="484" name="Elbow Connector 22"/>
            <p:cNvCxnSpPr/>
            <p:nvPr/>
          </p:nvCxnSpPr>
          <p:spPr>
            <a:xfrm>
              <a:off x="4604950" y="4064346"/>
              <a:ext cx="1152641" cy="1289"/>
            </a:xfrm>
            <a:prstGeom prst="straightConnector1">
              <a:avLst/>
            </a:prstGeom>
            <a:ln w="101600">
              <a:solidFill>
                <a:srgbClr val="FF000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85" name="Elbow Connector 22"/>
            <p:cNvCxnSpPr/>
            <p:nvPr/>
          </p:nvCxnSpPr>
          <p:spPr>
            <a:xfrm flipV="1">
              <a:off x="5722946" y="2968367"/>
              <a:ext cx="7665" cy="1103898"/>
            </a:xfrm>
            <a:prstGeom prst="straightConnector1">
              <a:avLst/>
            </a:prstGeom>
            <a:ln w="101600">
              <a:solidFill>
                <a:srgbClr val="FF00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86" name="Oval 485"/>
            <p:cNvSpPr/>
            <p:nvPr/>
          </p:nvSpPr>
          <p:spPr>
            <a:xfrm>
              <a:off x="5522304" y="4122875"/>
              <a:ext cx="461426" cy="445441"/>
            </a:xfrm>
            <a:prstGeom prst="ellipse">
              <a:avLst/>
            </a:prstGeom>
            <a:solidFill>
              <a:schemeClr val="bg1"/>
            </a:solid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smtClean="0">
                  <a:solidFill>
                    <a:srgbClr val="FF0000"/>
                  </a:solidFill>
                  <a:latin typeface="Arial" pitchFamily="34" charset="0"/>
                  <a:cs typeface="Arial" pitchFamily="34" charset="0"/>
                </a:rPr>
                <a:t>2</a:t>
              </a:r>
              <a:endParaRPr lang="en-US" sz="2400" dirty="0">
                <a:solidFill>
                  <a:srgbClr val="FF0000"/>
                </a:solidFill>
                <a:latin typeface="Arial" pitchFamily="34" charset="0"/>
                <a:cs typeface="Arial" pitchFamily="34" charset="0"/>
              </a:endParaRPr>
            </a:p>
          </p:txBody>
        </p:sp>
      </p:grpSp>
      <p:sp>
        <p:nvSpPr>
          <p:cNvPr id="493" name="Rectangle 492"/>
          <p:cNvSpPr/>
          <p:nvPr/>
        </p:nvSpPr>
        <p:spPr>
          <a:xfrm>
            <a:off x="6289021" y="1075681"/>
            <a:ext cx="568222" cy="274320"/>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40" rtlCol="0" anchor="ctr">
            <a:spAutoFit/>
          </a:bodyPr>
          <a:lstStyle/>
          <a:p>
            <a:pPr algn="ctr"/>
            <a:r>
              <a:rPr lang="en-US" sz="900" dirty="0" smtClean="0">
                <a:ln w="3175">
                  <a:noFill/>
                </a:ln>
                <a:solidFill>
                  <a:schemeClr val="tx1"/>
                </a:solidFill>
                <a:latin typeface="Arial" pitchFamily="34" charset="0"/>
                <a:cs typeface="Arial" pitchFamily="34" charset="0"/>
              </a:rPr>
              <a:t>MC1</a:t>
            </a:r>
            <a:endParaRPr lang="en-US" sz="900" dirty="0">
              <a:ln w="3175">
                <a:noFill/>
              </a:ln>
              <a:solidFill>
                <a:schemeClr val="tx1"/>
              </a:solidFill>
              <a:latin typeface="Arial" pitchFamily="34" charset="0"/>
              <a:cs typeface="Arial" pitchFamily="34" charset="0"/>
            </a:endParaRPr>
          </a:p>
        </p:txBody>
      </p:sp>
      <p:sp>
        <p:nvSpPr>
          <p:cNvPr id="10" name="TextBox 9"/>
          <p:cNvSpPr txBox="1"/>
          <p:nvPr/>
        </p:nvSpPr>
        <p:spPr>
          <a:xfrm>
            <a:off x="6992297" y="3027285"/>
            <a:ext cx="1268296" cy="615553"/>
          </a:xfrm>
          <a:prstGeom prst="rect">
            <a:avLst/>
          </a:prstGeom>
          <a:noFill/>
        </p:spPr>
        <p:txBody>
          <a:bodyPr wrap="none" rtlCol="0">
            <a:spAutoFit/>
          </a:bodyPr>
          <a:lstStyle/>
          <a:p>
            <a:pPr algn="ctr"/>
            <a:r>
              <a:rPr lang="en-US" b="1" dirty="0" smtClean="0">
                <a:solidFill>
                  <a:srgbClr val="FF0000"/>
                </a:solidFill>
              </a:rPr>
              <a:t>Request</a:t>
            </a:r>
            <a:br>
              <a:rPr lang="en-US" b="1" dirty="0" smtClean="0">
                <a:solidFill>
                  <a:srgbClr val="FF0000"/>
                </a:solidFill>
              </a:rPr>
            </a:br>
            <a:r>
              <a:rPr lang="en-US" b="1" dirty="0" smtClean="0">
                <a:solidFill>
                  <a:srgbClr val="FF0000"/>
                </a:solidFill>
              </a:rPr>
              <a:t>Message</a:t>
            </a:r>
            <a:endParaRPr lang="en-US" b="1" dirty="0">
              <a:solidFill>
                <a:srgbClr val="FF0000"/>
              </a:solidFill>
            </a:endParaRPr>
          </a:p>
        </p:txBody>
      </p:sp>
      <p:sp>
        <p:nvSpPr>
          <p:cNvPr id="494" name="TextBox 493"/>
          <p:cNvSpPr txBox="1"/>
          <p:nvPr/>
        </p:nvSpPr>
        <p:spPr>
          <a:xfrm>
            <a:off x="645666" y="3032226"/>
            <a:ext cx="1412566" cy="615553"/>
          </a:xfrm>
          <a:prstGeom prst="rect">
            <a:avLst/>
          </a:prstGeom>
          <a:noFill/>
        </p:spPr>
        <p:txBody>
          <a:bodyPr wrap="none" rtlCol="0">
            <a:spAutoFit/>
          </a:bodyPr>
          <a:lstStyle/>
          <a:p>
            <a:pPr algn="ctr"/>
            <a:r>
              <a:rPr lang="en-US" b="1" dirty="0" smtClean="0">
                <a:solidFill>
                  <a:srgbClr val="00B0F0"/>
                </a:solidFill>
              </a:rPr>
              <a:t>Response</a:t>
            </a:r>
            <a:br>
              <a:rPr lang="en-US" b="1" dirty="0" smtClean="0">
                <a:solidFill>
                  <a:srgbClr val="00B0F0"/>
                </a:solidFill>
              </a:rPr>
            </a:br>
            <a:r>
              <a:rPr lang="en-US" b="1" dirty="0" smtClean="0">
                <a:solidFill>
                  <a:srgbClr val="00B0F0"/>
                </a:solidFill>
              </a:rPr>
              <a:t>Message</a:t>
            </a:r>
            <a:endParaRPr lang="en-US" b="1" dirty="0">
              <a:solidFill>
                <a:srgbClr val="00B0F0"/>
              </a:solidFill>
            </a:endParaRPr>
          </a:p>
        </p:txBody>
      </p:sp>
      <p:sp>
        <p:nvSpPr>
          <p:cNvPr id="365" name="Rectangle 364"/>
          <p:cNvSpPr/>
          <p:nvPr/>
        </p:nvSpPr>
        <p:spPr>
          <a:xfrm>
            <a:off x="4245621" y="2850919"/>
            <a:ext cx="448898" cy="4397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800" dirty="0" smtClean="0">
                <a:ln w="3175">
                  <a:solidFill>
                    <a:schemeClr val="tx1"/>
                  </a:solidFill>
                </a:ln>
                <a:solidFill>
                  <a:schemeClr val="tx1"/>
                </a:solidFill>
                <a:latin typeface="Arial" pitchFamily="34" charset="0"/>
                <a:cs typeface="Arial" pitchFamily="34" charset="0"/>
              </a:rPr>
              <a:t>L2</a:t>
            </a:r>
            <a:endParaRPr lang="en-US" sz="1800" dirty="0">
              <a:ln w="3175">
                <a:solidFill>
                  <a:schemeClr val="tx1"/>
                </a:solidFill>
              </a:ln>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7617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427"/>
                                        </p:tgtEl>
                                        <p:attrNameLst>
                                          <p:attrName>style.visibility</p:attrName>
                                        </p:attrNameLst>
                                      </p:cBhvr>
                                      <p:to>
                                        <p:strVal val="visible"/>
                                      </p:to>
                                    </p:set>
                                    <p:animEffect transition="in" filter="fade">
                                      <p:cBhvr>
                                        <p:cTn id="10" dur="500"/>
                                        <p:tgtEl>
                                          <p:spTgt spid="427"/>
                                        </p:tgtEl>
                                      </p:cBhvr>
                                    </p:animEffect>
                                  </p:childTnLst>
                                </p:cTn>
                              </p:par>
                              <p:par>
                                <p:cTn id="11" presetID="10" presetClass="entr" presetSubtype="0" fill="hold" grpId="2" nodeType="withEffect">
                                  <p:stCondLst>
                                    <p:cond delay="0"/>
                                  </p:stCondLst>
                                  <p:childTnLst>
                                    <p:set>
                                      <p:cBhvr>
                                        <p:cTn id="12" dur="1" fill="hold">
                                          <p:stCondLst>
                                            <p:cond delay="0"/>
                                          </p:stCondLst>
                                        </p:cTn>
                                        <p:tgtEl>
                                          <p:spTgt spid="365"/>
                                        </p:tgtEl>
                                        <p:attrNameLst>
                                          <p:attrName>style.visibility</p:attrName>
                                        </p:attrNameLst>
                                      </p:cBhvr>
                                      <p:to>
                                        <p:strVal val="visible"/>
                                      </p:to>
                                    </p:set>
                                    <p:animEffect transition="in" filter="fade">
                                      <p:cBhvr>
                                        <p:cTn id="13" dur="500"/>
                                        <p:tgtEl>
                                          <p:spTgt spid="365"/>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493"/>
                                        </p:tgtEl>
                                        <p:attrNameLst>
                                          <p:attrName>style.visibility</p:attrName>
                                        </p:attrNameLst>
                                      </p:cBhvr>
                                      <p:to>
                                        <p:strVal val="visible"/>
                                      </p:to>
                                    </p:set>
                                    <p:animEffect transition="in" filter="fade">
                                      <p:cBhvr>
                                        <p:cTn id="16" dur="500"/>
                                        <p:tgtEl>
                                          <p:spTgt spid="49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up)">
                                      <p:cBhvr>
                                        <p:cTn id="25" dur="500"/>
                                        <p:tgtEl>
                                          <p:spTgt spid="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94"/>
                                        </p:tgtEl>
                                        <p:attrNameLst>
                                          <p:attrName>style.visibility</p:attrName>
                                        </p:attrNameLst>
                                      </p:cBhvr>
                                      <p:to>
                                        <p:strVal val="visible"/>
                                      </p:to>
                                    </p:set>
                                    <p:animEffect transition="in" filter="fade">
                                      <p:cBhvr>
                                        <p:cTn id="31" dur="500"/>
                                        <p:tgtEl>
                                          <p:spTgt spid="49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par>
                                <p:cTn id="37" presetID="10" presetClass="entr" presetSubtype="0" fill="hold" nodeType="withEffect">
                                  <p:stCondLst>
                                    <p:cond delay="50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par>
                          <p:cTn id="40" fill="hold">
                            <p:stCondLst>
                              <p:cond delay="1000"/>
                            </p:stCondLst>
                            <p:childTnLst>
                              <p:par>
                                <p:cTn id="41" presetID="1" presetClass="entr" presetSubtype="0" fill="hold" nodeType="afterEffect">
                                  <p:stCondLst>
                                    <p:cond delay="0"/>
                                  </p:stCondLst>
                                  <p:childTnLst>
                                    <p:set>
                                      <p:cBhvr>
                                        <p:cTn id="42" dur="1" fill="hold">
                                          <p:stCondLst>
                                            <p:cond delay="0"/>
                                          </p:stCondLst>
                                        </p:cTn>
                                        <p:tgtEl>
                                          <p:spTgt spid="477"/>
                                        </p:tgtEl>
                                        <p:attrNameLst>
                                          <p:attrName>style.visibility</p:attrName>
                                        </p:attrNameLst>
                                      </p:cBhvr>
                                      <p:to>
                                        <p:strVal val="visible"/>
                                      </p:to>
                                    </p:set>
                                  </p:childTnLst>
                                </p:cTn>
                              </p:par>
                            </p:childTnLst>
                          </p:cTn>
                        </p:par>
                        <p:par>
                          <p:cTn id="43" fill="hold">
                            <p:stCondLst>
                              <p:cond delay="1000"/>
                            </p:stCondLst>
                            <p:childTnLst>
                              <p:par>
                                <p:cTn id="44" presetID="22" presetClass="entr" presetSubtype="1" fill="hold"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up)">
                                      <p:cBhvr>
                                        <p:cTn id="46" dur="500"/>
                                        <p:tgtEl>
                                          <p:spTgt spid="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Effect transition="in" filter="fade">
                                      <p:cBhvr>
                                        <p:cTn id="4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27" grpId="1" animBg="1"/>
      <p:bldP spid="493" grpId="1" animBg="1"/>
      <p:bldP spid="10" grpId="0"/>
      <p:bldP spid="494" grpId="0"/>
      <p:bldP spid="365" grpId="2"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End-to-end Memory Latency Distribution</a:t>
            </a:r>
            <a:endParaRPr lang="en-US" sz="3200" dirty="0"/>
          </a:p>
        </p:txBody>
      </p:sp>
      <p:sp>
        <p:nvSpPr>
          <p:cNvPr id="3" name="Content Placeholder 2"/>
          <p:cNvSpPr>
            <a:spLocks noGrp="1"/>
          </p:cNvSpPr>
          <p:nvPr>
            <p:ph sz="half" idx="1"/>
          </p:nvPr>
        </p:nvSpPr>
        <p:spPr>
          <a:xfrm>
            <a:off x="269812" y="1133475"/>
            <a:ext cx="4076700" cy="5311775"/>
          </a:xfrm>
        </p:spPr>
        <p:txBody>
          <a:bodyPr/>
          <a:lstStyle/>
          <a:p>
            <a:r>
              <a:rPr lang="en-US" sz="2400" dirty="0" smtClean="0"/>
              <a:t>Significant contribution from network </a:t>
            </a:r>
          </a:p>
          <a:p>
            <a:r>
              <a:rPr lang="en-US" sz="2400" dirty="0" smtClean="0"/>
              <a:t>Higher contribution for longer latencies</a:t>
            </a:r>
          </a:p>
          <a:p>
            <a:endParaRPr lang="en-US" sz="2400" dirty="0" smtClean="0"/>
          </a:p>
          <a:p>
            <a:endParaRPr lang="en-US" sz="2400" dirty="0" smtClean="0"/>
          </a:p>
          <a:p>
            <a:endParaRPr lang="en-US" sz="2400" dirty="0"/>
          </a:p>
          <a:p>
            <a:r>
              <a:rPr lang="en-US" sz="2400" dirty="0" smtClean="0"/>
              <a:t>Motivation</a:t>
            </a:r>
          </a:p>
          <a:p>
            <a:pPr lvl="1"/>
            <a:r>
              <a:rPr lang="en-US" sz="2000" dirty="0"/>
              <a:t>Reduce the contribution from the network</a:t>
            </a:r>
          </a:p>
          <a:p>
            <a:pPr lvl="1"/>
            <a:r>
              <a:rPr lang="en-US" sz="2000" dirty="0" smtClean="0"/>
              <a:t>Make delays more uniform </a:t>
            </a:r>
          </a:p>
        </p:txBody>
      </p:sp>
      <p:graphicFrame>
        <p:nvGraphicFramePr>
          <p:cNvPr id="4" name="Chart 3"/>
          <p:cNvGraphicFramePr>
            <a:graphicFrameLocks noGrp="1"/>
          </p:cNvGraphicFramePr>
          <p:nvPr>
            <p:extLst>
              <p:ext uri="{D42A27DB-BD31-4B8C-83A1-F6EECF244321}">
                <p14:modId xmlns:p14="http://schemas.microsoft.com/office/powerpoint/2010/main" val="2661732660"/>
              </p:ext>
            </p:extLst>
          </p:nvPr>
        </p:nvGraphicFramePr>
        <p:xfrm>
          <a:off x="4308716" y="1058361"/>
          <a:ext cx="4475907" cy="26552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noGrp="1"/>
          </p:cNvGraphicFramePr>
          <p:nvPr>
            <p:extLst>
              <p:ext uri="{D42A27DB-BD31-4B8C-83A1-F6EECF244321}">
                <p14:modId xmlns:p14="http://schemas.microsoft.com/office/powerpoint/2010/main" val="2309190722"/>
              </p:ext>
            </p:extLst>
          </p:nvPr>
        </p:nvGraphicFramePr>
        <p:xfrm>
          <a:off x="4037923" y="3674073"/>
          <a:ext cx="4963885" cy="2857159"/>
        </p:xfrm>
        <a:graphic>
          <a:graphicData uri="http://schemas.openxmlformats.org/drawingml/2006/chart">
            <c:chart xmlns:c="http://schemas.openxmlformats.org/drawingml/2006/chart" xmlns:r="http://schemas.openxmlformats.org/officeDocument/2006/relationships" r:id="rId4"/>
          </a:graphicData>
        </a:graphic>
      </p:graphicFrame>
      <p:grpSp>
        <p:nvGrpSpPr>
          <p:cNvPr id="73" name="Group 72"/>
          <p:cNvGrpSpPr/>
          <p:nvPr/>
        </p:nvGrpSpPr>
        <p:grpSpPr>
          <a:xfrm>
            <a:off x="7271434" y="5595773"/>
            <a:ext cx="1420812" cy="233362"/>
            <a:chOff x="7413625" y="5591175"/>
            <a:chExt cx="1420812" cy="233362"/>
          </a:xfrm>
        </p:grpSpPr>
        <p:cxnSp>
          <p:nvCxnSpPr>
            <p:cNvPr id="10" name="Straight Connector 9"/>
            <p:cNvCxnSpPr/>
            <p:nvPr/>
          </p:nvCxnSpPr>
          <p:spPr bwMode="auto">
            <a:xfrm>
              <a:off x="7413625" y="5591175"/>
              <a:ext cx="0" cy="228600"/>
            </a:xfrm>
            <a:prstGeom prst="line">
              <a:avLst/>
            </a:prstGeom>
            <a:ln>
              <a:prstDash val="dash"/>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bwMode="auto">
            <a:xfrm flipH="1">
              <a:off x="7413626" y="5654675"/>
              <a:ext cx="158749" cy="1651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flipH="1">
              <a:off x="7413626" y="5654675"/>
              <a:ext cx="79374" cy="8255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auto">
            <a:xfrm flipH="1">
              <a:off x="7414423" y="5613400"/>
              <a:ext cx="39685" cy="41275"/>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auto">
            <a:xfrm flipH="1">
              <a:off x="7493001" y="5676900"/>
              <a:ext cx="141287" cy="142875"/>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flipH="1">
              <a:off x="7572376" y="5676900"/>
              <a:ext cx="123824" cy="14605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flipH="1">
              <a:off x="7654925" y="5695950"/>
              <a:ext cx="112713" cy="1270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flipH="1">
              <a:off x="7734299" y="5695950"/>
              <a:ext cx="123826" cy="1270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auto">
            <a:xfrm flipH="1">
              <a:off x="7828756" y="5690394"/>
              <a:ext cx="112713" cy="1270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auto">
            <a:xfrm flipH="1">
              <a:off x="7918450" y="5695950"/>
              <a:ext cx="112713" cy="1270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auto">
            <a:xfrm flipH="1">
              <a:off x="8004970" y="5705475"/>
              <a:ext cx="96043" cy="1143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auto">
            <a:xfrm flipH="1">
              <a:off x="8081171" y="5708650"/>
              <a:ext cx="96042" cy="11430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auto">
            <a:xfrm flipH="1">
              <a:off x="8157372" y="5708650"/>
              <a:ext cx="96041" cy="113506"/>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auto">
            <a:xfrm flipH="1">
              <a:off x="8248651" y="5734843"/>
              <a:ext cx="69055" cy="85725"/>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bwMode="auto">
            <a:xfrm flipH="1">
              <a:off x="8333585" y="5754688"/>
              <a:ext cx="48020" cy="57944"/>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bwMode="auto">
            <a:xfrm flipH="1">
              <a:off x="8405022" y="5765800"/>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bwMode="auto">
            <a:xfrm flipH="1">
              <a:off x="8478841" y="5758656"/>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bwMode="auto">
            <a:xfrm flipH="1">
              <a:off x="8557422" y="5761038"/>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bwMode="auto">
            <a:xfrm flipH="1">
              <a:off x="8633622" y="5758656"/>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bwMode="auto">
            <a:xfrm flipH="1">
              <a:off x="8705059" y="5758656"/>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bwMode="auto">
            <a:xfrm flipH="1">
              <a:off x="8781259" y="5761038"/>
              <a:ext cx="53178" cy="58737"/>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7" name="Group 76"/>
          <p:cNvGrpSpPr/>
          <p:nvPr/>
        </p:nvGrpSpPr>
        <p:grpSpPr>
          <a:xfrm>
            <a:off x="8375063" y="1544082"/>
            <a:ext cx="222253" cy="1231823"/>
            <a:chOff x="8283178" y="1542333"/>
            <a:chExt cx="222253" cy="1231823"/>
          </a:xfrm>
        </p:grpSpPr>
        <p:sp>
          <p:nvSpPr>
            <p:cNvPr id="75" name="Rounded Rectangle 74"/>
            <p:cNvSpPr/>
            <p:nvPr/>
          </p:nvSpPr>
          <p:spPr bwMode="auto">
            <a:xfrm>
              <a:off x="8283178" y="1542333"/>
              <a:ext cx="222252" cy="434816"/>
            </a:xfrm>
            <a:prstGeom prst="round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sp>
          <p:nvSpPr>
            <p:cNvPr id="76" name="Rounded Rectangle 75"/>
            <p:cNvSpPr/>
            <p:nvPr/>
          </p:nvSpPr>
          <p:spPr bwMode="auto">
            <a:xfrm>
              <a:off x="8283179" y="2378869"/>
              <a:ext cx="222252" cy="395287"/>
            </a:xfrm>
            <a:prstGeom prst="round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grpSp>
      <p:sp>
        <p:nvSpPr>
          <p:cNvPr id="6" name="Rectangle 5"/>
          <p:cNvSpPr/>
          <p:nvPr/>
        </p:nvSpPr>
        <p:spPr bwMode="auto">
          <a:xfrm>
            <a:off x="7166342" y="5504333"/>
            <a:ext cx="1737360" cy="640080"/>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grpSp>
        <p:nvGrpSpPr>
          <p:cNvPr id="32" name="Group 31"/>
          <p:cNvGrpSpPr/>
          <p:nvPr/>
        </p:nvGrpSpPr>
        <p:grpSpPr>
          <a:xfrm>
            <a:off x="5116203" y="2369695"/>
            <a:ext cx="222252" cy="375592"/>
            <a:chOff x="6979164" y="2175997"/>
            <a:chExt cx="222252" cy="553069"/>
          </a:xfrm>
        </p:grpSpPr>
        <p:sp>
          <p:nvSpPr>
            <p:cNvPr id="33" name="Rounded Rectangle 32"/>
            <p:cNvSpPr/>
            <p:nvPr/>
          </p:nvSpPr>
          <p:spPr bwMode="auto">
            <a:xfrm>
              <a:off x="6979164" y="2175997"/>
              <a:ext cx="222252" cy="202845"/>
            </a:xfrm>
            <a:prstGeom prst="round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sp>
          <p:nvSpPr>
            <p:cNvPr id="34" name="Rounded Rectangle 33"/>
            <p:cNvSpPr/>
            <p:nvPr/>
          </p:nvSpPr>
          <p:spPr bwMode="auto">
            <a:xfrm>
              <a:off x="6979164" y="2590522"/>
              <a:ext cx="222252" cy="138544"/>
            </a:xfrm>
            <a:prstGeom prst="round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grpSp>
    </p:spTree>
    <p:extLst>
      <p:ext uri="{BB962C8B-B14F-4D97-AF65-F5344CB8AC3E}">
        <p14:creationId xmlns:p14="http://schemas.microsoft.com/office/powerpoint/2010/main" val="2717139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fade">
                                      <p:cBhvr>
                                        <p:cTn id="15" dur="500"/>
                                        <p:tgtEl>
                                          <p:spTgt spid="7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73"/>
                                        </p:tgtEl>
                                        <p:attrNameLst>
                                          <p:attrName>style.visibility</p:attrName>
                                        </p:attrNameLst>
                                      </p:cBhvr>
                                      <p:to>
                                        <p:strVal val="visible"/>
                                      </p:to>
                                    </p:set>
                                    <p:animEffect transition="in" filter="fade">
                                      <p:cBhvr>
                                        <p:cTn id="31" dur="500"/>
                                        <p:tgtEl>
                                          <p:spTgt spid="73"/>
                                        </p:tgtEl>
                                      </p:cBhvr>
                                    </p:animEffect>
                                  </p:childTnLst>
                                </p:cTn>
                              </p:par>
                              <p:par>
                                <p:cTn id="32" presetID="10" presetClass="entr" presetSubtype="0" fill="hold" grpId="1" nodeType="with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500"/>
                                        <p:tgtEl>
                                          <p:spTgt spid="3">
                                            <p:txEl>
                                              <p:pRg st="5" end="5"/>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63"/>
          <p:cNvGrpSpPr/>
          <p:nvPr/>
        </p:nvGrpSpPr>
        <p:grpSpPr>
          <a:xfrm>
            <a:off x="1047262" y="4175599"/>
            <a:ext cx="6201263" cy="999888"/>
            <a:chOff x="1047262" y="4175599"/>
            <a:chExt cx="6201263" cy="999888"/>
          </a:xfrm>
        </p:grpSpPr>
        <p:sp>
          <p:nvSpPr>
            <p:cNvPr id="30" name="Rectangle 29"/>
            <p:cNvSpPr/>
            <p:nvPr/>
          </p:nvSpPr>
          <p:spPr>
            <a:xfrm>
              <a:off x="1047262" y="4184887"/>
              <a:ext cx="6201263"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00"/>
            </a:p>
          </p:txBody>
        </p:sp>
        <p:cxnSp>
          <p:nvCxnSpPr>
            <p:cNvPr id="32" name="Straight Connector 31"/>
            <p:cNvCxnSpPr/>
            <p:nvPr/>
          </p:nvCxnSpPr>
          <p:spPr>
            <a:xfrm rot="5400000">
              <a:off x="11708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3" name="Straight Connector 32"/>
            <p:cNvCxnSpPr/>
            <p:nvPr/>
          </p:nvCxnSpPr>
          <p:spPr>
            <a:xfrm rot="5400000">
              <a:off x="17804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4" name="Straight Connector 33"/>
            <p:cNvCxnSpPr/>
            <p:nvPr/>
          </p:nvCxnSpPr>
          <p:spPr>
            <a:xfrm rot="5400000">
              <a:off x="23900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rot="5400000">
              <a:off x="29996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6" name="Straight Connector 35"/>
            <p:cNvCxnSpPr/>
            <p:nvPr/>
          </p:nvCxnSpPr>
          <p:spPr>
            <a:xfrm rot="5400000">
              <a:off x="36092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7" name="Straight Connector 36"/>
            <p:cNvCxnSpPr/>
            <p:nvPr/>
          </p:nvCxnSpPr>
          <p:spPr>
            <a:xfrm rot="5400000">
              <a:off x="42188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8" name="Straight Connector 37"/>
            <p:cNvCxnSpPr/>
            <p:nvPr/>
          </p:nvCxnSpPr>
          <p:spPr>
            <a:xfrm rot="5400000">
              <a:off x="48284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39" name="Straight Connector 38"/>
            <p:cNvCxnSpPr/>
            <p:nvPr/>
          </p:nvCxnSpPr>
          <p:spPr>
            <a:xfrm rot="5400000">
              <a:off x="5438064" y="4680187"/>
              <a:ext cx="990600" cy="0"/>
            </a:xfrm>
            <a:prstGeom prst="line">
              <a:avLst/>
            </a:prstGeom>
          </p:spPr>
          <p:style>
            <a:lnRef idx="2">
              <a:schemeClr val="dk1"/>
            </a:lnRef>
            <a:fillRef idx="0">
              <a:schemeClr val="dk1"/>
            </a:fillRef>
            <a:effectRef idx="1">
              <a:schemeClr val="dk1"/>
            </a:effectRef>
            <a:fontRef idx="minor">
              <a:schemeClr val="tx1"/>
            </a:fontRef>
          </p:style>
        </p:cxnSp>
        <p:cxnSp>
          <p:nvCxnSpPr>
            <p:cNvPr id="61" name="Straight Connector 60"/>
            <p:cNvCxnSpPr/>
            <p:nvPr/>
          </p:nvCxnSpPr>
          <p:spPr>
            <a:xfrm rot="5400000">
              <a:off x="6123864" y="4670899"/>
              <a:ext cx="990600" cy="0"/>
            </a:xfrm>
            <a:prstGeom prst="line">
              <a:avLst/>
            </a:prstGeom>
          </p:spPr>
          <p:style>
            <a:lnRef idx="2">
              <a:schemeClr val="dk1"/>
            </a:lnRef>
            <a:fillRef idx="0">
              <a:schemeClr val="dk1"/>
            </a:fillRef>
            <a:effectRef idx="1">
              <a:schemeClr val="dk1"/>
            </a:effectRef>
            <a:fontRef idx="minor">
              <a:schemeClr val="tx1"/>
            </a:fontRef>
          </p:style>
        </p:cxnSp>
      </p:grpSp>
      <p:sp>
        <p:nvSpPr>
          <p:cNvPr id="2" name="Title 1"/>
          <p:cNvSpPr>
            <a:spLocks noGrp="1"/>
          </p:cNvSpPr>
          <p:nvPr>
            <p:ph type="title"/>
          </p:nvPr>
        </p:nvSpPr>
        <p:spPr/>
        <p:txBody>
          <a:bodyPr/>
          <a:lstStyle/>
          <a:p>
            <a:r>
              <a:rPr lang="en-US" dirty="0"/>
              <a:t>Out-of-Order Execution and MLP</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err="1" smtClean="0"/>
                  <a:t>OoO</a:t>
                </a:r>
                <a:r>
                  <a:rPr lang="en-US" dirty="0" smtClean="0"/>
                  <a:t> execution: Many memory requests in flight</a:t>
                </a:r>
              </a:p>
              <a:p>
                <a:r>
                  <a:rPr lang="en-US" dirty="0" smtClean="0"/>
                  <a:t>Instruction Window</a:t>
                </a:r>
              </a:p>
              <a:p>
                <a:pPr lvl="1"/>
                <a:r>
                  <a:rPr lang="en-US" dirty="0" smtClean="0"/>
                  <a:t>Oldest instruction commits </a:t>
                </a:r>
                <a14:m>
                  <m:oMath xmlns:m="http://schemas.openxmlformats.org/officeDocument/2006/math">
                    <m:r>
                      <a:rPr lang="en-US" i="1">
                        <a:latin typeface="Cambria Math"/>
                        <a:ea typeface="Cambria Math"/>
                      </a:rPr>
                      <m:t>→</m:t>
                    </m:r>
                  </m:oMath>
                </a14:m>
                <a:r>
                  <a:rPr lang="en-US" dirty="0" smtClean="0"/>
                  <a:t> instruction window advances </a:t>
                </a:r>
              </a:p>
              <a:p>
                <a:pPr lvl="1"/>
                <a:r>
                  <a:rPr lang="en-US" dirty="0" smtClean="0"/>
                  <a:t>A </a:t>
                </a:r>
                <a:r>
                  <a:rPr lang="en-US" dirty="0"/>
                  <a:t>memory access with a long delay </a:t>
                </a:r>
                <a:endParaRPr lang="en-US" dirty="0" smtClean="0"/>
              </a:p>
              <a:p>
                <a:pPr lvl="2"/>
                <a:r>
                  <a:rPr lang="en-US" dirty="0" smtClean="0"/>
                  <a:t>Block instruction window</a:t>
                </a:r>
              </a:p>
              <a:p>
                <a:pPr lvl="2"/>
                <a:r>
                  <a:rPr lang="en-US" dirty="0" smtClean="0"/>
                  <a:t>Performance degradation</a:t>
                </a:r>
                <a:endParaRPr lang="en-US" dirty="0"/>
              </a:p>
              <a:p>
                <a:pPr marL="1047750" lvl="2"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734" t="-1033"/>
                </a:stretch>
              </a:blipFill>
            </p:spPr>
            <p:txBody>
              <a:bodyPr/>
              <a:lstStyle/>
              <a:p>
                <a:r>
                  <a:rPr lang="en-US">
                    <a:noFill/>
                  </a:rPr>
                  <a:t> </a:t>
                </a:r>
              </a:p>
            </p:txBody>
          </p:sp>
        </mc:Fallback>
      </mc:AlternateContent>
      <p:sp>
        <p:nvSpPr>
          <p:cNvPr id="40" name="TextBox 39"/>
          <p:cNvSpPr txBox="1"/>
          <p:nvPr/>
        </p:nvSpPr>
        <p:spPr>
          <a:xfrm rot="16200000">
            <a:off x="1431730" y="4516296"/>
            <a:ext cx="990600" cy="327782"/>
          </a:xfrm>
          <a:prstGeom prst="rect">
            <a:avLst/>
          </a:prstGeom>
          <a:noFill/>
        </p:spPr>
        <p:txBody>
          <a:bodyPr wrap="square" rtlCol="0">
            <a:spAutoFit/>
          </a:bodyPr>
          <a:lstStyle/>
          <a:p>
            <a:r>
              <a:rPr lang="en-US" sz="1800" b="1" dirty="0" smtClean="0">
                <a:latin typeface="Arial" pitchFamily="34" charset="0"/>
                <a:cs typeface="Arial" pitchFamily="34" charset="0"/>
              </a:rPr>
              <a:t>Load-A</a:t>
            </a:r>
            <a:endParaRPr lang="en-US" sz="1800" b="1" dirty="0">
              <a:latin typeface="Arial" pitchFamily="34" charset="0"/>
              <a:cs typeface="Arial" pitchFamily="34" charset="0"/>
            </a:endParaRPr>
          </a:p>
        </p:txBody>
      </p:sp>
      <p:sp>
        <p:nvSpPr>
          <p:cNvPr id="41" name="TextBox 40"/>
          <p:cNvSpPr txBox="1"/>
          <p:nvPr/>
        </p:nvSpPr>
        <p:spPr>
          <a:xfrm rot="16200000">
            <a:off x="2650930" y="4516296"/>
            <a:ext cx="990600" cy="327782"/>
          </a:xfrm>
          <a:prstGeom prst="rect">
            <a:avLst/>
          </a:prstGeom>
          <a:noFill/>
        </p:spPr>
        <p:txBody>
          <a:bodyPr wrap="square" rtlCol="0">
            <a:spAutoFit/>
          </a:bodyPr>
          <a:lstStyle/>
          <a:p>
            <a:r>
              <a:rPr lang="en-US" sz="1800" b="1" dirty="0" smtClean="0">
                <a:latin typeface="Arial" pitchFamily="34" charset="0"/>
                <a:cs typeface="Arial" pitchFamily="34" charset="0"/>
              </a:rPr>
              <a:t>Load-B</a:t>
            </a:r>
            <a:endParaRPr lang="en-US" sz="1800" b="1" dirty="0">
              <a:latin typeface="Arial" pitchFamily="34" charset="0"/>
              <a:cs typeface="Arial" pitchFamily="34" charset="0"/>
            </a:endParaRPr>
          </a:p>
        </p:txBody>
      </p:sp>
      <p:sp>
        <p:nvSpPr>
          <p:cNvPr id="42" name="TextBox 41"/>
          <p:cNvSpPr txBox="1"/>
          <p:nvPr/>
        </p:nvSpPr>
        <p:spPr>
          <a:xfrm rot="16200000">
            <a:off x="3870130" y="4516295"/>
            <a:ext cx="990600" cy="327782"/>
          </a:xfrm>
          <a:prstGeom prst="rect">
            <a:avLst/>
          </a:prstGeom>
          <a:noFill/>
        </p:spPr>
        <p:txBody>
          <a:bodyPr wrap="square" rtlCol="0">
            <a:spAutoFit/>
          </a:bodyPr>
          <a:lstStyle/>
          <a:p>
            <a:r>
              <a:rPr lang="en-US" sz="1800" b="1" dirty="0" smtClean="0">
                <a:latin typeface="Arial" pitchFamily="34" charset="0"/>
                <a:cs typeface="Arial" pitchFamily="34" charset="0"/>
              </a:rPr>
              <a:t>Load-C</a:t>
            </a:r>
            <a:endParaRPr lang="en-US" sz="1800" b="1" dirty="0">
              <a:latin typeface="Arial" pitchFamily="34" charset="0"/>
              <a:cs typeface="Arial" pitchFamily="34" charset="0"/>
            </a:endParaRPr>
          </a:p>
        </p:txBody>
      </p:sp>
      <p:sp>
        <p:nvSpPr>
          <p:cNvPr id="43" name="TextBox 42"/>
          <p:cNvSpPr txBox="1"/>
          <p:nvPr/>
        </p:nvSpPr>
        <p:spPr>
          <a:xfrm rot="16200000">
            <a:off x="5089330" y="4516296"/>
            <a:ext cx="990600" cy="327782"/>
          </a:xfrm>
          <a:prstGeom prst="rect">
            <a:avLst/>
          </a:prstGeom>
          <a:noFill/>
        </p:spPr>
        <p:txBody>
          <a:bodyPr wrap="square" rtlCol="0">
            <a:spAutoFit/>
          </a:bodyPr>
          <a:lstStyle/>
          <a:p>
            <a:r>
              <a:rPr lang="en-US" sz="1800" b="1" dirty="0" smtClean="0">
                <a:latin typeface="Arial" pitchFamily="34" charset="0"/>
                <a:cs typeface="Arial" pitchFamily="34" charset="0"/>
              </a:rPr>
              <a:t>Load-D</a:t>
            </a:r>
            <a:endParaRPr lang="en-US" sz="1800" b="1" dirty="0">
              <a:latin typeface="Arial" pitchFamily="34" charset="0"/>
              <a:cs typeface="Arial" pitchFamily="34" charset="0"/>
            </a:endParaRPr>
          </a:p>
        </p:txBody>
      </p:sp>
      <p:grpSp>
        <p:nvGrpSpPr>
          <p:cNvPr id="19" name="Group 18"/>
          <p:cNvGrpSpPr/>
          <p:nvPr/>
        </p:nvGrpSpPr>
        <p:grpSpPr>
          <a:xfrm>
            <a:off x="1361364" y="5176281"/>
            <a:ext cx="1295400" cy="1088988"/>
            <a:chOff x="1361364" y="5176281"/>
            <a:chExt cx="1295400" cy="1088988"/>
          </a:xfrm>
        </p:grpSpPr>
        <p:cxnSp>
          <p:nvCxnSpPr>
            <p:cNvPr id="44" name="Straight Arrow Connector 43"/>
            <p:cNvCxnSpPr/>
            <p:nvPr/>
          </p:nvCxnSpPr>
          <p:spPr>
            <a:xfrm rot="5400000">
              <a:off x="1589964" y="5556487"/>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9" name="TextBox 48"/>
            <p:cNvSpPr txBox="1"/>
            <p:nvPr/>
          </p:nvSpPr>
          <p:spPr>
            <a:xfrm>
              <a:off x="1361364" y="5327887"/>
              <a:ext cx="762000" cy="327782"/>
            </a:xfrm>
            <a:prstGeom prst="rect">
              <a:avLst/>
            </a:prstGeom>
            <a:noFill/>
          </p:spPr>
          <p:txBody>
            <a:bodyPr wrap="square" rtlCol="0">
              <a:spAutoFit/>
            </a:bodyPr>
            <a:lstStyle/>
            <a:p>
              <a:r>
                <a:rPr lang="en-US" sz="1800" dirty="0" smtClean="0"/>
                <a:t>miss</a:t>
              </a:r>
              <a:endParaRPr lang="en-US" sz="1800" dirty="0"/>
            </a:p>
          </p:txBody>
        </p:sp>
        <p:sp>
          <p:nvSpPr>
            <p:cNvPr id="53" name="TextBox 52"/>
            <p:cNvSpPr txBox="1"/>
            <p:nvPr/>
          </p:nvSpPr>
          <p:spPr>
            <a:xfrm>
              <a:off x="1513764" y="5937487"/>
              <a:ext cx="1143000" cy="327782"/>
            </a:xfrm>
            <a:prstGeom prst="rect">
              <a:avLst/>
            </a:prstGeom>
            <a:noFill/>
          </p:spPr>
          <p:txBody>
            <a:bodyPr wrap="square" rtlCol="0">
              <a:spAutoFit/>
            </a:bodyPr>
            <a:lstStyle/>
            <a:p>
              <a:r>
                <a:rPr lang="en-US" sz="1800" dirty="0" smtClean="0"/>
                <a:t>Network</a:t>
              </a:r>
              <a:endParaRPr lang="en-US" sz="1800" dirty="0"/>
            </a:p>
          </p:txBody>
        </p:sp>
      </p:grpSp>
      <p:grpSp>
        <p:nvGrpSpPr>
          <p:cNvPr id="25" name="Group 24"/>
          <p:cNvGrpSpPr/>
          <p:nvPr/>
        </p:nvGrpSpPr>
        <p:grpSpPr>
          <a:xfrm>
            <a:off x="4409364" y="5175487"/>
            <a:ext cx="762000" cy="762000"/>
            <a:chOff x="4409364" y="5175487"/>
            <a:chExt cx="762000" cy="762000"/>
          </a:xfrm>
        </p:grpSpPr>
        <p:cxnSp>
          <p:nvCxnSpPr>
            <p:cNvPr id="47" name="Straight Arrow Connector 46"/>
            <p:cNvCxnSpPr/>
            <p:nvPr/>
          </p:nvCxnSpPr>
          <p:spPr>
            <a:xfrm rot="5400000">
              <a:off x="4029158" y="5555693"/>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1" name="TextBox 50"/>
            <p:cNvSpPr txBox="1"/>
            <p:nvPr/>
          </p:nvSpPr>
          <p:spPr>
            <a:xfrm>
              <a:off x="4409364" y="5327887"/>
              <a:ext cx="762000" cy="327782"/>
            </a:xfrm>
            <a:prstGeom prst="rect">
              <a:avLst/>
            </a:prstGeom>
            <a:noFill/>
          </p:spPr>
          <p:txBody>
            <a:bodyPr wrap="square" rtlCol="0">
              <a:spAutoFit/>
            </a:bodyPr>
            <a:lstStyle/>
            <a:p>
              <a:r>
                <a:rPr lang="en-US" sz="1800" dirty="0" smtClean="0"/>
                <a:t>L1-hit</a:t>
              </a:r>
              <a:endParaRPr lang="en-US" sz="1800" dirty="0"/>
            </a:p>
          </p:txBody>
        </p:sp>
      </p:grpSp>
      <p:grpSp>
        <p:nvGrpSpPr>
          <p:cNvPr id="24" name="Group 23"/>
          <p:cNvGrpSpPr/>
          <p:nvPr/>
        </p:nvGrpSpPr>
        <p:grpSpPr>
          <a:xfrm>
            <a:off x="2732964" y="5175487"/>
            <a:ext cx="1219200" cy="1089782"/>
            <a:chOff x="2732964" y="5175487"/>
            <a:chExt cx="1219200" cy="1089782"/>
          </a:xfrm>
        </p:grpSpPr>
        <p:cxnSp>
          <p:nvCxnSpPr>
            <p:cNvPr id="46" name="Straight Arrow Connector 45"/>
            <p:cNvCxnSpPr/>
            <p:nvPr/>
          </p:nvCxnSpPr>
          <p:spPr>
            <a:xfrm rot="5400000">
              <a:off x="2809958" y="5555693"/>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2" name="TextBox 51"/>
            <p:cNvSpPr txBox="1"/>
            <p:nvPr/>
          </p:nvSpPr>
          <p:spPr>
            <a:xfrm>
              <a:off x="3190164" y="5327887"/>
              <a:ext cx="762000" cy="327782"/>
            </a:xfrm>
            <a:prstGeom prst="rect">
              <a:avLst/>
            </a:prstGeom>
            <a:noFill/>
          </p:spPr>
          <p:txBody>
            <a:bodyPr wrap="square" rtlCol="0">
              <a:spAutoFit/>
            </a:bodyPr>
            <a:lstStyle/>
            <a:p>
              <a:r>
                <a:rPr lang="en-US" sz="1800" dirty="0" smtClean="0"/>
                <a:t>L2-hit</a:t>
              </a:r>
              <a:endParaRPr lang="en-US" sz="1800" dirty="0"/>
            </a:p>
          </p:txBody>
        </p:sp>
        <p:sp>
          <p:nvSpPr>
            <p:cNvPr id="54" name="TextBox 53"/>
            <p:cNvSpPr txBox="1"/>
            <p:nvPr/>
          </p:nvSpPr>
          <p:spPr>
            <a:xfrm>
              <a:off x="2732964" y="5937487"/>
              <a:ext cx="1143000" cy="327782"/>
            </a:xfrm>
            <a:prstGeom prst="rect">
              <a:avLst/>
            </a:prstGeom>
            <a:noFill/>
          </p:spPr>
          <p:txBody>
            <a:bodyPr wrap="square" rtlCol="0">
              <a:spAutoFit/>
            </a:bodyPr>
            <a:lstStyle/>
            <a:p>
              <a:r>
                <a:rPr lang="en-US" sz="1800" dirty="0" smtClean="0"/>
                <a:t>Network</a:t>
              </a:r>
              <a:endParaRPr lang="en-US" sz="1800" dirty="0"/>
            </a:p>
          </p:txBody>
        </p:sp>
      </p:grpSp>
      <p:grpSp>
        <p:nvGrpSpPr>
          <p:cNvPr id="26" name="Group 25"/>
          <p:cNvGrpSpPr/>
          <p:nvPr/>
        </p:nvGrpSpPr>
        <p:grpSpPr>
          <a:xfrm>
            <a:off x="1047262" y="3443618"/>
            <a:ext cx="6067202" cy="1731868"/>
            <a:chOff x="1123950" y="3443618"/>
            <a:chExt cx="6067202" cy="1731868"/>
          </a:xfrm>
        </p:grpSpPr>
        <p:sp>
          <p:nvSpPr>
            <p:cNvPr id="31" name="TextBox 30"/>
            <p:cNvSpPr txBox="1"/>
            <p:nvPr/>
          </p:nvSpPr>
          <p:spPr>
            <a:xfrm>
              <a:off x="3037764" y="3456534"/>
              <a:ext cx="2209800" cy="327782"/>
            </a:xfrm>
            <a:prstGeom prst="rect">
              <a:avLst/>
            </a:prstGeom>
            <a:noFill/>
          </p:spPr>
          <p:txBody>
            <a:bodyPr wrap="square" rtlCol="0">
              <a:spAutoFit/>
            </a:bodyPr>
            <a:lstStyle/>
            <a:p>
              <a:r>
                <a:rPr lang="en-US" sz="1800" dirty="0" smtClean="0">
                  <a:latin typeface="Arial" pitchFamily="34" charset="0"/>
                  <a:cs typeface="Arial" pitchFamily="34" charset="0"/>
                </a:rPr>
                <a:t>Instruction Window</a:t>
              </a:r>
            </a:p>
          </p:txBody>
        </p:sp>
        <p:sp>
          <p:nvSpPr>
            <p:cNvPr id="57" name="TextBox 56"/>
            <p:cNvSpPr txBox="1"/>
            <p:nvPr/>
          </p:nvSpPr>
          <p:spPr>
            <a:xfrm>
              <a:off x="1123950" y="3449900"/>
              <a:ext cx="990600" cy="275460"/>
            </a:xfrm>
            <a:prstGeom prst="rect">
              <a:avLst/>
            </a:prstGeom>
            <a:noFill/>
          </p:spPr>
          <p:txBody>
            <a:bodyPr wrap="square" rtlCol="0">
              <a:spAutoFit/>
            </a:bodyPr>
            <a:lstStyle/>
            <a:p>
              <a:r>
                <a:rPr lang="en-US" sz="1400" b="1" dirty="0" smtClean="0">
                  <a:latin typeface="Arial" pitchFamily="34" charset="0"/>
                  <a:cs typeface="Arial" pitchFamily="34" charset="0"/>
                </a:rPr>
                <a:t>begin</a:t>
              </a:r>
              <a:endParaRPr lang="en-US" sz="1400" b="1" dirty="0">
                <a:latin typeface="Arial" pitchFamily="34" charset="0"/>
                <a:cs typeface="Arial" pitchFamily="34" charset="0"/>
              </a:endParaRPr>
            </a:p>
          </p:txBody>
        </p:sp>
        <p:cxnSp>
          <p:nvCxnSpPr>
            <p:cNvPr id="6" name="Straight Connector 5"/>
            <p:cNvCxnSpPr/>
            <p:nvPr/>
          </p:nvCxnSpPr>
          <p:spPr bwMode="auto">
            <a:xfrm flipV="1">
              <a:off x="1123950" y="3550160"/>
              <a:ext cx="0" cy="1625326"/>
            </a:xfrm>
            <a:prstGeom prst="line">
              <a:avLst/>
            </a:prstGeom>
            <a:ln w="19050">
              <a:prstDash val="dash"/>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bwMode="auto">
            <a:xfrm flipV="1">
              <a:off x="6695852" y="3449900"/>
              <a:ext cx="0" cy="1625326"/>
            </a:xfrm>
            <a:prstGeom prst="line">
              <a:avLst/>
            </a:prstGeom>
            <a:ln w="19050">
              <a:prstDash val="dash"/>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1123950" y="3784316"/>
              <a:ext cx="5571902" cy="0"/>
            </a:xfrm>
            <a:prstGeom prst="straightConnector1">
              <a:avLst/>
            </a:prstGeom>
            <a:ln>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6200552" y="3443618"/>
              <a:ext cx="990600" cy="275460"/>
            </a:xfrm>
            <a:prstGeom prst="rect">
              <a:avLst/>
            </a:prstGeom>
            <a:noFill/>
          </p:spPr>
          <p:txBody>
            <a:bodyPr wrap="square" rtlCol="0">
              <a:spAutoFit/>
            </a:bodyPr>
            <a:lstStyle/>
            <a:p>
              <a:r>
                <a:rPr lang="en-US" sz="1400" b="1" dirty="0" smtClean="0">
                  <a:latin typeface="Arial" pitchFamily="34" charset="0"/>
                  <a:cs typeface="Arial" pitchFamily="34" charset="0"/>
                </a:rPr>
                <a:t>end</a:t>
              </a:r>
              <a:endParaRPr lang="en-US" sz="1400" b="1" dirty="0">
                <a:latin typeface="Arial" pitchFamily="34" charset="0"/>
                <a:cs typeface="Arial" pitchFamily="34" charset="0"/>
              </a:endParaRPr>
            </a:p>
          </p:txBody>
        </p:sp>
      </p:grpSp>
      <p:grpSp>
        <p:nvGrpSpPr>
          <p:cNvPr id="22" name="Group 21"/>
          <p:cNvGrpSpPr/>
          <p:nvPr/>
        </p:nvGrpSpPr>
        <p:grpSpPr>
          <a:xfrm>
            <a:off x="5171364" y="5175487"/>
            <a:ext cx="1219200" cy="1089782"/>
            <a:chOff x="5171364" y="5175487"/>
            <a:chExt cx="1219200" cy="1089782"/>
          </a:xfrm>
        </p:grpSpPr>
        <p:cxnSp>
          <p:nvCxnSpPr>
            <p:cNvPr id="48" name="Straight Arrow Connector 47"/>
            <p:cNvCxnSpPr/>
            <p:nvPr/>
          </p:nvCxnSpPr>
          <p:spPr>
            <a:xfrm rot="5400000">
              <a:off x="5248358" y="5555693"/>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0" name="TextBox 49"/>
            <p:cNvSpPr txBox="1"/>
            <p:nvPr/>
          </p:nvSpPr>
          <p:spPr>
            <a:xfrm>
              <a:off x="5628564" y="5339555"/>
              <a:ext cx="762000" cy="327782"/>
            </a:xfrm>
            <a:prstGeom prst="rect">
              <a:avLst/>
            </a:prstGeom>
            <a:noFill/>
          </p:spPr>
          <p:txBody>
            <a:bodyPr wrap="square" rtlCol="0">
              <a:spAutoFit/>
            </a:bodyPr>
            <a:lstStyle/>
            <a:p>
              <a:r>
                <a:rPr lang="en-US" sz="1800" dirty="0" smtClean="0"/>
                <a:t>miss</a:t>
              </a:r>
              <a:endParaRPr lang="en-US" sz="1800" dirty="0"/>
            </a:p>
          </p:txBody>
        </p:sp>
        <p:sp>
          <p:nvSpPr>
            <p:cNvPr id="55" name="TextBox 54"/>
            <p:cNvSpPr txBox="1"/>
            <p:nvPr/>
          </p:nvSpPr>
          <p:spPr>
            <a:xfrm>
              <a:off x="5171364" y="5937487"/>
              <a:ext cx="1143000" cy="327782"/>
            </a:xfrm>
            <a:prstGeom prst="rect">
              <a:avLst/>
            </a:prstGeom>
            <a:noFill/>
          </p:spPr>
          <p:txBody>
            <a:bodyPr wrap="square" rtlCol="0">
              <a:spAutoFit/>
            </a:bodyPr>
            <a:lstStyle/>
            <a:p>
              <a:r>
                <a:rPr lang="en-US" sz="1800" dirty="0" smtClean="0"/>
                <a:t>Network</a:t>
              </a:r>
              <a:endParaRPr lang="en-US" sz="1800" dirty="0"/>
            </a:p>
          </p:txBody>
        </p:sp>
      </p:grpSp>
      <p:sp>
        <p:nvSpPr>
          <p:cNvPr id="62" name="TextBox 61"/>
          <p:cNvSpPr txBox="1"/>
          <p:nvPr/>
        </p:nvSpPr>
        <p:spPr>
          <a:xfrm rot="17468225">
            <a:off x="918225" y="4545008"/>
            <a:ext cx="846707" cy="301621"/>
          </a:xfrm>
          <a:prstGeom prst="rect">
            <a:avLst/>
          </a:prstGeom>
          <a:noFill/>
        </p:spPr>
        <p:txBody>
          <a:bodyPr wrap="none" rtlCol="0">
            <a:spAutoFit/>
          </a:bodyPr>
          <a:lstStyle/>
          <a:p>
            <a:r>
              <a:rPr lang="en-US" sz="1600" dirty="0" smtClean="0">
                <a:solidFill>
                  <a:srgbClr val="FF0000"/>
                </a:solidFill>
              </a:rPr>
              <a:t>commit</a:t>
            </a:r>
            <a:endParaRPr lang="en-US" sz="1600" dirty="0">
              <a:solidFill>
                <a:srgbClr val="FF0000"/>
              </a:solidFill>
            </a:endParaRPr>
          </a:p>
        </p:txBody>
      </p:sp>
    </p:spTree>
    <p:extLst>
      <p:ext uri="{BB962C8B-B14F-4D97-AF65-F5344CB8AC3E}">
        <p14:creationId xmlns:p14="http://schemas.microsoft.com/office/powerpoint/2010/main" val="171611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par>
                                <p:cTn id="23" presetID="10" presetClass="entr" presetSubtype="0"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fade">
                                      <p:cBhvr>
                                        <p:cTn id="33" dur="250"/>
                                        <p:tgtEl>
                                          <p:spTgt spid="40"/>
                                        </p:tgtEl>
                                      </p:cBhvr>
                                    </p:animEffect>
                                  </p:childTnLst>
                                </p:cTn>
                              </p:par>
                            </p:childTnLst>
                          </p:cTn>
                        </p:par>
                        <p:par>
                          <p:cTn id="34" fill="hold">
                            <p:stCondLst>
                              <p:cond delay="250"/>
                            </p:stCondLst>
                            <p:childTnLst>
                              <p:par>
                                <p:cTn id="35" presetID="10" presetClass="entr" presetSubtype="0" fill="hold" grpId="0" nodeType="after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fade">
                                      <p:cBhvr>
                                        <p:cTn id="37" dur="250"/>
                                        <p:tgtEl>
                                          <p:spTgt spid="41"/>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childTnLst>
                          </p:cTn>
                        </p:par>
                        <p:par>
                          <p:cTn id="42" fill="hold">
                            <p:stCondLst>
                              <p:cond delay="750"/>
                            </p:stCondLst>
                            <p:childTnLst>
                              <p:par>
                                <p:cTn id="43" presetID="10" presetClass="entr" presetSubtype="0" fill="hold" grpId="0" nodeType="after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fade">
                                      <p:cBhvr>
                                        <p:cTn id="45" dur="250"/>
                                        <p:tgtEl>
                                          <p:spTgt spid="43"/>
                                        </p:tgtEl>
                                      </p:cBhvr>
                                    </p:animEffect>
                                  </p:childTnLst>
                                </p:cTn>
                              </p:par>
                            </p:childTnLst>
                          </p:cTn>
                        </p:par>
                        <p:par>
                          <p:cTn id="46" fill="hold">
                            <p:stCondLst>
                              <p:cond delay="1000"/>
                            </p:stCondLst>
                            <p:childTnLst>
                              <p:par>
                                <p:cTn id="47" presetID="22" presetClass="entr" presetSubtype="1" fill="hold" nodeType="after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wipe(up)">
                                      <p:cBhvr>
                                        <p:cTn id="49" dur="250"/>
                                        <p:tgtEl>
                                          <p:spTgt spid="19"/>
                                        </p:tgtEl>
                                      </p:cBhvr>
                                    </p:animEffect>
                                  </p:childTnLst>
                                </p:cTn>
                              </p:par>
                            </p:childTnLst>
                          </p:cTn>
                        </p:par>
                        <p:par>
                          <p:cTn id="50" fill="hold">
                            <p:stCondLst>
                              <p:cond delay="1250"/>
                            </p:stCondLst>
                            <p:childTnLst>
                              <p:par>
                                <p:cTn id="51" presetID="22" presetClass="entr" presetSubtype="1" fill="hold" nodeType="after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wipe(up)">
                                      <p:cBhvr>
                                        <p:cTn id="53" dur="250"/>
                                        <p:tgtEl>
                                          <p:spTgt spid="24"/>
                                        </p:tgtEl>
                                      </p:cBhvr>
                                    </p:animEffect>
                                  </p:childTnLst>
                                </p:cTn>
                              </p:par>
                            </p:childTnLst>
                          </p:cTn>
                        </p:par>
                        <p:par>
                          <p:cTn id="54" fill="hold">
                            <p:stCondLst>
                              <p:cond delay="1500"/>
                            </p:stCondLst>
                            <p:childTnLst>
                              <p:par>
                                <p:cTn id="55" presetID="22" presetClass="entr" presetSubtype="1" fill="hold" nodeType="after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wipe(up)">
                                      <p:cBhvr>
                                        <p:cTn id="57" dur="250"/>
                                        <p:tgtEl>
                                          <p:spTgt spid="25"/>
                                        </p:tgtEl>
                                      </p:cBhvr>
                                    </p:animEffect>
                                  </p:childTnLst>
                                </p:cTn>
                              </p:par>
                            </p:childTnLst>
                          </p:cTn>
                        </p:par>
                        <p:par>
                          <p:cTn id="58" fill="hold">
                            <p:stCondLst>
                              <p:cond delay="1750"/>
                            </p:stCondLst>
                            <p:childTnLst>
                              <p:par>
                                <p:cTn id="59" presetID="22" presetClass="entr" presetSubtype="1" fill="hold" nodeType="after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wipe(up)">
                                      <p:cBhvr>
                                        <p:cTn id="61" dur="250"/>
                                        <p:tgtEl>
                                          <p:spTgt spid="22"/>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62"/>
                                        </p:tgtEl>
                                        <p:attrNameLst>
                                          <p:attrName>style.visibility</p:attrName>
                                        </p:attrNameLst>
                                      </p:cBhvr>
                                      <p:to>
                                        <p:strVal val="visible"/>
                                      </p:to>
                                    </p:set>
                                    <p:animEffect transition="in" filter="fade">
                                      <p:cBhvr>
                                        <p:cTn id="66" dur="500"/>
                                        <p:tgtEl>
                                          <p:spTgt spid="62"/>
                                        </p:tgtEl>
                                      </p:cBhvr>
                                    </p:animEffect>
                                  </p:childTnLst>
                                </p:cTn>
                              </p:par>
                              <p:par>
                                <p:cTn id="67" presetID="63" presetClass="path" presetSubtype="0" accel="50000" decel="50000" fill="hold" nodeType="withEffect">
                                  <p:stCondLst>
                                    <p:cond delay="0"/>
                                  </p:stCondLst>
                                  <p:childTnLst>
                                    <p:animMotion origin="layout" path="M -4.16667E-6 -7.40741E-7 L 0.06875 -7.40741E-7 " pathEditMode="relative" rAng="0" ptsTypes="AA">
                                      <p:cBhvr>
                                        <p:cTn id="68" dur="500" fill="hold"/>
                                        <p:tgtEl>
                                          <p:spTgt spid="26"/>
                                        </p:tgtEl>
                                        <p:attrNameLst>
                                          <p:attrName>ppt_x</p:attrName>
                                          <p:attrName>ppt_y</p:attrName>
                                        </p:attrNameLst>
                                      </p:cBhvr>
                                      <p:rCtr x="343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43" grpId="0"/>
      <p:bldP spid="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Bank Utilization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a:xfrm>
                <a:off x="306387" y="1133475"/>
                <a:ext cx="4166789" cy="5311775"/>
              </a:xfrm>
            </p:spPr>
            <p:txBody>
              <a:bodyPr/>
              <a:lstStyle/>
              <a:p>
                <a:endParaRPr lang="en-US" sz="2000" dirty="0" smtClean="0"/>
              </a:p>
              <a:p>
                <a:r>
                  <a:rPr lang="en-US" sz="2000" dirty="0" smtClean="0"/>
                  <a:t>Large idle times</a:t>
                </a:r>
              </a:p>
              <a:p>
                <a:pPr lvl="1"/>
                <a:r>
                  <a:rPr lang="en-US" sz="1600" dirty="0" smtClean="0"/>
                  <a:t>More banks</a:t>
                </a:r>
                <a:r>
                  <a:rPr lang="en-US" sz="1600" dirty="0" smtClean="0">
                    <a:ea typeface="Cambria Math"/>
                  </a:rPr>
                  <a:t> </a:t>
                </a:r>
                <a14:m>
                  <m:oMath xmlns:m="http://schemas.openxmlformats.org/officeDocument/2006/math">
                    <m:r>
                      <a:rPr lang="en-US" sz="1600" i="1">
                        <a:latin typeface="Cambria Math"/>
                        <a:ea typeface="Cambria Math"/>
                      </a:rPr>
                      <m:t>→</m:t>
                    </m:r>
                  </m:oMath>
                </a14:m>
                <a:r>
                  <a:rPr lang="en-US" sz="1600" dirty="0" smtClean="0"/>
                  <a:t> more idle times</a:t>
                </a:r>
              </a:p>
              <a:p>
                <a:pPr lvl="1"/>
                <a:endParaRPr lang="en-US" sz="2200" dirty="0" smtClean="0"/>
              </a:p>
              <a:p>
                <a:endParaRPr lang="en-US" sz="2200" dirty="0"/>
              </a:p>
              <a:p>
                <a:endParaRPr lang="en-US" sz="2200" dirty="0" smtClean="0"/>
              </a:p>
              <a:p>
                <a:r>
                  <a:rPr lang="en-US" sz="2200" dirty="0" smtClean="0"/>
                  <a:t>Variation in queue length</a:t>
                </a:r>
              </a:p>
              <a:p>
                <a:pPr lvl="1"/>
                <a:r>
                  <a:rPr lang="en-US" sz="1800" dirty="0" smtClean="0"/>
                  <a:t>Some queues occupied</a:t>
                </a:r>
              </a:p>
              <a:p>
                <a:pPr lvl="1"/>
                <a:r>
                  <a:rPr lang="en-US" sz="1800" dirty="0" smtClean="0"/>
                  <a:t>Some queues empty</a:t>
                </a:r>
              </a:p>
              <a:p>
                <a:pPr lvl="1"/>
                <a:endParaRPr lang="en-US" sz="1800" dirty="0" smtClean="0"/>
              </a:p>
              <a:p>
                <a:r>
                  <a:rPr lang="en-US" sz="2000" dirty="0" smtClean="0"/>
                  <a:t>Motivation </a:t>
                </a:r>
              </a:p>
              <a:p>
                <a:pPr lvl="1"/>
                <a:r>
                  <a:rPr lang="en-US" sz="1800" dirty="0" smtClean="0"/>
                  <a:t>Utilize banks better</a:t>
                </a:r>
              </a:p>
              <a:p>
                <a:pPr lvl="1"/>
                <a:r>
                  <a:rPr lang="en-US" sz="1800" dirty="0" smtClean="0"/>
                  <a:t>Improve memory performance</a:t>
                </a:r>
                <a:endParaRPr lang="en-US" sz="1800" dirty="0"/>
              </a:p>
              <a:p>
                <a:pPr lvl="1"/>
                <a:endParaRPr lang="en-US" sz="1800" dirty="0" smtClean="0"/>
              </a:p>
              <a:p>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xfrm>
                <a:off x="306387" y="1133475"/>
                <a:ext cx="4166789" cy="5311775"/>
              </a:xfrm>
              <a:blipFill rotWithShape="1">
                <a:blip r:embed="rId3"/>
                <a:stretch>
                  <a:fillRect l="-1462"/>
                </a:stretch>
              </a:blipFill>
            </p:spPr>
            <p:txBody>
              <a:bodyPr/>
              <a:lstStyle/>
              <a:p>
                <a:r>
                  <a:rPr lang="en-US">
                    <a:noFill/>
                  </a:rPr>
                  <a:t> </a:t>
                </a:r>
              </a:p>
            </p:txBody>
          </p:sp>
        </mc:Fallback>
      </mc:AlternateContent>
      <p:grpSp>
        <p:nvGrpSpPr>
          <p:cNvPr id="167" name="Group 166"/>
          <p:cNvGrpSpPr/>
          <p:nvPr/>
        </p:nvGrpSpPr>
        <p:grpSpPr>
          <a:xfrm>
            <a:off x="4900560" y="3442841"/>
            <a:ext cx="3309991" cy="3028961"/>
            <a:chOff x="4900560" y="3442841"/>
            <a:chExt cx="3309991" cy="3028961"/>
          </a:xfrm>
        </p:grpSpPr>
        <p:sp>
          <p:nvSpPr>
            <p:cNvPr id="4" name="Oval 3"/>
            <p:cNvSpPr/>
            <p:nvPr/>
          </p:nvSpPr>
          <p:spPr>
            <a:xfrm>
              <a:off x="7667120" y="3442841"/>
              <a:ext cx="543431" cy="47327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grpSp>
          <p:nvGrpSpPr>
            <p:cNvPr id="5" name="Group 136"/>
            <p:cNvGrpSpPr/>
            <p:nvPr/>
          </p:nvGrpSpPr>
          <p:grpSpPr>
            <a:xfrm>
              <a:off x="5394589" y="3916116"/>
              <a:ext cx="2214329" cy="2150262"/>
              <a:chOff x="381000" y="1219200"/>
              <a:chExt cx="4056063" cy="4106863"/>
            </a:xfrm>
          </p:grpSpPr>
          <p:sp>
            <p:nvSpPr>
              <p:cNvPr id="6" name="Rectangle 6"/>
              <p:cNvSpPr>
                <a:spLocks noChangeArrowheads="1"/>
              </p:cNvSpPr>
              <p:nvPr/>
            </p:nvSpPr>
            <p:spPr bwMode="auto">
              <a:xfrm>
                <a:off x="1292225" y="1233488"/>
                <a:ext cx="419100"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7" name="Rectangle 7"/>
              <p:cNvSpPr>
                <a:spLocks noChangeArrowheads="1"/>
              </p:cNvSpPr>
              <p:nvPr/>
            </p:nvSpPr>
            <p:spPr bwMode="auto">
              <a:xfrm>
                <a:off x="2200275" y="1233488"/>
                <a:ext cx="419100"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8" name="Line 8"/>
              <p:cNvSpPr>
                <a:spLocks noChangeShapeType="1"/>
              </p:cNvSpPr>
              <p:nvPr/>
            </p:nvSpPr>
            <p:spPr bwMode="auto">
              <a:xfrm>
                <a:off x="1711325" y="137477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 name="Line 9"/>
              <p:cNvSpPr>
                <a:spLocks noChangeShapeType="1"/>
              </p:cNvSpPr>
              <p:nvPr/>
            </p:nvSpPr>
            <p:spPr bwMode="auto">
              <a:xfrm>
                <a:off x="1711325" y="1516063"/>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 name="Line 10"/>
              <p:cNvSpPr>
                <a:spLocks noChangeShapeType="1"/>
              </p:cNvSpPr>
              <p:nvPr/>
            </p:nvSpPr>
            <p:spPr bwMode="auto">
              <a:xfrm>
                <a:off x="1416050" y="1657350"/>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 name="Line 11"/>
              <p:cNvSpPr>
                <a:spLocks noChangeShapeType="1"/>
              </p:cNvSpPr>
              <p:nvPr/>
            </p:nvSpPr>
            <p:spPr bwMode="auto">
              <a:xfrm>
                <a:off x="1609725" y="1657350"/>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2" name="Line 12"/>
              <p:cNvSpPr>
                <a:spLocks noChangeShapeType="1"/>
              </p:cNvSpPr>
              <p:nvPr/>
            </p:nvSpPr>
            <p:spPr bwMode="auto">
              <a:xfrm>
                <a:off x="2322513" y="1657350"/>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3" name="Line 13"/>
              <p:cNvSpPr>
                <a:spLocks noChangeShapeType="1"/>
              </p:cNvSpPr>
              <p:nvPr/>
            </p:nvSpPr>
            <p:spPr bwMode="auto">
              <a:xfrm>
                <a:off x="2517775" y="1657350"/>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4" name="Rectangle 14"/>
              <p:cNvSpPr>
                <a:spLocks noChangeArrowheads="1"/>
              </p:cNvSpPr>
              <p:nvPr/>
            </p:nvSpPr>
            <p:spPr bwMode="auto">
              <a:xfrm>
                <a:off x="3108325" y="1233488"/>
                <a:ext cx="417513"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5" name="Line 15"/>
              <p:cNvSpPr>
                <a:spLocks noChangeShapeType="1"/>
              </p:cNvSpPr>
              <p:nvPr/>
            </p:nvSpPr>
            <p:spPr bwMode="auto">
              <a:xfrm>
                <a:off x="2619375" y="137477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6" name="Line 16"/>
              <p:cNvSpPr>
                <a:spLocks noChangeShapeType="1"/>
              </p:cNvSpPr>
              <p:nvPr/>
            </p:nvSpPr>
            <p:spPr bwMode="auto">
              <a:xfrm>
                <a:off x="2619375" y="1516063"/>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7" name="Line 17"/>
              <p:cNvSpPr>
                <a:spLocks noChangeShapeType="1"/>
              </p:cNvSpPr>
              <p:nvPr/>
            </p:nvSpPr>
            <p:spPr bwMode="auto">
              <a:xfrm>
                <a:off x="3230563" y="1657350"/>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8" name="Line 18"/>
              <p:cNvSpPr>
                <a:spLocks noChangeShapeType="1"/>
              </p:cNvSpPr>
              <p:nvPr/>
            </p:nvSpPr>
            <p:spPr bwMode="auto">
              <a:xfrm>
                <a:off x="3424238" y="1657350"/>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9" name="Rectangle 19"/>
              <p:cNvSpPr>
                <a:spLocks noChangeArrowheads="1"/>
              </p:cNvSpPr>
              <p:nvPr/>
            </p:nvSpPr>
            <p:spPr bwMode="auto">
              <a:xfrm>
                <a:off x="4014788" y="1233488"/>
                <a:ext cx="419100"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20" name="Line 20"/>
              <p:cNvSpPr>
                <a:spLocks noChangeShapeType="1"/>
              </p:cNvSpPr>
              <p:nvPr/>
            </p:nvSpPr>
            <p:spPr bwMode="auto">
              <a:xfrm>
                <a:off x="3525838" y="137477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1" name="Line 21"/>
              <p:cNvSpPr>
                <a:spLocks noChangeShapeType="1"/>
              </p:cNvSpPr>
              <p:nvPr/>
            </p:nvSpPr>
            <p:spPr bwMode="auto">
              <a:xfrm>
                <a:off x="3525838" y="1516063"/>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2" name="Line 22"/>
              <p:cNvSpPr>
                <a:spLocks noChangeShapeType="1"/>
              </p:cNvSpPr>
              <p:nvPr/>
            </p:nvSpPr>
            <p:spPr bwMode="auto">
              <a:xfrm>
                <a:off x="4138613" y="1657350"/>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3" name="Line 23"/>
              <p:cNvSpPr>
                <a:spLocks noChangeShapeType="1"/>
              </p:cNvSpPr>
              <p:nvPr/>
            </p:nvSpPr>
            <p:spPr bwMode="auto">
              <a:xfrm>
                <a:off x="4332288" y="1657350"/>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4" name="Rectangle 24"/>
              <p:cNvSpPr>
                <a:spLocks noChangeArrowheads="1"/>
              </p:cNvSpPr>
              <p:nvPr/>
            </p:nvSpPr>
            <p:spPr bwMode="auto">
              <a:xfrm>
                <a:off x="1292225" y="2149475"/>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25" name="Rectangle 25"/>
              <p:cNvSpPr>
                <a:spLocks noChangeArrowheads="1"/>
              </p:cNvSpPr>
              <p:nvPr/>
            </p:nvSpPr>
            <p:spPr bwMode="auto">
              <a:xfrm>
                <a:off x="2200275" y="2149475"/>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26" name="Line 26"/>
              <p:cNvSpPr>
                <a:spLocks noChangeShapeType="1"/>
              </p:cNvSpPr>
              <p:nvPr/>
            </p:nvSpPr>
            <p:spPr bwMode="auto">
              <a:xfrm>
                <a:off x="1711325" y="229076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7" name="Line 27"/>
              <p:cNvSpPr>
                <a:spLocks noChangeShapeType="1"/>
              </p:cNvSpPr>
              <p:nvPr/>
            </p:nvSpPr>
            <p:spPr bwMode="auto">
              <a:xfrm>
                <a:off x="1711325" y="2433638"/>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28" name="Rectangle 28"/>
              <p:cNvSpPr>
                <a:spLocks noChangeArrowheads="1"/>
              </p:cNvSpPr>
              <p:nvPr/>
            </p:nvSpPr>
            <p:spPr bwMode="auto">
              <a:xfrm>
                <a:off x="3108325" y="2149475"/>
                <a:ext cx="417513"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29" name="Line 29"/>
              <p:cNvSpPr>
                <a:spLocks noChangeShapeType="1"/>
              </p:cNvSpPr>
              <p:nvPr/>
            </p:nvSpPr>
            <p:spPr bwMode="auto">
              <a:xfrm>
                <a:off x="2619375" y="229076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0" name="Line 30"/>
              <p:cNvSpPr>
                <a:spLocks noChangeShapeType="1"/>
              </p:cNvSpPr>
              <p:nvPr/>
            </p:nvSpPr>
            <p:spPr bwMode="auto">
              <a:xfrm>
                <a:off x="2619375" y="2433638"/>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1" name="Rectangle 31"/>
              <p:cNvSpPr>
                <a:spLocks noChangeArrowheads="1"/>
              </p:cNvSpPr>
              <p:nvPr/>
            </p:nvSpPr>
            <p:spPr bwMode="auto">
              <a:xfrm>
                <a:off x="4014788" y="2149475"/>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32" name="Line 32"/>
              <p:cNvSpPr>
                <a:spLocks noChangeShapeType="1"/>
              </p:cNvSpPr>
              <p:nvPr/>
            </p:nvSpPr>
            <p:spPr bwMode="auto">
              <a:xfrm>
                <a:off x="3525838" y="229076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3" name="Line 33"/>
              <p:cNvSpPr>
                <a:spLocks noChangeShapeType="1"/>
              </p:cNvSpPr>
              <p:nvPr/>
            </p:nvSpPr>
            <p:spPr bwMode="auto">
              <a:xfrm>
                <a:off x="3525838" y="2433638"/>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4" name="Line 34"/>
              <p:cNvSpPr>
                <a:spLocks noChangeShapeType="1"/>
              </p:cNvSpPr>
              <p:nvPr/>
            </p:nvSpPr>
            <p:spPr bwMode="auto">
              <a:xfrm>
                <a:off x="1416050" y="2573338"/>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5" name="Line 35"/>
              <p:cNvSpPr>
                <a:spLocks noChangeShapeType="1"/>
              </p:cNvSpPr>
              <p:nvPr/>
            </p:nvSpPr>
            <p:spPr bwMode="auto">
              <a:xfrm>
                <a:off x="1609725" y="2573338"/>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6" name="Line 36"/>
              <p:cNvSpPr>
                <a:spLocks noChangeShapeType="1"/>
              </p:cNvSpPr>
              <p:nvPr/>
            </p:nvSpPr>
            <p:spPr bwMode="auto">
              <a:xfrm>
                <a:off x="2322513" y="2573338"/>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7" name="Line 37"/>
              <p:cNvSpPr>
                <a:spLocks noChangeShapeType="1"/>
              </p:cNvSpPr>
              <p:nvPr/>
            </p:nvSpPr>
            <p:spPr bwMode="auto">
              <a:xfrm>
                <a:off x="2517775" y="2573338"/>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8" name="Line 38"/>
              <p:cNvSpPr>
                <a:spLocks noChangeShapeType="1"/>
              </p:cNvSpPr>
              <p:nvPr/>
            </p:nvSpPr>
            <p:spPr bwMode="auto">
              <a:xfrm>
                <a:off x="3230563" y="2573338"/>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39" name="Line 39"/>
              <p:cNvSpPr>
                <a:spLocks noChangeShapeType="1"/>
              </p:cNvSpPr>
              <p:nvPr/>
            </p:nvSpPr>
            <p:spPr bwMode="auto">
              <a:xfrm>
                <a:off x="3424238" y="2573338"/>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40" name="Line 40"/>
              <p:cNvSpPr>
                <a:spLocks noChangeShapeType="1"/>
              </p:cNvSpPr>
              <p:nvPr/>
            </p:nvSpPr>
            <p:spPr bwMode="auto">
              <a:xfrm>
                <a:off x="4138613" y="2573338"/>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41" name="Line 41"/>
              <p:cNvSpPr>
                <a:spLocks noChangeShapeType="1"/>
              </p:cNvSpPr>
              <p:nvPr/>
            </p:nvSpPr>
            <p:spPr bwMode="auto">
              <a:xfrm>
                <a:off x="4332288" y="2573338"/>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42" name="Rectangle 42"/>
              <p:cNvSpPr>
                <a:spLocks noChangeArrowheads="1"/>
              </p:cNvSpPr>
              <p:nvPr/>
            </p:nvSpPr>
            <p:spPr bwMode="auto">
              <a:xfrm>
                <a:off x="1292225" y="3067050"/>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43" name="Rectangle 43"/>
              <p:cNvSpPr>
                <a:spLocks noChangeArrowheads="1"/>
              </p:cNvSpPr>
              <p:nvPr/>
            </p:nvSpPr>
            <p:spPr bwMode="auto">
              <a:xfrm>
                <a:off x="2200275" y="3067050"/>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44" name="Line 44"/>
              <p:cNvSpPr>
                <a:spLocks noChangeShapeType="1"/>
              </p:cNvSpPr>
              <p:nvPr/>
            </p:nvSpPr>
            <p:spPr bwMode="auto">
              <a:xfrm>
                <a:off x="1711325" y="320992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45" name="Rectangle 46"/>
              <p:cNvSpPr>
                <a:spLocks noChangeArrowheads="1"/>
              </p:cNvSpPr>
              <p:nvPr/>
            </p:nvSpPr>
            <p:spPr bwMode="auto">
              <a:xfrm>
                <a:off x="3108325" y="3067050"/>
                <a:ext cx="417513"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46" name="Line 47"/>
              <p:cNvSpPr>
                <a:spLocks noChangeShapeType="1"/>
              </p:cNvSpPr>
              <p:nvPr/>
            </p:nvSpPr>
            <p:spPr bwMode="auto">
              <a:xfrm>
                <a:off x="2619375" y="320992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47" name="Rectangle 49"/>
              <p:cNvSpPr>
                <a:spLocks noChangeArrowheads="1"/>
              </p:cNvSpPr>
              <p:nvPr/>
            </p:nvSpPr>
            <p:spPr bwMode="auto">
              <a:xfrm>
                <a:off x="4014788" y="3067050"/>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48" name="Line 50"/>
              <p:cNvSpPr>
                <a:spLocks noChangeShapeType="1"/>
              </p:cNvSpPr>
              <p:nvPr/>
            </p:nvSpPr>
            <p:spPr bwMode="auto">
              <a:xfrm>
                <a:off x="3525838" y="320992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grpSp>
            <p:nvGrpSpPr>
              <p:cNvPr id="49" name="Group 105"/>
              <p:cNvGrpSpPr/>
              <p:nvPr/>
            </p:nvGrpSpPr>
            <p:grpSpPr>
              <a:xfrm>
                <a:off x="1292225" y="3349625"/>
                <a:ext cx="3141663" cy="1058863"/>
                <a:chOff x="1292225" y="3654425"/>
                <a:chExt cx="3141663" cy="1058863"/>
              </a:xfrm>
            </p:grpSpPr>
            <p:sp>
              <p:nvSpPr>
                <p:cNvPr id="96" name="Line 45"/>
                <p:cNvSpPr>
                  <a:spLocks noChangeShapeType="1"/>
                </p:cNvSpPr>
                <p:nvPr/>
              </p:nvSpPr>
              <p:spPr bwMode="auto">
                <a:xfrm>
                  <a:off x="171132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7" name="Line 48"/>
                <p:cNvSpPr>
                  <a:spLocks noChangeShapeType="1"/>
                </p:cNvSpPr>
                <p:nvPr/>
              </p:nvSpPr>
              <p:spPr bwMode="auto">
                <a:xfrm>
                  <a:off x="261937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8" name="Line 51"/>
                <p:cNvSpPr>
                  <a:spLocks noChangeShapeType="1"/>
                </p:cNvSpPr>
                <p:nvPr/>
              </p:nvSpPr>
              <p:spPr bwMode="auto">
                <a:xfrm>
                  <a:off x="3525838"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9" name="Line 52"/>
                <p:cNvSpPr>
                  <a:spLocks noChangeShapeType="1"/>
                </p:cNvSpPr>
                <p:nvPr/>
              </p:nvSpPr>
              <p:spPr bwMode="auto">
                <a:xfrm>
                  <a:off x="1416050"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0" name="Line 53"/>
                <p:cNvSpPr>
                  <a:spLocks noChangeShapeType="1"/>
                </p:cNvSpPr>
                <p:nvPr/>
              </p:nvSpPr>
              <p:spPr bwMode="auto">
                <a:xfrm>
                  <a:off x="160972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1" name="Line 54"/>
                <p:cNvSpPr>
                  <a:spLocks noChangeShapeType="1"/>
                </p:cNvSpPr>
                <p:nvPr/>
              </p:nvSpPr>
              <p:spPr bwMode="auto">
                <a:xfrm>
                  <a:off x="23225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2" name="Line 55"/>
                <p:cNvSpPr>
                  <a:spLocks noChangeShapeType="1"/>
                </p:cNvSpPr>
                <p:nvPr/>
              </p:nvSpPr>
              <p:spPr bwMode="auto">
                <a:xfrm>
                  <a:off x="251777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3" name="Line 56"/>
                <p:cNvSpPr>
                  <a:spLocks noChangeShapeType="1"/>
                </p:cNvSpPr>
                <p:nvPr/>
              </p:nvSpPr>
              <p:spPr bwMode="auto">
                <a:xfrm>
                  <a:off x="323056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4" name="Line 57"/>
                <p:cNvSpPr>
                  <a:spLocks noChangeShapeType="1"/>
                </p:cNvSpPr>
                <p:nvPr/>
              </p:nvSpPr>
              <p:spPr bwMode="auto">
                <a:xfrm>
                  <a:off x="342423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5" name="Line 58"/>
                <p:cNvSpPr>
                  <a:spLocks noChangeShapeType="1"/>
                </p:cNvSpPr>
                <p:nvPr/>
              </p:nvSpPr>
              <p:spPr bwMode="auto">
                <a:xfrm>
                  <a:off x="41386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6" name="Line 59"/>
                <p:cNvSpPr>
                  <a:spLocks noChangeShapeType="1"/>
                </p:cNvSpPr>
                <p:nvPr/>
              </p:nvSpPr>
              <p:spPr bwMode="auto">
                <a:xfrm>
                  <a:off x="433228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07" name="Rectangle 60"/>
                <p:cNvSpPr>
                  <a:spLocks noChangeArrowheads="1"/>
                </p:cNvSpPr>
                <p:nvPr/>
              </p:nvSpPr>
              <p:spPr bwMode="auto">
                <a:xfrm>
                  <a:off x="129222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08" name="Rectangle 61"/>
                <p:cNvSpPr>
                  <a:spLocks noChangeArrowheads="1"/>
                </p:cNvSpPr>
                <p:nvPr/>
              </p:nvSpPr>
              <p:spPr bwMode="auto">
                <a:xfrm>
                  <a:off x="220027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09" name="Line 62"/>
                <p:cNvSpPr>
                  <a:spLocks noChangeShapeType="1"/>
                </p:cNvSpPr>
                <p:nvPr/>
              </p:nvSpPr>
              <p:spPr bwMode="auto">
                <a:xfrm>
                  <a:off x="171132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0" name="Line 63"/>
                <p:cNvSpPr>
                  <a:spLocks noChangeShapeType="1"/>
                </p:cNvSpPr>
                <p:nvPr/>
              </p:nvSpPr>
              <p:spPr bwMode="auto">
                <a:xfrm>
                  <a:off x="171132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1" name="Rectangle 64"/>
                <p:cNvSpPr>
                  <a:spLocks noChangeArrowheads="1"/>
                </p:cNvSpPr>
                <p:nvPr/>
              </p:nvSpPr>
              <p:spPr bwMode="auto">
                <a:xfrm>
                  <a:off x="3108325" y="4287838"/>
                  <a:ext cx="417513"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12" name="Line 65"/>
                <p:cNvSpPr>
                  <a:spLocks noChangeShapeType="1"/>
                </p:cNvSpPr>
                <p:nvPr/>
              </p:nvSpPr>
              <p:spPr bwMode="auto">
                <a:xfrm>
                  <a:off x="261937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3" name="Line 66"/>
                <p:cNvSpPr>
                  <a:spLocks noChangeShapeType="1"/>
                </p:cNvSpPr>
                <p:nvPr/>
              </p:nvSpPr>
              <p:spPr bwMode="auto">
                <a:xfrm>
                  <a:off x="261937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4" name="Rectangle 67"/>
                <p:cNvSpPr>
                  <a:spLocks noChangeArrowheads="1"/>
                </p:cNvSpPr>
                <p:nvPr/>
              </p:nvSpPr>
              <p:spPr bwMode="auto">
                <a:xfrm>
                  <a:off x="4014788"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15" name="Line 68"/>
                <p:cNvSpPr>
                  <a:spLocks noChangeShapeType="1"/>
                </p:cNvSpPr>
                <p:nvPr/>
              </p:nvSpPr>
              <p:spPr bwMode="auto">
                <a:xfrm>
                  <a:off x="3525838"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116" name="Line 69"/>
                <p:cNvSpPr>
                  <a:spLocks noChangeShapeType="1"/>
                </p:cNvSpPr>
                <p:nvPr/>
              </p:nvSpPr>
              <p:spPr bwMode="auto">
                <a:xfrm>
                  <a:off x="3525838"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grpSp>
          <p:grpSp>
            <p:nvGrpSpPr>
              <p:cNvPr id="50" name="Group 104"/>
              <p:cNvGrpSpPr/>
              <p:nvPr/>
            </p:nvGrpSpPr>
            <p:grpSpPr>
              <a:xfrm>
                <a:off x="381000" y="1219200"/>
                <a:ext cx="908050" cy="3175000"/>
                <a:chOff x="381000" y="1517650"/>
                <a:chExt cx="908050" cy="3175000"/>
              </a:xfrm>
            </p:grpSpPr>
            <p:sp>
              <p:nvSpPr>
                <p:cNvPr id="78" name="Rectangle 6"/>
                <p:cNvSpPr>
                  <a:spLocks noChangeArrowheads="1"/>
                </p:cNvSpPr>
                <p:nvPr/>
              </p:nvSpPr>
              <p:spPr bwMode="auto">
                <a:xfrm>
                  <a:off x="381000" y="1517650"/>
                  <a:ext cx="419100" cy="42386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79" name="Line 8"/>
                <p:cNvSpPr>
                  <a:spLocks noChangeShapeType="1"/>
                </p:cNvSpPr>
                <p:nvPr/>
              </p:nvSpPr>
              <p:spPr bwMode="auto">
                <a:xfrm>
                  <a:off x="800100" y="1658937"/>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0" name="Line 9"/>
                <p:cNvSpPr>
                  <a:spLocks noChangeShapeType="1"/>
                </p:cNvSpPr>
                <p:nvPr/>
              </p:nvSpPr>
              <p:spPr bwMode="auto">
                <a:xfrm>
                  <a:off x="800100" y="18002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1" name="Line 10"/>
                <p:cNvSpPr>
                  <a:spLocks noChangeShapeType="1"/>
                </p:cNvSpPr>
                <p:nvPr/>
              </p:nvSpPr>
              <p:spPr bwMode="auto">
                <a:xfrm>
                  <a:off x="504825" y="1941512"/>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2" name="Line 11"/>
                <p:cNvSpPr>
                  <a:spLocks noChangeShapeType="1"/>
                </p:cNvSpPr>
                <p:nvPr/>
              </p:nvSpPr>
              <p:spPr bwMode="auto">
                <a:xfrm>
                  <a:off x="698500" y="1941512"/>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3" name="Rectangle 24"/>
                <p:cNvSpPr>
                  <a:spLocks noChangeArrowheads="1"/>
                </p:cNvSpPr>
                <p:nvPr/>
              </p:nvSpPr>
              <p:spPr bwMode="auto">
                <a:xfrm>
                  <a:off x="381000" y="2433637"/>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84" name="Line 26"/>
                <p:cNvSpPr>
                  <a:spLocks noChangeShapeType="1"/>
                </p:cNvSpPr>
                <p:nvPr/>
              </p:nvSpPr>
              <p:spPr bwMode="auto">
                <a:xfrm>
                  <a:off x="800100" y="257492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5" name="Line 27"/>
                <p:cNvSpPr>
                  <a:spLocks noChangeShapeType="1"/>
                </p:cNvSpPr>
                <p:nvPr/>
              </p:nvSpPr>
              <p:spPr bwMode="auto">
                <a:xfrm>
                  <a:off x="800100" y="27178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6" name="Line 34"/>
                <p:cNvSpPr>
                  <a:spLocks noChangeShapeType="1"/>
                </p:cNvSpPr>
                <p:nvPr/>
              </p:nvSpPr>
              <p:spPr bwMode="auto">
                <a:xfrm>
                  <a:off x="504825" y="2857500"/>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7" name="Line 35"/>
                <p:cNvSpPr>
                  <a:spLocks noChangeShapeType="1"/>
                </p:cNvSpPr>
                <p:nvPr/>
              </p:nvSpPr>
              <p:spPr bwMode="auto">
                <a:xfrm>
                  <a:off x="698500" y="2857500"/>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88" name="Rectangle 42"/>
                <p:cNvSpPr>
                  <a:spLocks noChangeArrowheads="1"/>
                </p:cNvSpPr>
                <p:nvPr/>
              </p:nvSpPr>
              <p:spPr bwMode="auto">
                <a:xfrm>
                  <a:off x="381000" y="3351212"/>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89" name="Line 44"/>
                <p:cNvSpPr>
                  <a:spLocks noChangeShapeType="1"/>
                </p:cNvSpPr>
                <p:nvPr/>
              </p:nvSpPr>
              <p:spPr bwMode="auto">
                <a:xfrm>
                  <a:off x="800100" y="3494087"/>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0" name="Line 45"/>
                <p:cNvSpPr>
                  <a:spLocks noChangeShapeType="1"/>
                </p:cNvSpPr>
                <p:nvPr/>
              </p:nvSpPr>
              <p:spPr bwMode="auto">
                <a:xfrm>
                  <a:off x="800100" y="3633787"/>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1" name="Line 52"/>
                <p:cNvSpPr>
                  <a:spLocks noChangeShapeType="1"/>
                </p:cNvSpPr>
                <p:nvPr/>
              </p:nvSpPr>
              <p:spPr bwMode="auto">
                <a:xfrm>
                  <a:off x="504825" y="3775075"/>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2" name="Line 53"/>
                <p:cNvSpPr>
                  <a:spLocks noChangeShapeType="1"/>
                </p:cNvSpPr>
                <p:nvPr/>
              </p:nvSpPr>
              <p:spPr bwMode="auto">
                <a:xfrm>
                  <a:off x="698500" y="3775075"/>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3" name="Rectangle 60"/>
                <p:cNvSpPr>
                  <a:spLocks noChangeArrowheads="1"/>
                </p:cNvSpPr>
                <p:nvPr/>
              </p:nvSpPr>
              <p:spPr bwMode="auto">
                <a:xfrm>
                  <a:off x="381000" y="4267200"/>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94" name="Line 62"/>
                <p:cNvSpPr>
                  <a:spLocks noChangeShapeType="1"/>
                </p:cNvSpPr>
                <p:nvPr/>
              </p:nvSpPr>
              <p:spPr bwMode="auto">
                <a:xfrm>
                  <a:off x="800100" y="4410075"/>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95" name="Line 63"/>
                <p:cNvSpPr>
                  <a:spLocks noChangeShapeType="1"/>
                </p:cNvSpPr>
                <p:nvPr/>
              </p:nvSpPr>
              <p:spPr bwMode="auto">
                <a:xfrm>
                  <a:off x="800100" y="4551362"/>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grpSp>
          <p:grpSp>
            <p:nvGrpSpPr>
              <p:cNvPr id="51" name="Group 106"/>
              <p:cNvGrpSpPr/>
              <p:nvPr/>
            </p:nvGrpSpPr>
            <p:grpSpPr>
              <a:xfrm>
                <a:off x="1295400" y="4267200"/>
                <a:ext cx="3141663" cy="1058863"/>
                <a:chOff x="1292225" y="3654425"/>
                <a:chExt cx="3141663" cy="1058863"/>
              </a:xfrm>
            </p:grpSpPr>
            <p:sp>
              <p:nvSpPr>
                <p:cNvPr id="57" name="Line 45"/>
                <p:cNvSpPr>
                  <a:spLocks noChangeShapeType="1"/>
                </p:cNvSpPr>
                <p:nvPr/>
              </p:nvSpPr>
              <p:spPr bwMode="auto">
                <a:xfrm>
                  <a:off x="171132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58" name="Line 48"/>
                <p:cNvSpPr>
                  <a:spLocks noChangeShapeType="1"/>
                </p:cNvSpPr>
                <p:nvPr/>
              </p:nvSpPr>
              <p:spPr bwMode="auto">
                <a:xfrm>
                  <a:off x="2619375"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59" name="Line 51"/>
                <p:cNvSpPr>
                  <a:spLocks noChangeShapeType="1"/>
                </p:cNvSpPr>
                <p:nvPr/>
              </p:nvSpPr>
              <p:spPr bwMode="auto">
                <a:xfrm>
                  <a:off x="3525838" y="3654425"/>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0" name="Line 52"/>
                <p:cNvSpPr>
                  <a:spLocks noChangeShapeType="1"/>
                </p:cNvSpPr>
                <p:nvPr/>
              </p:nvSpPr>
              <p:spPr bwMode="auto">
                <a:xfrm>
                  <a:off x="1416050"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1" name="Line 53"/>
                <p:cNvSpPr>
                  <a:spLocks noChangeShapeType="1"/>
                </p:cNvSpPr>
                <p:nvPr/>
              </p:nvSpPr>
              <p:spPr bwMode="auto">
                <a:xfrm>
                  <a:off x="160972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2" name="Line 54"/>
                <p:cNvSpPr>
                  <a:spLocks noChangeShapeType="1"/>
                </p:cNvSpPr>
                <p:nvPr/>
              </p:nvSpPr>
              <p:spPr bwMode="auto">
                <a:xfrm>
                  <a:off x="23225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3" name="Line 55"/>
                <p:cNvSpPr>
                  <a:spLocks noChangeShapeType="1"/>
                </p:cNvSpPr>
                <p:nvPr/>
              </p:nvSpPr>
              <p:spPr bwMode="auto">
                <a:xfrm>
                  <a:off x="2517775"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4" name="Line 56"/>
                <p:cNvSpPr>
                  <a:spLocks noChangeShapeType="1"/>
                </p:cNvSpPr>
                <p:nvPr/>
              </p:nvSpPr>
              <p:spPr bwMode="auto">
                <a:xfrm>
                  <a:off x="323056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5" name="Line 57"/>
                <p:cNvSpPr>
                  <a:spLocks noChangeShapeType="1"/>
                </p:cNvSpPr>
                <p:nvPr/>
              </p:nvSpPr>
              <p:spPr bwMode="auto">
                <a:xfrm>
                  <a:off x="342423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6" name="Line 58"/>
                <p:cNvSpPr>
                  <a:spLocks noChangeShapeType="1"/>
                </p:cNvSpPr>
                <p:nvPr/>
              </p:nvSpPr>
              <p:spPr bwMode="auto">
                <a:xfrm>
                  <a:off x="4138613" y="3795713"/>
                  <a:ext cx="0" cy="492125"/>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7" name="Line 59"/>
                <p:cNvSpPr>
                  <a:spLocks noChangeShapeType="1"/>
                </p:cNvSpPr>
                <p:nvPr/>
              </p:nvSpPr>
              <p:spPr bwMode="auto">
                <a:xfrm>
                  <a:off x="4332288" y="3795713"/>
                  <a:ext cx="0" cy="492125"/>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68" name="Rectangle 60"/>
                <p:cNvSpPr>
                  <a:spLocks noChangeArrowheads="1"/>
                </p:cNvSpPr>
                <p:nvPr/>
              </p:nvSpPr>
              <p:spPr bwMode="auto">
                <a:xfrm>
                  <a:off x="129222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69" name="Rectangle 61"/>
                <p:cNvSpPr>
                  <a:spLocks noChangeArrowheads="1"/>
                </p:cNvSpPr>
                <p:nvPr/>
              </p:nvSpPr>
              <p:spPr bwMode="auto">
                <a:xfrm>
                  <a:off x="2200275"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70" name="Line 62"/>
                <p:cNvSpPr>
                  <a:spLocks noChangeShapeType="1"/>
                </p:cNvSpPr>
                <p:nvPr/>
              </p:nvSpPr>
              <p:spPr bwMode="auto">
                <a:xfrm>
                  <a:off x="171132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71" name="Line 63"/>
                <p:cNvSpPr>
                  <a:spLocks noChangeShapeType="1"/>
                </p:cNvSpPr>
                <p:nvPr/>
              </p:nvSpPr>
              <p:spPr bwMode="auto">
                <a:xfrm>
                  <a:off x="171132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72" name="Rectangle 64"/>
                <p:cNvSpPr>
                  <a:spLocks noChangeArrowheads="1"/>
                </p:cNvSpPr>
                <p:nvPr/>
              </p:nvSpPr>
              <p:spPr bwMode="auto">
                <a:xfrm>
                  <a:off x="3108325" y="4287838"/>
                  <a:ext cx="417513"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73" name="Line 65"/>
                <p:cNvSpPr>
                  <a:spLocks noChangeShapeType="1"/>
                </p:cNvSpPr>
                <p:nvPr/>
              </p:nvSpPr>
              <p:spPr bwMode="auto">
                <a:xfrm>
                  <a:off x="2619375"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74" name="Line 66"/>
                <p:cNvSpPr>
                  <a:spLocks noChangeShapeType="1"/>
                </p:cNvSpPr>
                <p:nvPr/>
              </p:nvSpPr>
              <p:spPr bwMode="auto">
                <a:xfrm>
                  <a:off x="2619375"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75" name="Rectangle 67"/>
                <p:cNvSpPr>
                  <a:spLocks noChangeArrowheads="1"/>
                </p:cNvSpPr>
                <p:nvPr/>
              </p:nvSpPr>
              <p:spPr bwMode="auto">
                <a:xfrm>
                  <a:off x="4014788" y="4287838"/>
                  <a:ext cx="419100" cy="42545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76" name="Line 68"/>
                <p:cNvSpPr>
                  <a:spLocks noChangeShapeType="1"/>
                </p:cNvSpPr>
                <p:nvPr/>
              </p:nvSpPr>
              <p:spPr bwMode="auto">
                <a:xfrm>
                  <a:off x="3525838" y="4430713"/>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77" name="Line 69"/>
                <p:cNvSpPr>
                  <a:spLocks noChangeShapeType="1"/>
                </p:cNvSpPr>
                <p:nvPr/>
              </p:nvSpPr>
              <p:spPr bwMode="auto">
                <a:xfrm>
                  <a:off x="3525838" y="45720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grpSp>
          <p:sp>
            <p:nvSpPr>
              <p:cNvPr id="52" name="Line 35"/>
              <p:cNvSpPr>
                <a:spLocks noChangeShapeType="1"/>
              </p:cNvSpPr>
              <p:nvPr/>
            </p:nvSpPr>
            <p:spPr bwMode="auto">
              <a:xfrm>
                <a:off x="685800" y="4419600"/>
                <a:ext cx="0" cy="493712"/>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53" name="Line 34"/>
              <p:cNvSpPr>
                <a:spLocks noChangeShapeType="1"/>
              </p:cNvSpPr>
              <p:nvPr/>
            </p:nvSpPr>
            <p:spPr bwMode="auto">
              <a:xfrm>
                <a:off x="466269" y="4419600"/>
                <a:ext cx="0" cy="493712"/>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54" name="Rectangle 25"/>
              <p:cNvSpPr>
                <a:spLocks noChangeArrowheads="1"/>
              </p:cNvSpPr>
              <p:nvPr/>
            </p:nvSpPr>
            <p:spPr bwMode="auto">
              <a:xfrm>
                <a:off x="381000" y="4876800"/>
                <a:ext cx="419100" cy="42386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55" name="Line 8"/>
              <p:cNvSpPr>
                <a:spLocks noChangeShapeType="1"/>
              </p:cNvSpPr>
              <p:nvPr/>
            </p:nvSpPr>
            <p:spPr bwMode="auto">
              <a:xfrm>
                <a:off x="838200" y="5040312"/>
                <a:ext cx="488950" cy="0"/>
              </a:xfrm>
              <a:prstGeom prst="line">
                <a:avLst/>
              </a:prstGeom>
              <a:ln>
                <a:headEnd/>
                <a:tailEnd type="stealth" w="med" len="me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sp>
            <p:nvSpPr>
              <p:cNvPr id="56" name="Line 9"/>
              <p:cNvSpPr>
                <a:spLocks noChangeShapeType="1"/>
              </p:cNvSpPr>
              <p:nvPr/>
            </p:nvSpPr>
            <p:spPr bwMode="auto">
              <a:xfrm>
                <a:off x="796979" y="5181600"/>
                <a:ext cx="488950" cy="0"/>
              </a:xfrm>
              <a:prstGeom prst="line">
                <a:avLst/>
              </a:prstGeom>
              <a:ln>
                <a:headEnd type="stealth" w="med" len="med"/>
                <a:tailEnd/>
              </a:ln>
            </p:spPr>
            <p:style>
              <a:lnRef idx="2">
                <a:schemeClr val="dk1"/>
              </a:lnRef>
              <a:fillRef idx="1">
                <a:schemeClr val="lt1"/>
              </a:fillRef>
              <a:effectRef idx="0">
                <a:schemeClr val="dk1"/>
              </a:effectRef>
              <a:fontRef idx="minor">
                <a:schemeClr val="dk1"/>
              </a:fontRef>
            </p:style>
            <p:txBody>
              <a:bodyPr/>
              <a:lstStyle/>
              <a:p>
                <a:endParaRPr lang="en-US" sz="900" b="1">
                  <a:latin typeface="Arial" pitchFamily="34" charset="0"/>
                  <a:cs typeface="Arial" pitchFamily="34" charset="0"/>
                </a:endParaRPr>
              </a:p>
            </p:txBody>
          </p:sp>
        </p:grpSp>
        <p:sp>
          <p:nvSpPr>
            <p:cNvPr id="117" name="Rectangle 6"/>
            <p:cNvSpPr>
              <a:spLocks noChangeArrowheads="1"/>
            </p:cNvSpPr>
            <p:nvPr/>
          </p:nvSpPr>
          <p:spPr bwMode="auto">
            <a:xfrm>
              <a:off x="4900560" y="3537496"/>
              <a:ext cx="345820" cy="28396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900" b="1" dirty="0" smtClean="0">
                  <a:latin typeface="Arial" pitchFamily="34" charset="0"/>
                  <a:cs typeface="Arial" pitchFamily="34" charset="0"/>
                </a:rPr>
                <a:t>MC</a:t>
              </a:r>
              <a:endParaRPr lang="en-US" sz="900" b="1" dirty="0">
                <a:latin typeface="Arial" pitchFamily="34" charset="0"/>
                <a:cs typeface="Arial" pitchFamily="34" charset="0"/>
              </a:endParaRPr>
            </a:p>
          </p:txBody>
        </p:sp>
        <p:sp>
          <p:nvSpPr>
            <p:cNvPr id="118" name="Rectangle 6"/>
            <p:cNvSpPr>
              <a:spLocks noChangeArrowheads="1"/>
            </p:cNvSpPr>
            <p:nvPr/>
          </p:nvSpPr>
          <p:spPr bwMode="auto">
            <a:xfrm>
              <a:off x="7765926" y="3537496"/>
              <a:ext cx="345820" cy="28396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900" b="1" dirty="0" smtClean="0">
                  <a:latin typeface="Arial" pitchFamily="34" charset="0"/>
                  <a:cs typeface="Arial" pitchFamily="34" charset="0"/>
                </a:rPr>
                <a:t>MC</a:t>
              </a:r>
              <a:endParaRPr lang="en-US" sz="900" b="1" dirty="0">
                <a:latin typeface="Arial" pitchFamily="34" charset="0"/>
                <a:cs typeface="Arial" pitchFamily="34" charset="0"/>
              </a:endParaRPr>
            </a:p>
          </p:txBody>
        </p:sp>
        <p:sp>
          <p:nvSpPr>
            <p:cNvPr id="119" name="Rectangle 6"/>
            <p:cNvSpPr>
              <a:spLocks noChangeArrowheads="1"/>
            </p:cNvSpPr>
            <p:nvPr/>
          </p:nvSpPr>
          <p:spPr bwMode="auto">
            <a:xfrm>
              <a:off x="7765926" y="6140509"/>
              <a:ext cx="345820" cy="28396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900" b="1" dirty="0" smtClean="0">
                  <a:latin typeface="Arial" pitchFamily="34" charset="0"/>
                  <a:cs typeface="Arial" pitchFamily="34" charset="0"/>
                </a:rPr>
                <a:t>MC</a:t>
              </a:r>
              <a:endParaRPr lang="en-US" sz="900" b="1" dirty="0">
                <a:latin typeface="Arial" pitchFamily="34" charset="0"/>
                <a:cs typeface="Arial" pitchFamily="34" charset="0"/>
              </a:endParaRPr>
            </a:p>
          </p:txBody>
        </p:sp>
        <p:sp>
          <p:nvSpPr>
            <p:cNvPr id="120" name="Rectangle 6"/>
            <p:cNvSpPr>
              <a:spLocks noChangeArrowheads="1"/>
            </p:cNvSpPr>
            <p:nvPr/>
          </p:nvSpPr>
          <p:spPr bwMode="auto">
            <a:xfrm>
              <a:off x="4900560" y="6187837"/>
              <a:ext cx="345820" cy="28396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r>
                <a:rPr lang="en-US" sz="900" b="1" dirty="0" smtClean="0">
                  <a:latin typeface="Arial" pitchFamily="34" charset="0"/>
                  <a:cs typeface="Arial" pitchFamily="34" charset="0"/>
                </a:rPr>
                <a:t>MC</a:t>
              </a:r>
              <a:endParaRPr lang="en-US" sz="900" b="1" dirty="0">
                <a:latin typeface="Arial" pitchFamily="34" charset="0"/>
                <a:cs typeface="Arial" pitchFamily="34" charset="0"/>
              </a:endParaRPr>
            </a:p>
          </p:txBody>
        </p:sp>
        <p:cxnSp>
          <p:nvCxnSpPr>
            <p:cNvPr id="121" name="Straight Arrow Connector 120"/>
            <p:cNvCxnSpPr/>
            <p:nvPr/>
          </p:nvCxnSpPr>
          <p:spPr>
            <a:xfrm rot="16200000" flipH="1">
              <a:off x="5249493" y="3771021"/>
              <a:ext cx="141983" cy="148209"/>
            </a:xfrm>
            <a:prstGeom prst="straightConnector1">
              <a:avLst/>
            </a:prstGeom>
            <a:ln w="22225">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22" name="Straight Arrow Connector 121"/>
            <p:cNvCxnSpPr/>
            <p:nvPr/>
          </p:nvCxnSpPr>
          <p:spPr>
            <a:xfrm flipV="1">
              <a:off x="7617717" y="3821461"/>
              <a:ext cx="148209" cy="94655"/>
            </a:xfrm>
            <a:prstGeom prst="straightConnector1">
              <a:avLst/>
            </a:prstGeom>
            <a:ln w="22225">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23" name="Straight Arrow Connector 122"/>
            <p:cNvCxnSpPr/>
            <p:nvPr/>
          </p:nvCxnSpPr>
          <p:spPr>
            <a:xfrm rot="5400000" flipH="1" flipV="1">
              <a:off x="5249493" y="6042741"/>
              <a:ext cx="141983" cy="148209"/>
            </a:xfrm>
            <a:prstGeom prst="straightConnector1">
              <a:avLst/>
            </a:prstGeom>
            <a:ln w="22225">
              <a:headEnd type="arrow" w="sm" len="sm"/>
              <a:tailEnd type="arrow" w="sm" len="sm"/>
            </a:ln>
          </p:spPr>
          <p:style>
            <a:lnRef idx="2">
              <a:schemeClr val="dk1"/>
            </a:lnRef>
            <a:fillRef idx="0">
              <a:schemeClr val="dk1"/>
            </a:fillRef>
            <a:effectRef idx="1">
              <a:schemeClr val="dk1"/>
            </a:effectRef>
            <a:fontRef idx="minor">
              <a:schemeClr val="tx1"/>
            </a:fontRef>
          </p:style>
        </p:cxnSp>
        <p:cxnSp>
          <p:nvCxnSpPr>
            <p:cNvPr id="124" name="Straight Arrow Connector 123"/>
            <p:cNvCxnSpPr/>
            <p:nvPr/>
          </p:nvCxnSpPr>
          <p:spPr>
            <a:xfrm rot="10800000">
              <a:off x="7617717" y="6045854"/>
              <a:ext cx="148209" cy="94655"/>
            </a:xfrm>
            <a:prstGeom prst="straightConnector1">
              <a:avLst/>
            </a:prstGeom>
            <a:ln w="22225">
              <a:headEnd type="arrow" w="sm" len="sm"/>
              <a:tailEnd type="arrow" w="sm" len="sm"/>
            </a:ln>
          </p:spPr>
          <p:style>
            <a:lnRef idx="2">
              <a:schemeClr val="dk1"/>
            </a:lnRef>
            <a:fillRef idx="0">
              <a:schemeClr val="dk1"/>
            </a:fillRef>
            <a:effectRef idx="1">
              <a:schemeClr val="dk1"/>
            </a:effectRef>
            <a:fontRef idx="minor">
              <a:schemeClr val="tx1"/>
            </a:fontRef>
          </p:style>
        </p:cxnSp>
        <p:sp>
          <p:nvSpPr>
            <p:cNvPr id="156" name="Rectangle 155"/>
            <p:cNvSpPr/>
            <p:nvPr/>
          </p:nvSpPr>
          <p:spPr>
            <a:xfrm>
              <a:off x="5691006" y="6140509"/>
              <a:ext cx="345820" cy="236638"/>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sz="1100" b="1" dirty="0" smtClean="0">
                  <a:latin typeface="Arial" pitchFamily="34" charset="0"/>
                  <a:cs typeface="Arial" pitchFamily="34" charset="0"/>
                </a:rPr>
                <a:t>R-2</a:t>
              </a:r>
              <a:endParaRPr lang="en-US" sz="1100" b="1" dirty="0">
                <a:latin typeface="Arial" pitchFamily="34" charset="0"/>
                <a:cs typeface="Arial" pitchFamily="34" charset="0"/>
              </a:endParaRPr>
            </a:p>
          </p:txBody>
        </p:sp>
        <p:cxnSp>
          <p:nvCxnSpPr>
            <p:cNvPr id="157" name="Straight Arrow Connector 156"/>
            <p:cNvCxnSpPr/>
            <p:nvPr/>
          </p:nvCxnSpPr>
          <p:spPr>
            <a:xfrm>
              <a:off x="6086229" y="6235164"/>
              <a:ext cx="395223" cy="98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58" name="Rectangle 157"/>
            <p:cNvSpPr/>
            <p:nvPr/>
          </p:nvSpPr>
          <p:spPr>
            <a:xfrm>
              <a:off x="5394589" y="3584824"/>
              <a:ext cx="345820" cy="236638"/>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sz="1100" b="1" dirty="0" smtClean="0">
                  <a:latin typeface="Arial" pitchFamily="34" charset="0"/>
                  <a:cs typeface="Arial" pitchFamily="34" charset="0"/>
                </a:rPr>
                <a:t>R-1</a:t>
              </a:r>
              <a:endParaRPr lang="en-US" sz="1100" b="1" dirty="0">
                <a:latin typeface="Arial" pitchFamily="34" charset="0"/>
                <a:cs typeface="Arial" pitchFamily="34" charset="0"/>
              </a:endParaRPr>
            </a:p>
          </p:txBody>
        </p:sp>
        <p:cxnSp>
          <p:nvCxnSpPr>
            <p:cNvPr id="159" name="Straight Arrow Connector 158"/>
            <p:cNvCxnSpPr/>
            <p:nvPr/>
          </p:nvCxnSpPr>
          <p:spPr>
            <a:xfrm>
              <a:off x="5789811" y="3679479"/>
              <a:ext cx="395223" cy="98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60" name="Rectangle 159"/>
            <p:cNvSpPr/>
            <p:nvPr/>
          </p:nvSpPr>
          <p:spPr>
            <a:xfrm rot="16200000">
              <a:off x="7723787" y="5756701"/>
              <a:ext cx="331293" cy="247014"/>
            </a:xfrm>
            <a:prstGeom prst="rect">
              <a:avLst/>
            </a:prstGeom>
          </p:spPr>
          <p:style>
            <a:lnRef idx="2">
              <a:schemeClr val="dk1"/>
            </a:lnRef>
            <a:fillRef idx="1">
              <a:schemeClr val="lt1"/>
            </a:fillRef>
            <a:effectRef idx="0">
              <a:schemeClr val="dk1"/>
            </a:effectRef>
            <a:fontRef idx="minor">
              <a:schemeClr val="dk1"/>
            </a:fontRef>
          </p:style>
          <p:txBody>
            <a:bodyPr wrap="none" rtlCol="0" anchor="ctr"/>
            <a:lstStyle/>
            <a:p>
              <a:pPr algn="ctr"/>
              <a:r>
                <a:rPr lang="en-US" sz="1100" b="1" dirty="0" smtClean="0">
                  <a:latin typeface="Arial" pitchFamily="34" charset="0"/>
                  <a:cs typeface="Arial" pitchFamily="34" charset="0"/>
                </a:rPr>
                <a:t>R-0</a:t>
              </a:r>
              <a:endParaRPr lang="en-US" sz="1100" b="1" dirty="0">
                <a:latin typeface="Arial" pitchFamily="34" charset="0"/>
                <a:cs typeface="Arial" pitchFamily="34" charset="0"/>
              </a:endParaRPr>
            </a:p>
          </p:txBody>
        </p:sp>
        <p:cxnSp>
          <p:nvCxnSpPr>
            <p:cNvPr id="161" name="Straight Arrow Connector 160"/>
            <p:cNvCxnSpPr/>
            <p:nvPr/>
          </p:nvCxnSpPr>
          <p:spPr>
            <a:xfrm rot="5400000" flipH="1" flipV="1">
              <a:off x="7699600" y="5501073"/>
              <a:ext cx="331293" cy="103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graphicFrame>
        <p:nvGraphicFramePr>
          <p:cNvPr id="164" name="Chart 163"/>
          <p:cNvGraphicFramePr>
            <a:graphicFrameLocks noGrp="1"/>
          </p:cNvGraphicFramePr>
          <p:nvPr>
            <p:extLst>
              <p:ext uri="{D42A27DB-BD31-4B8C-83A1-F6EECF244321}">
                <p14:modId xmlns:p14="http://schemas.microsoft.com/office/powerpoint/2010/main" val="1872949193"/>
              </p:ext>
            </p:extLst>
          </p:nvPr>
        </p:nvGraphicFramePr>
        <p:xfrm>
          <a:off x="4111820" y="1009650"/>
          <a:ext cx="4788452" cy="2505715"/>
        </p:xfrm>
        <a:graphic>
          <a:graphicData uri="http://schemas.openxmlformats.org/drawingml/2006/chart">
            <c:chart xmlns:c="http://schemas.openxmlformats.org/drawingml/2006/chart" xmlns:r="http://schemas.openxmlformats.org/officeDocument/2006/relationships" r:id="rId4"/>
          </a:graphicData>
        </a:graphic>
      </p:graphicFrame>
      <p:grpSp>
        <p:nvGrpSpPr>
          <p:cNvPr id="166" name="Group 165"/>
          <p:cNvGrpSpPr/>
          <p:nvPr/>
        </p:nvGrpSpPr>
        <p:grpSpPr>
          <a:xfrm>
            <a:off x="6502218" y="3584824"/>
            <a:ext cx="2420740" cy="2714714"/>
            <a:chOff x="6506046" y="3104325"/>
            <a:chExt cx="2420740" cy="2714714"/>
          </a:xfrm>
        </p:grpSpPr>
        <p:grpSp>
          <p:nvGrpSpPr>
            <p:cNvPr id="165" name="Group 164"/>
            <p:cNvGrpSpPr/>
            <p:nvPr/>
          </p:nvGrpSpPr>
          <p:grpSpPr>
            <a:xfrm>
              <a:off x="6506046" y="3104325"/>
              <a:ext cx="2321934" cy="2714714"/>
              <a:chOff x="6506046" y="3104325"/>
              <a:chExt cx="2321934" cy="2714714"/>
            </a:xfrm>
          </p:grpSpPr>
          <p:sp>
            <p:nvSpPr>
              <p:cNvPr id="125" name="Line 3"/>
              <p:cNvSpPr>
                <a:spLocks noChangeShapeType="1"/>
              </p:cNvSpPr>
              <p:nvPr/>
            </p:nvSpPr>
            <p:spPr bwMode="auto">
              <a:xfrm>
                <a:off x="8214379" y="3199966"/>
                <a:ext cx="608643" cy="1228613"/>
              </a:xfrm>
              <a:prstGeom prst="line">
                <a:avLst/>
              </a:prstGeom>
              <a:noFill/>
              <a:ln w="38100">
                <a:solidFill>
                  <a:schemeClr val="tx1"/>
                </a:solidFill>
                <a:prstDash val="sysDash"/>
                <a:round/>
                <a:headEnd/>
                <a:tailEnd/>
              </a:ln>
              <a:effectLst/>
            </p:spPr>
            <p:txBody>
              <a:bodyPr/>
              <a:lstStyle/>
              <a:p>
                <a:endParaRPr lang="en-US" sz="900" b="1">
                  <a:latin typeface="Arial" pitchFamily="34" charset="0"/>
                  <a:cs typeface="Arial" pitchFamily="34" charset="0"/>
                </a:endParaRPr>
              </a:p>
            </p:txBody>
          </p:sp>
          <p:sp>
            <p:nvSpPr>
              <p:cNvPr id="126" name="Oval 125"/>
              <p:cNvSpPr>
                <a:spLocks noChangeArrowheads="1"/>
              </p:cNvSpPr>
              <p:nvPr/>
            </p:nvSpPr>
            <p:spPr bwMode="auto">
              <a:xfrm>
                <a:off x="6506046" y="3736628"/>
                <a:ext cx="2321934" cy="2082411"/>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sz="900" b="1">
                  <a:latin typeface="Arial" pitchFamily="34" charset="0"/>
                  <a:cs typeface="Arial" pitchFamily="34" charset="0"/>
                </a:endParaRPr>
              </a:p>
            </p:txBody>
          </p:sp>
          <p:sp>
            <p:nvSpPr>
              <p:cNvPr id="127" name="Line 4"/>
              <p:cNvSpPr>
                <a:spLocks noChangeShapeType="1"/>
              </p:cNvSpPr>
              <p:nvPr/>
            </p:nvSpPr>
            <p:spPr bwMode="auto">
              <a:xfrm flipH="1">
                <a:off x="6747029" y="3104325"/>
                <a:ext cx="919984" cy="1048866"/>
              </a:xfrm>
              <a:prstGeom prst="line">
                <a:avLst/>
              </a:prstGeom>
              <a:noFill/>
              <a:ln w="38100">
                <a:solidFill>
                  <a:schemeClr val="tx1"/>
                </a:solidFill>
                <a:prstDash val="sysDash"/>
                <a:round/>
                <a:headEnd/>
                <a:tailEnd/>
              </a:ln>
              <a:effectLst/>
            </p:spPr>
            <p:txBody>
              <a:bodyPr/>
              <a:lstStyle/>
              <a:p>
                <a:endParaRPr lang="en-US" sz="900" b="1">
                  <a:latin typeface="Arial" pitchFamily="34" charset="0"/>
                  <a:cs typeface="Arial" pitchFamily="34" charset="0"/>
                </a:endParaRPr>
              </a:p>
            </p:txBody>
          </p:sp>
        </p:grpSp>
        <p:sp>
          <p:nvSpPr>
            <p:cNvPr id="128" name="Rectangle 127"/>
            <p:cNvSpPr/>
            <p:nvPr/>
          </p:nvSpPr>
          <p:spPr>
            <a:xfrm>
              <a:off x="6851866" y="4115248"/>
              <a:ext cx="1235071" cy="2839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cxnSp>
          <p:nvCxnSpPr>
            <p:cNvPr id="129" name="Straight Connector 128"/>
            <p:cNvCxnSpPr/>
            <p:nvPr/>
          </p:nvCxnSpPr>
          <p:spPr>
            <a:xfrm rot="5400000">
              <a:off x="7697941" y="4257230"/>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30" name="Straight Connector 129"/>
            <p:cNvCxnSpPr/>
            <p:nvPr/>
          </p:nvCxnSpPr>
          <p:spPr>
            <a:xfrm rot="5400000">
              <a:off x="7450926" y="4257230"/>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31" name="Straight Connector 130"/>
            <p:cNvCxnSpPr/>
            <p:nvPr/>
          </p:nvCxnSpPr>
          <p:spPr>
            <a:xfrm rot="5400000">
              <a:off x="7203912" y="4257230"/>
              <a:ext cx="283965" cy="0"/>
            </a:xfrm>
            <a:prstGeom prst="line">
              <a:avLst/>
            </a:prstGeom>
          </p:spPr>
          <p:style>
            <a:lnRef idx="2">
              <a:schemeClr val="dk1"/>
            </a:lnRef>
            <a:fillRef idx="0">
              <a:schemeClr val="dk1"/>
            </a:fillRef>
            <a:effectRef idx="1">
              <a:schemeClr val="dk1"/>
            </a:effectRef>
            <a:fontRef idx="minor">
              <a:schemeClr val="tx1"/>
            </a:fontRef>
          </p:style>
        </p:cxnSp>
        <p:sp>
          <p:nvSpPr>
            <p:cNvPr id="132" name="Rectangle 131"/>
            <p:cNvSpPr/>
            <p:nvPr/>
          </p:nvSpPr>
          <p:spPr>
            <a:xfrm>
              <a:off x="7839923" y="4115248"/>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33" name="Rectangle 132"/>
            <p:cNvSpPr/>
            <p:nvPr/>
          </p:nvSpPr>
          <p:spPr>
            <a:xfrm>
              <a:off x="7592909" y="4115248"/>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34" name="Rectangle 133"/>
            <p:cNvSpPr/>
            <p:nvPr/>
          </p:nvSpPr>
          <p:spPr>
            <a:xfrm>
              <a:off x="7345895" y="4115248"/>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35" name="TextBox 134"/>
            <p:cNvSpPr txBox="1"/>
            <p:nvPr/>
          </p:nvSpPr>
          <p:spPr>
            <a:xfrm>
              <a:off x="8086937" y="4122495"/>
              <a:ext cx="839849" cy="226139"/>
            </a:xfrm>
            <a:prstGeom prst="rect">
              <a:avLst/>
            </a:prstGeom>
            <a:noFill/>
          </p:spPr>
          <p:txBody>
            <a:bodyPr wrap="square" rtlCol="0">
              <a:spAutoFit/>
            </a:bodyPr>
            <a:lstStyle/>
            <a:p>
              <a:r>
                <a:rPr lang="en-US" sz="1000" dirty="0" smtClean="0">
                  <a:latin typeface="Arial" pitchFamily="34" charset="0"/>
                  <a:cs typeface="Arial" pitchFamily="34" charset="0"/>
                </a:rPr>
                <a:t>Bank 0</a:t>
              </a:r>
              <a:endParaRPr lang="en-US" sz="1000" dirty="0">
                <a:latin typeface="Arial" pitchFamily="34" charset="0"/>
                <a:cs typeface="Arial" pitchFamily="34" charset="0"/>
              </a:endParaRPr>
            </a:p>
          </p:txBody>
        </p:sp>
        <p:sp>
          <p:nvSpPr>
            <p:cNvPr id="136" name="Rectangle 135"/>
            <p:cNvSpPr/>
            <p:nvPr/>
          </p:nvSpPr>
          <p:spPr>
            <a:xfrm>
              <a:off x="6851866" y="4541195"/>
              <a:ext cx="1235071" cy="2839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cxnSp>
          <p:nvCxnSpPr>
            <p:cNvPr id="137" name="Straight Connector 136"/>
            <p:cNvCxnSpPr/>
            <p:nvPr/>
          </p:nvCxnSpPr>
          <p:spPr>
            <a:xfrm rot="5400000">
              <a:off x="7697941" y="4683178"/>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38" name="Straight Connector 137"/>
            <p:cNvCxnSpPr/>
            <p:nvPr/>
          </p:nvCxnSpPr>
          <p:spPr>
            <a:xfrm rot="5400000">
              <a:off x="7450926" y="4683178"/>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39" name="Straight Connector 138"/>
            <p:cNvCxnSpPr/>
            <p:nvPr/>
          </p:nvCxnSpPr>
          <p:spPr>
            <a:xfrm rot="5400000">
              <a:off x="7203912" y="4683178"/>
              <a:ext cx="283965" cy="0"/>
            </a:xfrm>
            <a:prstGeom prst="line">
              <a:avLst/>
            </a:prstGeom>
          </p:spPr>
          <p:style>
            <a:lnRef idx="2">
              <a:schemeClr val="dk1"/>
            </a:lnRef>
            <a:fillRef idx="0">
              <a:schemeClr val="dk1"/>
            </a:fillRef>
            <a:effectRef idx="1">
              <a:schemeClr val="dk1"/>
            </a:effectRef>
            <a:fontRef idx="minor">
              <a:schemeClr val="tx1"/>
            </a:fontRef>
          </p:style>
        </p:cxnSp>
        <p:sp>
          <p:nvSpPr>
            <p:cNvPr id="140" name="Rectangle 139"/>
            <p:cNvSpPr/>
            <p:nvPr/>
          </p:nvSpPr>
          <p:spPr>
            <a:xfrm>
              <a:off x="7839923" y="4541195"/>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41" name="Rectangle 140"/>
            <p:cNvSpPr/>
            <p:nvPr/>
          </p:nvSpPr>
          <p:spPr>
            <a:xfrm>
              <a:off x="7592909" y="4541195"/>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42" name="Rectangle 141"/>
            <p:cNvSpPr/>
            <p:nvPr/>
          </p:nvSpPr>
          <p:spPr>
            <a:xfrm>
              <a:off x="7345895" y="4541195"/>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43" name="TextBox 142"/>
            <p:cNvSpPr txBox="1"/>
            <p:nvPr/>
          </p:nvSpPr>
          <p:spPr>
            <a:xfrm>
              <a:off x="8086937" y="4548442"/>
              <a:ext cx="839849" cy="226139"/>
            </a:xfrm>
            <a:prstGeom prst="rect">
              <a:avLst/>
            </a:prstGeom>
            <a:noFill/>
          </p:spPr>
          <p:txBody>
            <a:bodyPr wrap="square" rtlCol="0">
              <a:spAutoFit/>
            </a:bodyPr>
            <a:lstStyle/>
            <a:p>
              <a:r>
                <a:rPr lang="en-US" sz="1000" dirty="0" smtClean="0">
                  <a:latin typeface="Arial" pitchFamily="34" charset="0"/>
                  <a:cs typeface="Arial" pitchFamily="34" charset="0"/>
                </a:rPr>
                <a:t>Bank 1</a:t>
              </a:r>
              <a:endParaRPr lang="en-US" sz="1000" dirty="0">
                <a:latin typeface="Arial" pitchFamily="34" charset="0"/>
                <a:cs typeface="Arial" pitchFamily="34" charset="0"/>
              </a:endParaRPr>
            </a:p>
          </p:txBody>
        </p:sp>
        <p:cxnSp>
          <p:nvCxnSpPr>
            <p:cNvPr id="144" name="Straight Connector 143"/>
            <p:cNvCxnSpPr/>
            <p:nvPr/>
          </p:nvCxnSpPr>
          <p:spPr>
            <a:xfrm rot="5400000">
              <a:off x="6956898" y="4257230"/>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45" name="Straight Connector 144"/>
            <p:cNvCxnSpPr/>
            <p:nvPr/>
          </p:nvCxnSpPr>
          <p:spPr>
            <a:xfrm rot="5400000">
              <a:off x="6956898" y="4683178"/>
              <a:ext cx="283965" cy="0"/>
            </a:xfrm>
            <a:prstGeom prst="line">
              <a:avLst/>
            </a:prstGeom>
          </p:spPr>
          <p:style>
            <a:lnRef idx="2">
              <a:schemeClr val="dk1"/>
            </a:lnRef>
            <a:fillRef idx="0">
              <a:schemeClr val="dk1"/>
            </a:fillRef>
            <a:effectRef idx="1">
              <a:schemeClr val="dk1"/>
            </a:effectRef>
            <a:fontRef idx="minor">
              <a:schemeClr val="tx1"/>
            </a:fontRef>
          </p:style>
        </p:cxnSp>
        <p:sp>
          <p:nvSpPr>
            <p:cNvPr id="146" name="Rectangle 145"/>
            <p:cNvSpPr/>
            <p:nvPr/>
          </p:nvSpPr>
          <p:spPr>
            <a:xfrm>
              <a:off x="7098880" y="4541195"/>
              <a:ext cx="247014" cy="283965"/>
            </a:xfrm>
            <a:prstGeom prst="rect">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sp>
          <p:nvSpPr>
            <p:cNvPr id="147" name="Rectangle 146"/>
            <p:cNvSpPr/>
            <p:nvPr/>
          </p:nvSpPr>
          <p:spPr>
            <a:xfrm>
              <a:off x="6851866" y="4967143"/>
              <a:ext cx="1235071" cy="2839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000"/>
            </a:p>
          </p:txBody>
        </p:sp>
        <p:cxnSp>
          <p:nvCxnSpPr>
            <p:cNvPr id="148" name="Straight Connector 147"/>
            <p:cNvCxnSpPr/>
            <p:nvPr/>
          </p:nvCxnSpPr>
          <p:spPr>
            <a:xfrm rot="5400000">
              <a:off x="7697941" y="5109125"/>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49" name="Straight Connector 148"/>
            <p:cNvCxnSpPr/>
            <p:nvPr/>
          </p:nvCxnSpPr>
          <p:spPr>
            <a:xfrm rot="5400000">
              <a:off x="7450926" y="5109125"/>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50" name="Straight Connector 149"/>
            <p:cNvCxnSpPr/>
            <p:nvPr/>
          </p:nvCxnSpPr>
          <p:spPr>
            <a:xfrm rot="5400000">
              <a:off x="7203912" y="5109125"/>
              <a:ext cx="283965" cy="0"/>
            </a:xfrm>
            <a:prstGeom prst="line">
              <a:avLst/>
            </a:prstGeom>
          </p:spPr>
          <p:style>
            <a:lnRef idx="2">
              <a:schemeClr val="dk1"/>
            </a:lnRef>
            <a:fillRef idx="0">
              <a:schemeClr val="dk1"/>
            </a:fillRef>
            <a:effectRef idx="1">
              <a:schemeClr val="dk1"/>
            </a:effectRef>
            <a:fontRef idx="minor">
              <a:schemeClr val="tx1"/>
            </a:fontRef>
          </p:style>
        </p:cxnSp>
        <p:cxnSp>
          <p:nvCxnSpPr>
            <p:cNvPr id="151" name="Straight Connector 150"/>
            <p:cNvCxnSpPr/>
            <p:nvPr/>
          </p:nvCxnSpPr>
          <p:spPr>
            <a:xfrm rot="5400000">
              <a:off x="6956898" y="5109125"/>
              <a:ext cx="283965" cy="0"/>
            </a:xfrm>
            <a:prstGeom prst="line">
              <a:avLst/>
            </a:prstGeom>
          </p:spPr>
          <p:style>
            <a:lnRef idx="2">
              <a:schemeClr val="dk1"/>
            </a:lnRef>
            <a:fillRef idx="0">
              <a:schemeClr val="dk1"/>
            </a:fillRef>
            <a:effectRef idx="1">
              <a:schemeClr val="dk1"/>
            </a:effectRef>
            <a:fontRef idx="minor">
              <a:schemeClr val="tx1"/>
            </a:fontRef>
          </p:style>
        </p:cxnSp>
        <p:sp>
          <p:nvSpPr>
            <p:cNvPr id="152" name="TextBox 151"/>
            <p:cNvSpPr txBox="1"/>
            <p:nvPr/>
          </p:nvSpPr>
          <p:spPr>
            <a:xfrm>
              <a:off x="8086937" y="5014471"/>
              <a:ext cx="839849" cy="226139"/>
            </a:xfrm>
            <a:prstGeom prst="rect">
              <a:avLst/>
            </a:prstGeom>
            <a:noFill/>
          </p:spPr>
          <p:txBody>
            <a:bodyPr wrap="square" rtlCol="0">
              <a:spAutoFit/>
            </a:bodyPr>
            <a:lstStyle/>
            <a:p>
              <a:r>
                <a:rPr lang="en-US" sz="1000" dirty="0" smtClean="0">
                  <a:latin typeface="Arial" pitchFamily="34" charset="0"/>
                  <a:cs typeface="Arial" pitchFamily="34" charset="0"/>
                </a:rPr>
                <a:t>Bank 2</a:t>
              </a:r>
              <a:endParaRPr lang="en-US" sz="1000" dirty="0">
                <a:latin typeface="Arial" pitchFamily="34" charset="0"/>
                <a:cs typeface="Arial" pitchFamily="34" charset="0"/>
              </a:endParaRPr>
            </a:p>
          </p:txBody>
        </p:sp>
        <p:sp>
          <p:nvSpPr>
            <p:cNvPr id="153" name="Oval 152"/>
            <p:cNvSpPr/>
            <p:nvPr/>
          </p:nvSpPr>
          <p:spPr>
            <a:xfrm>
              <a:off x="7494103" y="5345763"/>
              <a:ext cx="49403" cy="4732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00"/>
            </a:p>
          </p:txBody>
        </p:sp>
        <p:sp>
          <p:nvSpPr>
            <p:cNvPr id="154" name="Oval 153"/>
            <p:cNvSpPr/>
            <p:nvPr/>
          </p:nvSpPr>
          <p:spPr>
            <a:xfrm>
              <a:off x="7494103" y="5487746"/>
              <a:ext cx="49403" cy="4732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00"/>
            </a:p>
          </p:txBody>
        </p:sp>
        <p:sp>
          <p:nvSpPr>
            <p:cNvPr id="155" name="Oval 154"/>
            <p:cNvSpPr/>
            <p:nvPr/>
          </p:nvSpPr>
          <p:spPr>
            <a:xfrm>
              <a:off x="7494103" y="5629728"/>
              <a:ext cx="49403" cy="4732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00"/>
            </a:p>
          </p:txBody>
        </p:sp>
      </p:grpSp>
      <p:sp>
        <p:nvSpPr>
          <p:cNvPr id="169" name="Rounded Rectangle 168"/>
          <p:cNvSpPr/>
          <p:nvPr/>
        </p:nvSpPr>
        <p:spPr bwMode="auto">
          <a:xfrm>
            <a:off x="4473177" y="1043970"/>
            <a:ext cx="440084" cy="1916323"/>
          </a:xfrm>
          <a:prstGeom prst="roundRect">
            <a:avLst/>
          </a:prstGeom>
          <a:noFill/>
          <a:ln w="3810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603364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fade">
                                      <p:cBhvr>
                                        <p:cTn id="7" dur="500"/>
                                        <p:tgtEl>
                                          <p:spTgt spid="164"/>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9"/>
                                        </p:tgtEl>
                                        <p:attrNameLst>
                                          <p:attrName>style.visibility</p:attrName>
                                        </p:attrNameLst>
                                      </p:cBhvr>
                                      <p:to>
                                        <p:strVal val="visible"/>
                                      </p:to>
                                    </p:set>
                                    <p:animEffect transition="in" filter="fade">
                                      <p:cBhvr>
                                        <p:cTn id="16" dur="500"/>
                                        <p:tgtEl>
                                          <p:spTgt spid="16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67"/>
                                        </p:tgtEl>
                                        <p:attrNameLst>
                                          <p:attrName>style.visibility</p:attrName>
                                        </p:attrNameLst>
                                      </p:cBhvr>
                                      <p:to>
                                        <p:strVal val="visible"/>
                                      </p:to>
                                    </p:set>
                                    <p:animEffect transition="in" filter="fade">
                                      <p:cBhvr>
                                        <p:cTn id="21" dur="500"/>
                                        <p:tgtEl>
                                          <p:spTgt spid="167"/>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66"/>
                                        </p:tgtEl>
                                        <p:attrNameLst>
                                          <p:attrName>style.visibility</p:attrName>
                                        </p:attrNameLst>
                                      </p:cBhvr>
                                      <p:to>
                                        <p:strVal val="visible"/>
                                      </p:to>
                                    </p:set>
                                    <p:animEffect transition="in" filter="fade">
                                      <p:cBhvr>
                                        <p:cTn id="27" dur="500"/>
                                        <p:tgtEl>
                                          <p:spTgt spid="166"/>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fade">
                                      <p:cBhvr>
                                        <p:cTn id="38" dur="500"/>
                                        <p:tgtEl>
                                          <p:spTgt spid="3">
                                            <p:txEl>
                                              <p:pRg st="10" end="10"/>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fade">
                                      <p:cBhvr>
                                        <p:cTn id="41" dur="500"/>
                                        <p:tgtEl>
                                          <p:spTgt spid="3">
                                            <p:txEl>
                                              <p:pRg st="11" end="11"/>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2" end="12"/>
                                            </p:txEl>
                                          </p:spTgt>
                                        </p:tgtEl>
                                        <p:attrNameLst>
                                          <p:attrName>style.visibility</p:attrName>
                                        </p:attrNameLst>
                                      </p:cBhvr>
                                      <p:to>
                                        <p:strVal val="visible"/>
                                      </p:to>
                                    </p:set>
                                    <p:animEffect transition="in" filter="fade">
                                      <p:cBhvr>
                                        <p:cTn id="44"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4" grpId="0">
        <p:bldAsOne/>
      </p:bldGraphic>
      <p:bldP spid="16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Schemes</a:t>
            </a:r>
            <a:endParaRPr lang="en-US" dirty="0"/>
          </a:p>
        </p:txBody>
      </p:sp>
      <p:sp>
        <p:nvSpPr>
          <p:cNvPr id="5" name="Content Placeholder 4"/>
          <p:cNvSpPr>
            <a:spLocks noGrp="1"/>
          </p:cNvSpPr>
          <p:nvPr>
            <p:ph idx="1"/>
          </p:nvPr>
        </p:nvSpPr>
        <p:spPr>
          <a:xfrm>
            <a:off x="306388" y="1133475"/>
            <a:ext cx="8487416" cy="5311775"/>
          </a:xfrm>
        </p:spPr>
        <p:txBody>
          <a:bodyPr/>
          <a:lstStyle/>
          <a:p>
            <a:pPr>
              <a:lnSpc>
                <a:spcPct val="100000"/>
              </a:lnSpc>
              <a:spcAft>
                <a:spcPts val="600"/>
              </a:spcAft>
            </a:pPr>
            <a:r>
              <a:rPr lang="en-US" dirty="0" smtClean="0"/>
              <a:t>Scheme 1 </a:t>
            </a:r>
          </a:p>
          <a:p>
            <a:pPr lvl="1">
              <a:lnSpc>
                <a:spcPct val="100000"/>
              </a:lnSpc>
              <a:spcAft>
                <a:spcPts val="600"/>
              </a:spcAft>
            </a:pPr>
            <a:r>
              <a:rPr lang="en-US" dirty="0" smtClean="0"/>
              <a:t>Identify and expedite </a:t>
            </a:r>
            <a:r>
              <a:rPr lang="en-US" dirty="0"/>
              <a:t>“late” </a:t>
            </a:r>
            <a:r>
              <a:rPr lang="en-US" dirty="0" smtClean="0"/>
              <a:t>memory </a:t>
            </a:r>
            <a:r>
              <a:rPr lang="en-US" i="1" dirty="0" smtClean="0"/>
              <a:t>response </a:t>
            </a:r>
            <a:r>
              <a:rPr lang="en-US" dirty="0" smtClean="0"/>
              <a:t>messages</a:t>
            </a:r>
          </a:p>
          <a:p>
            <a:pPr lvl="2">
              <a:lnSpc>
                <a:spcPct val="100000"/>
              </a:lnSpc>
              <a:spcAft>
                <a:spcPts val="600"/>
              </a:spcAft>
            </a:pPr>
            <a:r>
              <a:rPr lang="en-US" dirty="0" smtClean="0"/>
              <a:t>Reduce </a:t>
            </a:r>
            <a:r>
              <a:rPr lang="en-US" dirty="0" err="1" smtClean="0"/>
              <a:t>NoC</a:t>
            </a:r>
            <a:r>
              <a:rPr lang="en-US" dirty="0" smtClean="0"/>
              <a:t> latency component</a:t>
            </a:r>
          </a:p>
          <a:p>
            <a:pPr lvl="2">
              <a:lnSpc>
                <a:spcPct val="100000"/>
              </a:lnSpc>
              <a:spcAft>
                <a:spcPts val="600"/>
              </a:spcAft>
            </a:pPr>
            <a:r>
              <a:rPr lang="en-US" dirty="0" smtClean="0"/>
              <a:t>Provide more uniform end-to-end memory latency</a:t>
            </a:r>
          </a:p>
          <a:p>
            <a:pPr lvl="2">
              <a:lnSpc>
                <a:spcPct val="100000"/>
              </a:lnSpc>
              <a:spcAft>
                <a:spcPts val="600"/>
              </a:spcAft>
            </a:pPr>
            <a:endParaRPr lang="en-US" dirty="0"/>
          </a:p>
          <a:p>
            <a:pPr>
              <a:lnSpc>
                <a:spcPct val="100000"/>
              </a:lnSpc>
              <a:spcAft>
                <a:spcPts val="600"/>
              </a:spcAft>
            </a:pPr>
            <a:r>
              <a:rPr lang="en-US" dirty="0" smtClean="0"/>
              <a:t>Scheme 2</a:t>
            </a:r>
          </a:p>
          <a:p>
            <a:pPr lvl="1">
              <a:lnSpc>
                <a:spcPct val="100000"/>
              </a:lnSpc>
              <a:spcAft>
                <a:spcPts val="600"/>
              </a:spcAft>
            </a:pPr>
            <a:r>
              <a:rPr lang="en-US" dirty="0" smtClean="0"/>
              <a:t>Identify and expedite memory </a:t>
            </a:r>
            <a:r>
              <a:rPr lang="en-US" i="1" dirty="0" smtClean="0"/>
              <a:t>request</a:t>
            </a:r>
            <a:r>
              <a:rPr lang="en-US" dirty="0" smtClean="0"/>
              <a:t> messages targeting idle memory banks</a:t>
            </a:r>
          </a:p>
          <a:p>
            <a:pPr lvl="2">
              <a:lnSpc>
                <a:spcPct val="100000"/>
              </a:lnSpc>
              <a:spcAft>
                <a:spcPts val="600"/>
              </a:spcAft>
            </a:pPr>
            <a:r>
              <a:rPr lang="en-US" dirty="0" smtClean="0"/>
              <a:t>Improve memory bank utilization</a:t>
            </a:r>
          </a:p>
          <a:p>
            <a:pPr lvl="2">
              <a:lnSpc>
                <a:spcPct val="100000"/>
              </a:lnSpc>
              <a:spcAft>
                <a:spcPts val="600"/>
              </a:spcAft>
            </a:pPr>
            <a:r>
              <a:rPr lang="en-US" dirty="0" smtClean="0"/>
              <a:t>Improve memory performance</a:t>
            </a:r>
          </a:p>
          <a:p>
            <a:pPr>
              <a:lnSpc>
                <a:spcPct val="100000"/>
              </a:lnSpc>
              <a:spcAft>
                <a:spcPts val="600"/>
              </a:spcAft>
            </a:pPr>
            <a:endParaRPr lang="en-US" dirty="0"/>
          </a:p>
        </p:txBody>
      </p:sp>
    </p:spTree>
    <p:extLst>
      <p:ext uri="{BB962C8B-B14F-4D97-AF65-F5344CB8AC3E}">
        <p14:creationId xmlns:p14="http://schemas.microsoft.com/office/powerpoint/2010/main" val="1928048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fade">
                                      <p:cBhvr>
                                        <p:cTn id="10" dur="500"/>
                                        <p:tgtEl>
                                          <p:spTgt spid="5">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fade">
                                      <p:cBhvr>
                                        <p:cTn id="18" dur="500"/>
                                        <p:tgtEl>
                                          <p:spTgt spid="5">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500"/>
                                        <p:tgtEl>
                                          <p:spTgt spid="5">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fade">
                                      <p:cBhvr>
                                        <p:cTn id="26" dur="500"/>
                                        <p:tgtEl>
                                          <p:spTgt spid="5">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fade">
                                      <p:cBhvr>
                                        <p:cTn id="29" dur="500"/>
                                        <p:tgtEl>
                                          <p:spTgt spid="5">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fade">
                                      <p:cBhvr>
                                        <p:cTn id="3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1</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Based </a:t>
                </a:r>
                <a:r>
                  <a:rPr lang="en-US" dirty="0"/>
                  <a:t>on first motivation </a:t>
                </a:r>
              </a:p>
              <a:p>
                <a:pPr lvl="1"/>
                <a:r>
                  <a:rPr lang="en-US" dirty="0"/>
                  <a:t>Messages with high </a:t>
                </a:r>
                <a:r>
                  <a:rPr lang="en-US" dirty="0" smtClean="0"/>
                  <a:t>latency can </a:t>
                </a:r>
                <a:r>
                  <a:rPr lang="en-US" dirty="0"/>
                  <a:t>be problematic</a:t>
                </a:r>
              </a:p>
              <a:p>
                <a:pPr lvl="1"/>
                <a:r>
                  <a:rPr lang="en-US" dirty="0" err="1"/>
                  <a:t>NoC</a:t>
                </a:r>
                <a:r>
                  <a:rPr lang="en-US" dirty="0"/>
                  <a:t> is a significant </a:t>
                </a:r>
                <a:r>
                  <a:rPr lang="en-US" dirty="0" smtClean="0"/>
                  <a:t>contributor</a:t>
                </a:r>
              </a:p>
              <a:p>
                <a:pPr lvl="1"/>
                <a:r>
                  <a:rPr lang="en-US" dirty="0" smtClean="0"/>
                  <a:t>Expedite them on the network</a:t>
                </a:r>
              </a:p>
              <a:p>
                <a:endParaRPr lang="en-US" dirty="0" smtClean="0"/>
              </a:p>
              <a:p>
                <a:r>
                  <a:rPr lang="en-US" dirty="0" smtClean="0"/>
                  <a:t>Prioritization</a:t>
                </a:r>
              </a:p>
              <a:p>
                <a:pPr lvl="1"/>
                <a:r>
                  <a:rPr lang="en-US" dirty="0" smtClean="0"/>
                  <a:t>Higher priority to “late” messages</a:t>
                </a:r>
              </a:p>
              <a:p>
                <a:pPr lvl="1"/>
                <a:r>
                  <a:rPr lang="en-US" dirty="0" smtClean="0"/>
                  <a:t>Response (return path) only, why?</a:t>
                </a:r>
              </a:p>
              <a:p>
                <a:pPr lvl="2"/>
                <a:r>
                  <a:rPr lang="en-US" dirty="0" smtClean="0"/>
                  <a:t>Request </a:t>
                </a:r>
                <a:r>
                  <a:rPr lang="en-US" dirty="0"/>
                  <a:t>messages </a:t>
                </a:r>
                <a14:m>
                  <m:oMath xmlns:m="http://schemas.openxmlformats.org/officeDocument/2006/math">
                    <m:r>
                      <a:rPr lang="en-US" i="1">
                        <a:latin typeface="Cambria Math"/>
                        <a:ea typeface="Cambria Math"/>
                      </a:rPr>
                      <m:t>→</m:t>
                    </m:r>
                  </m:oMath>
                </a14:m>
                <a:r>
                  <a:rPr lang="en-US" dirty="0"/>
                  <a:t> </a:t>
                </a:r>
                <a:r>
                  <a:rPr lang="en-US" dirty="0" smtClean="0"/>
                  <a:t>not </a:t>
                </a:r>
                <a:r>
                  <a:rPr lang="en-US" dirty="0"/>
                  <a:t>enough information yet</a:t>
                </a:r>
              </a:p>
              <a:p>
                <a:pPr lvl="2"/>
                <a:r>
                  <a:rPr lang="en-US" dirty="0" smtClean="0"/>
                  <a:t>Response messages </a:t>
                </a:r>
                <a14:m>
                  <m:oMath xmlns:m="http://schemas.openxmlformats.org/officeDocument/2006/math">
                    <m:r>
                      <a:rPr lang="en-US" i="1">
                        <a:latin typeface="Cambria Math"/>
                        <a:ea typeface="Cambria Math"/>
                      </a:rPr>
                      <m:t>→</m:t>
                    </m:r>
                  </m:oMath>
                </a14:m>
                <a:r>
                  <a:rPr lang="en-US" dirty="0" smtClean="0"/>
                  <a:t> easier to classify as late</a:t>
                </a:r>
                <a:endParaRPr lang="en-US" dirty="0"/>
              </a:p>
              <a:p>
                <a:endParaRPr lang="en-US" dirty="0" smtClean="0"/>
              </a:p>
              <a:p>
                <a:r>
                  <a:rPr lang="en-US" dirty="0"/>
                  <a:t>Bypassing the pipeline </a:t>
                </a:r>
                <a:endParaRPr lang="en-US" dirty="0" smtClean="0"/>
              </a:p>
              <a:p>
                <a:pPr lvl="1"/>
                <a:r>
                  <a:rPr lang="en-US" dirty="0" smtClean="0"/>
                  <a:t>Merge </a:t>
                </a:r>
                <a:r>
                  <a:rPr lang="en-US" dirty="0"/>
                  <a:t>s</a:t>
                </a:r>
                <a:r>
                  <a:rPr lang="en-US" dirty="0" smtClean="0"/>
                  <a:t>tages in the router and reduce latency</a:t>
                </a:r>
                <a:endParaRPr lang="en-US" dirty="0"/>
              </a:p>
              <a:p>
                <a:pPr lvl="2"/>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734" t="-1033"/>
                </a:stretch>
              </a:blipFill>
            </p:spPr>
            <p:txBody>
              <a:bodyPr/>
              <a:lstStyle/>
              <a:p>
                <a:r>
                  <a:rPr lang="en-US">
                    <a:noFill/>
                  </a:rPr>
                  <a:t> </a:t>
                </a:r>
              </a:p>
            </p:txBody>
          </p:sp>
        </mc:Fallback>
      </mc:AlternateContent>
    </p:spTree>
    <p:extLst>
      <p:ext uri="{BB962C8B-B14F-4D97-AF65-F5344CB8AC3E}">
        <p14:creationId xmlns:p14="http://schemas.microsoft.com/office/powerpoint/2010/main" val="48365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ue-v">
  <a:themeElements>
    <a:clrScheme name="blue-v 1">
      <a:dk1>
        <a:srgbClr val="000000"/>
      </a:dk1>
      <a:lt1>
        <a:srgbClr val="FFFFFF"/>
      </a:lt1>
      <a:dk2>
        <a:srgbClr val="3333CC"/>
      </a:dk2>
      <a:lt2>
        <a:srgbClr val="B2B2B2"/>
      </a:lt2>
      <a:accent1>
        <a:srgbClr val="DC0A00"/>
      </a:accent1>
      <a:accent2>
        <a:srgbClr val="008000"/>
      </a:accent2>
      <a:accent3>
        <a:srgbClr val="FFFFFF"/>
      </a:accent3>
      <a:accent4>
        <a:srgbClr val="000000"/>
      </a:accent4>
      <a:accent5>
        <a:srgbClr val="EBAAAA"/>
      </a:accent5>
      <a:accent6>
        <a:srgbClr val="007300"/>
      </a:accent6>
      <a:hlink>
        <a:srgbClr val="BF23BF"/>
      </a:hlink>
      <a:folHlink>
        <a:srgbClr val="FF9632"/>
      </a:folHlink>
    </a:clrScheme>
    <a:fontScheme name="blu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5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5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blue-v 1">
        <a:dk1>
          <a:srgbClr val="000000"/>
        </a:dk1>
        <a:lt1>
          <a:srgbClr val="FFFFFF"/>
        </a:lt1>
        <a:dk2>
          <a:srgbClr val="3333CC"/>
        </a:dk2>
        <a:lt2>
          <a:srgbClr val="B2B2B2"/>
        </a:lt2>
        <a:accent1>
          <a:srgbClr val="DC0A00"/>
        </a:accent1>
        <a:accent2>
          <a:srgbClr val="008000"/>
        </a:accent2>
        <a:accent3>
          <a:srgbClr val="FFFFFF"/>
        </a:accent3>
        <a:accent4>
          <a:srgbClr val="000000"/>
        </a:accent4>
        <a:accent5>
          <a:srgbClr val="EBAAAA"/>
        </a:accent5>
        <a:accent6>
          <a:srgbClr val="007300"/>
        </a:accent6>
        <a:hlink>
          <a:srgbClr val="BF23BF"/>
        </a:hlink>
        <a:folHlink>
          <a:srgbClr val="FF963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E:\witanworld\DAC\weblast\templates\blue-v.pot</Template>
  <TotalTime>16236204</TotalTime>
  <Pages>19</Pages>
  <Words>4585</Words>
  <Application>Microsoft Office PowerPoint</Application>
  <PresentationFormat>On-screen Show (4:3)</PresentationFormat>
  <Paragraphs>509</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blue-v</vt:lpstr>
      <vt:lpstr>PowerPoint Presentation</vt:lpstr>
      <vt:lpstr>Outline</vt:lpstr>
      <vt:lpstr>Target System</vt:lpstr>
      <vt:lpstr>Components of Memory Latency</vt:lpstr>
      <vt:lpstr>End-to-end Memory Latency Distribution</vt:lpstr>
      <vt:lpstr>Out-of-Order Execution and MLP</vt:lpstr>
      <vt:lpstr>Memory Bank Utilization</vt:lpstr>
      <vt:lpstr>Proposed Schemes</vt:lpstr>
      <vt:lpstr>Scheme 1</vt:lpstr>
      <vt:lpstr>Scheme 1: Calculating Age</vt:lpstr>
      <vt:lpstr>Scheme 1: Example</vt:lpstr>
      <vt:lpstr>Scheme 1: Late Threshold Calculation</vt:lpstr>
      <vt:lpstr>Scheme 2: Improving Bank Utilization</vt:lpstr>
      <vt:lpstr>Network Prioritization Implementation</vt:lpstr>
      <vt:lpstr>Experimental Setup</vt:lpstr>
      <vt:lpstr>Experimental Setup</vt:lpstr>
      <vt:lpstr>Experimental Results</vt:lpstr>
      <vt:lpstr>Experimental Results</vt:lpstr>
      <vt:lpstr>Experimental Results</vt:lpstr>
      <vt:lpstr>Sensitivity Analysis</vt:lpstr>
      <vt:lpstr>Sensitivity Analysis – “Late” Threshold </vt:lpstr>
      <vt:lpstr>Sensitivity Analysis – History Length </vt:lpstr>
      <vt:lpstr>Sensitivity Analysis – Number of MCs </vt:lpstr>
      <vt:lpstr>Sensitivity Analysis – 16 Cores</vt:lpstr>
      <vt:lpstr>Sensitivity Analysis – Router Stages</vt:lpstr>
      <vt:lpstr>Summary</vt:lpstr>
      <vt:lpstr>Questions?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kit</dc:title>
  <dc:creator>Carla Otten</dc:creator>
  <cp:lastModifiedBy>dellxps13</cp:lastModifiedBy>
  <cp:revision>977</cp:revision>
  <cp:lastPrinted>1998-03-19T00:23:44Z</cp:lastPrinted>
  <dcterms:created xsi:type="dcterms:W3CDTF">1995-04-19T10:16:14Z</dcterms:created>
  <dcterms:modified xsi:type="dcterms:W3CDTF">2012-12-05T17:00:30Z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cacou@xs4all.nl</vt:lpwstr>
  </property>
  <property fmtid="{D5CDD505-2E9C-101B-9397-08002B2CF9AE}" pid="8" name="HomePage">
    <vt:lpwstr/>
  </property>
  <property fmtid="{D5CDD505-2E9C-101B-9397-08002B2CF9AE}" pid="9" name="Other">
    <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9043968</vt:i4>
  </property>
  <property fmtid="{D5CDD505-2E9C-101B-9397-08002B2CF9AE}" pid="14" name="TextColor">
    <vt:i4>16777215</vt:i4>
  </property>
  <property fmtid="{D5CDD505-2E9C-101B-9397-08002B2CF9AE}" pid="15" name="LinkColor">
    <vt:i4>16777088</vt:i4>
  </property>
  <property fmtid="{D5CDD505-2E9C-101B-9397-08002B2CF9AE}" pid="16" name="VisitedColor">
    <vt:i4>12615935</vt:i4>
  </property>
  <property fmtid="{D5CDD505-2E9C-101B-9397-08002B2CF9AE}" pid="17" name="TransparentButton">
    <vt:i4>-1</vt:i4>
  </property>
  <property fmtid="{D5CDD505-2E9C-101B-9397-08002B2CF9AE}" pid="18" name="ButtonType">
    <vt:i4>3</vt:i4>
  </property>
  <property fmtid="{D5CDD505-2E9C-101B-9397-08002B2CF9AE}" pid="19" name="ShowNotes">
    <vt:bool>false</vt:bool>
  </property>
  <property fmtid="{D5CDD505-2E9C-101B-9397-08002B2CF9AE}" pid="20" name="NavBtnPos">
    <vt:i4>2</vt:i4>
  </property>
  <property fmtid="{D5CDD505-2E9C-101B-9397-08002B2CF9AE}" pid="21" name="OutputDir">
    <vt:lpwstr>E:\Carla\DAC</vt:lpwstr>
  </property>
</Properties>
</file>