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9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wang22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00"/>
    <a:srgbClr val="DDDDDD"/>
    <a:srgbClr val="B2B2B2"/>
    <a:srgbClr val="669900"/>
    <a:srgbClr val="C00000"/>
    <a:srgbClr val="0000CC"/>
    <a:srgbClr val="F70F09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2037" autoAdjust="0"/>
  </p:normalViewPr>
  <p:slideViewPr>
    <p:cSldViewPr>
      <p:cViewPr varScale="1">
        <p:scale>
          <a:sx n="103" d="100"/>
          <a:sy n="103" d="100"/>
        </p:scale>
        <p:origin x="-1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Arial" charset="0"/>
              </a:defRPr>
            </a:lvl1pPr>
          </a:lstStyle>
          <a:p>
            <a:pPr>
              <a:defRPr/>
            </a:pPr>
            <a:fld id="{EBB03DB0-A232-4F82-9050-EB78684DC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hidden">
          <a:xfrm>
            <a:off x="0" y="6035675"/>
            <a:ext cx="9144000" cy="8223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816346" y="6248400"/>
            <a:ext cx="1319592" cy="307777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0" dirty="0" smtClean="0">
                <a:solidFill>
                  <a:schemeClr val="bg1"/>
                </a:solidFill>
              </a:rPr>
              <a:t>MICRO 2012</a:t>
            </a:r>
          </a:p>
        </p:txBody>
      </p:sp>
      <p:pic>
        <p:nvPicPr>
          <p:cNvPr id="7" name="Picture 5" descr="intel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black">
          <a:xfrm>
            <a:off x="8154988" y="6146800"/>
            <a:ext cx="9890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25513" y="3606800"/>
            <a:ext cx="7754937" cy="1587500"/>
          </a:xfrm>
        </p:spPr>
        <p:txBody>
          <a:bodyPr lIns="92035" tIns="46019" rIns="92035" bIns="46019"/>
          <a:lstStyle>
            <a:lvl1pPr marL="0" indent="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928688" y="1957388"/>
            <a:ext cx="7754937" cy="1454150"/>
          </a:xfrm>
        </p:spPr>
        <p:txBody>
          <a:bodyPr lIns="64264" tIns="32131" rIns="64264" bIns="32131"/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3850" y="157163"/>
            <a:ext cx="2101850" cy="5832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125" y="157163"/>
            <a:ext cx="6156325" cy="5832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25" y="157163"/>
            <a:ext cx="8410575" cy="7572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66713" y="973138"/>
            <a:ext cx="8407400" cy="50165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713" y="973138"/>
            <a:ext cx="4127500" cy="501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973138"/>
            <a:ext cx="4127500" cy="5016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hidden">
          <a:xfrm>
            <a:off x="0" y="6035675"/>
            <a:ext cx="9144000" cy="8223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973138"/>
            <a:ext cx="84074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0" tIns="45702" rIns="91400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65125" y="157163"/>
            <a:ext cx="8410575" cy="75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35" tIns="46019" rIns="92035" bIns="460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pic>
        <p:nvPicPr>
          <p:cNvPr id="1029" name="Picture 5" descr="intel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black">
          <a:xfrm>
            <a:off x="7996238" y="6115050"/>
            <a:ext cx="9890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0" hangingPunct="0">
              <a:defRPr/>
            </a:pPr>
            <a:fld id="{DEB12C37-CDC7-46A9-96CD-739B92070B2E}" type="slidenum">
              <a:rPr lang="en-US" sz="900">
                <a:solidFill>
                  <a:schemeClr val="bg1"/>
                </a:solidFill>
              </a:rPr>
              <a:pPr eaLnBrk="0" hangingPunct="0">
                <a:defRPr/>
              </a:pPr>
              <a:t>‹#›</a:t>
            </a:fld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5763" y="63452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chemeClr val="bg1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130925"/>
            <a:ext cx="36210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1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393555" y="6057900"/>
            <a:ext cx="2607445" cy="307777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r>
              <a:rPr lang="en-US" sz="1400" b="0" dirty="0" smtClean="0">
                <a:solidFill>
                  <a:schemeClr val="bg1"/>
                </a:solidFill>
              </a:rPr>
              <a:t>Programming Systems Lab</a:t>
            </a:r>
            <a:endParaRPr lang="en-US" sz="1400" b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225425" indent="-225425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2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25425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1225" indent="-225425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  <a:cs typeface="+mn-cs"/>
        </a:defRPr>
      </a:lvl3pPr>
      <a:lvl4pPr marL="1265238" indent="-2397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Times New Roman" pitchFamily="18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727200" indent="-23018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+mn-cs"/>
        </a:defRPr>
      </a:lvl5pPr>
      <a:lvl6pPr marL="2184400" indent="-230188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+mn-cs"/>
        </a:defRPr>
      </a:lvl6pPr>
      <a:lvl7pPr marL="2641600" indent="-230188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+mn-cs"/>
        </a:defRPr>
      </a:lvl7pPr>
      <a:lvl8pPr marL="3098800" indent="-230188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+mn-cs"/>
        </a:defRPr>
      </a:lvl8pPr>
      <a:lvl9pPr marL="3556000" indent="-230188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SMARQ: Software-Managed Alias Register Queue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312416"/>
            <a:ext cx="4142173" cy="1586883"/>
          </a:xfrm>
          <a:solidFill>
            <a:schemeClr val="accent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381000" prst="coolSlant"/>
          </a:sp3d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SW-Managed Alias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egister File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SW Speculation on In-Order CPU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Itanium - False Positive Issue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Transmeta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- Scalability Issue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420340" y="1312416"/>
            <a:ext cx="4647460" cy="15831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381000" prst="coolSlant"/>
          </a:sp3d>
        </p:spPr>
        <p:txBody>
          <a:bodyPr vert="horz" wrap="square" lIns="91400" tIns="45702" rIns="91400" bIns="45702" numCol="1" anchor="t" anchorCtr="0" compatLnSpc="1">
            <a:prstTxWarp prst="textNoShape">
              <a:avLst/>
            </a:prstTxWarp>
          </a:bodyPr>
          <a:lstStyle>
            <a:lvl1pPr marL="225425" indent="-225425" algn="l" rtl="0" eaLnBrk="0" fontAlgn="base" hangingPunct="0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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225425" algn="l" rtl="0" eaLnBrk="0" fontAlgn="base" hangingPunct="0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911225" indent="-225425" algn="l" rtl="0" eaLnBrk="0" fontAlgn="base" hangingPunct="0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65238" indent="-2397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Times New Roman" pitchFamily="18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727200" indent="-23018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defRPr>
            </a:lvl5pPr>
            <a:lvl6pPr marL="2184400" indent="-23018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defRPr>
            </a:lvl6pPr>
            <a:lvl7pPr marL="2641600" indent="-23018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defRPr>
            </a:lvl7pPr>
            <a:lvl8pPr marL="3098800" indent="-23018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defRPr>
            </a:lvl8pPr>
            <a:lvl9pPr marL="3556000" indent="-23018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50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HW-Managed Alias Register Queue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HW Speculation on Out-of-Order CPU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Efficiency Issue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Generalization Issue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150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358718"/>
            <a:ext cx="7239000" cy="2590800"/>
          </a:xfrm>
          <a:solidFill>
            <a:schemeClr val="accent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381000" prst="coolSlant"/>
          </a:sp3d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SMARQ: SW-Managed Alias Register Queue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Novel architecture features and compiler algorithms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Solve all the issues in previous works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39% speedup with SW speculation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speedup from no false positive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10% speedup from scalability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4488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4488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ight Arrow 51"/>
          <p:cNvSpPr/>
          <p:nvPr/>
        </p:nvSpPr>
        <p:spPr bwMode="auto">
          <a:xfrm>
            <a:off x="2362200" y="2899299"/>
            <a:ext cx="1676400" cy="459419"/>
          </a:xfrm>
          <a:prstGeom prst="rightArrow">
            <a:avLst/>
          </a:prstGeom>
          <a:solidFill>
            <a:srgbClr val="0070C0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20699999"/>
            </a:camera>
            <a:lightRig rig="threePt" dir="t"/>
          </a:scene3d>
          <a:sp3d>
            <a:bevelT w="1270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charset="0"/>
            </a:endParaRPr>
          </a:p>
        </p:txBody>
      </p:sp>
      <p:sp>
        <p:nvSpPr>
          <p:cNvPr id="55" name="Right Arrow 54"/>
          <p:cNvSpPr/>
          <p:nvPr/>
        </p:nvSpPr>
        <p:spPr bwMode="auto">
          <a:xfrm flipH="1">
            <a:off x="4572000" y="2895600"/>
            <a:ext cx="1600200" cy="459419"/>
          </a:xfrm>
          <a:prstGeom prst="rightArrow">
            <a:avLst/>
          </a:prstGeom>
          <a:solidFill>
            <a:srgbClr val="0070C0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900000"/>
            </a:camera>
            <a:lightRig rig="threePt" dir="t"/>
          </a:scene3d>
          <a:sp3d>
            <a:bevelT w="1270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6401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ntel3.0-blue">
  <a:themeElements>
    <a:clrScheme name="">
      <a:dk1>
        <a:srgbClr val="000000"/>
      </a:dk1>
      <a:lt1>
        <a:srgbClr val="FFFFFF"/>
      </a:lt1>
      <a:dk2>
        <a:srgbClr val="0860A8"/>
      </a:dk2>
      <a:lt2>
        <a:srgbClr val="000000"/>
      </a:lt2>
      <a:accent1>
        <a:srgbClr val="009900"/>
      </a:accent1>
      <a:accent2>
        <a:srgbClr val="FF5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E75300"/>
      </a:accent6>
      <a:hlink>
        <a:srgbClr val="567EB9"/>
      </a:hlink>
      <a:folHlink>
        <a:srgbClr val="AA014C"/>
      </a:folHlink>
    </a:clrScheme>
    <a:fontScheme name="intel3.0-blu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intel3.0-blu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l3.0-blue 8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5BB3B9"/>
        </a:hlink>
        <a:folHlink>
          <a:srgbClr val="CC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9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FFCC00"/>
        </a:hlink>
        <a:folHlink>
          <a:srgbClr val="CC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0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009999"/>
        </a:hlink>
        <a:folHlink>
          <a:srgbClr val="CC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1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009999"/>
        </a:hlink>
        <a:folHlink>
          <a:srgbClr val="CC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2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009999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3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66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C00"/>
        </a:accent6>
        <a:hlink>
          <a:srgbClr val="00C5C0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4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5C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300"/>
        </a:accent6>
        <a:hlink>
          <a:srgbClr val="00C5C0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5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5C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300"/>
        </a:accent6>
        <a:hlink>
          <a:srgbClr val="10C8E1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l3.0-blue 16">
        <a:dk1>
          <a:srgbClr val="000000"/>
        </a:dk1>
        <a:lt1>
          <a:srgbClr val="FFFFFF"/>
        </a:lt1>
        <a:dk2>
          <a:srgbClr val="0034FF"/>
        </a:dk2>
        <a:lt2>
          <a:srgbClr val="FDB605"/>
        </a:lt2>
        <a:accent1>
          <a:srgbClr val="66CC33"/>
        </a:accent1>
        <a:accent2>
          <a:srgbClr val="FF5C00"/>
        </a:accent2>
        <a:accent3>
          <a:srgbClr val="AAAEFF"/>
        </a:accent3>
        <a:accent4>
          <a:srgbClr val="DADADA"/>
        </a:accent4>
        <a:accent5>
          <a:srgbClr val="B8E2AD"/>
        </a:accent5>
        <a:accent6>
          <a:srgbClr val="E75300"/>
        </a:accent6>
        <a:hlink>
          <a:srgbClr val="10C8E1"/>
        </a:hlink>
        <a:folHlink>
          <a:srgbClr val="F3016E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STP_SW_overview080311</Template>
  <TotalTime>6895</TotalTime>
  <Words>88</Words>
  <Application>Microsoft Macintosh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intel3.0-blue</vt:lpstr>
      <vt:lpstr>SMARQ: Software-Managed Alias Register Queue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Co-designed Low-power IA (CLPIA)</dc:title>
  <dc:creator>ywu1</dc:creator>
  <cp:lastModifiedBy>Onur Mutlu</cp:lastModifiedBy>
  <cp:revision>1547</cp:revision>
  <dcterms:created xsi:type="dcterms:W3CDTF">2008-05-06T22:34:23Z</dcterms:created>
  <dcterms:modified xsi:type="dcterms:W3CDTF">2012-12-02T18:47:07Z</dcterms:modified>
</cp:coreProperties>
</file>