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256" r:id="rId2"/>
    <p:sldId id="371" r:id="rId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•"/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0000FF"/>
    <a:srgbClr val="00FF00"/>
    <a:srgbClr val="652B91"/>
    <a:srgbClr val="FF3300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09" autoAdjust="0"/>
    <p:restoredTop sz="82124" autoAdjust="0"/>
  </p:normalViewPr>
  <p:slideViewPr>
    <p:cSldViewPr>
      <p:cViewPr>
        <p:scale>
          <a:sx n="60" d="100"/>
          <a:sy n="60" d="100"/>
        </p:scale>
        <p:origin x="-13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1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E6F478FE-DAB0-4AE4-83B1-BA68D5CD30CF}" type="datetimeFigureOut">
              <a:rPr lang="zh-CN" altLang="en-US"/>
              <a:pPr/>
              <a:t>12/1/12</a:t>
            </a:fld>
            <a:endParaRPr lang="en-US" altLang="zh-CN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8A821259-B053-4454-A064-8674279DB63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1860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37539B3E-20BA-4BFD-8320-2003C8DC76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93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9B3E-20BA-4BFD-8320-2003C8DC7675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1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94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94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ACD4156-AB31-4442-96D7-7289569BD7DA}" type="datetime3">
              <a:rPr lang="en-US"/>
              <a:pPr/>
              <a:t>1 December 2012</a:t>
            </a:fld>
            <a:endParaRPr lang="en-US" altLang="zh-CN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ASPLOS 2011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93C0CC-4030-4AE3-B483-839D2A8B3A5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237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97C66-3C3D-497A-9B35-597574848B6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788A2-C039-4F00-B46B-003E9EFAD099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503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82EC8-C89F-4216-98CE-D41E30830DB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5FEA2-6953-47AD-8BD3-67A33C4DE312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341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604F3-00FE-4A14-BD5D-EE079BF0844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BF949-1EAD-44F8-AACE-645B5A8583EE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2392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46FF2-ED76-4721-A8B4-96E01003037C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A175C-D634-489B-86BD-24CCBE4D0290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7026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96BFFC-3E91-4721-B80B-8EE8CD6B1CC7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179388" y="6524625"/>
            <a:ext cx="2411412" cy="333375"/>
          </a:xfrm>
        </p:spPr>
        <p:txBody>
          <a:bodyPr/>
          <a:lstStyle>
            <a:lvl1pPr>
              <a:defRPr/>
            </a:lvl1pPr>
          </a:lstStyle>
          <a:p>
            <a:fld id="{A2883C40-0769-4A15-8A68-4572D3B9F05F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17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FA205-D5DE-42C6-BC11-8C883C066FFA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EE69B-23AA-471D-A8ED-D2B418B8D451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279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A5302-B829-4E08-AC75-8A47BDFBC4F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123C2-8FCA-45E7-A9D6-B8E5BE9378BD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637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79D0E-4D69-4D26-A8E4-C68FA92EF84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B4920-FCE3-4430-B363-B427D240BE37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020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6F055-B7AF-4373-AD55-82E69696A28F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9C099-1CAE-41B0-B242-1A883A2F7508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736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44A38-35F8-40A3-893D-E7CFC8C76F6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FCA81-7BD7-42D2-BC6B-98A867495DE8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46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A2765-B076-4FE3-8A46-88EA07240617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D0959-476F-4EC8-93F6-E375ADCA94DF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241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DB69C-4E0D-454A-A56D-BAC8F3F8EE4D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D50EC-039E-4788-B4CA-79C3ADC134A1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927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B0A7C-6C14-47A4-89CE-5074075A8360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D34F0-42FD-4680-A987-40EE303B5A55}" type="datetime3">
              <a:rPr lang="en-US"/>
              <a:pPr/>
              <a:t>1 December 2012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641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rgbClr val="CC0000"/>
                </a:solidFill>
                <a:latin typeface="Arial Black" pitchFamily="34" charset="0"/>
              </a:defRPr>
            </a:lvl1pPr>
          </a:lstStyle>
          <a:p>
            <a:fld id="{9E4A8C0A-2AB6-4CA3-A642-F10E3CA1354C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solidFill>
              <a:srgbClr val="FAB8B8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>
                    <a:alpha val="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rgbClr val="FA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rgbClr val="FA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rgbClr val="F670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rgbClr val="FA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rgbClr val="F670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rgbClr val="F670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819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83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24625"/>
            <a:ext cx="24114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1">
                <a:solidFill>
                  <a:srgbClr val="CC0000"/>
                </a:solidFill>
              </a:defRPr>
            </a:lvl1pPr>
          </a:lstStyle>
          <a:p>
            <a:fld id="{F344355F-6A43-44B5-A8B5-B1AE3A6E0856}" type="datetime3">
              <a:rPr lang="en-US"/>
              <a:pPr/>
              <a:t>1 December 2012</a:t>
            </a:fld>
            <a:endParaRPr lang="en-US" altLang="zh-CN"/>
          </a:p>
        </p:txBody>
      </p:sp>
      <p:pic>
        <p:nvPicPr>
          <p:cNvPr id="8199" name="Picture 18" descr="university-of-michigan_logo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938" y="42863"/>
            <a:ext cx="7731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9" descr="rutgers_images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2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Calibri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87BB6DB5-7908-4B2A-968E-D2EB59098558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1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pic>
        <p:nvPicPr>
          <p:cNvPr id="10243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84840">
            <a:off x="611188" y="1268413"/>
            <a:ext cx="15113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84840">
            <a:off x="250825" y="1268413"/>
            <a:ext cx="15113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700213"/>
            <a:ext cx="8064500" cy="1470025"/>
          </a:xfrm>
        </p:spPr>
        <p:txBody>
          <a:bodyPr/>
          <a:lstStyle/>
          <a:p>
            <a:pPr algn="ctr" eaLnBrk="1" hangingPunct="1"/>
            <a:r>
              <a:rPr lang="en-US" altLang="zh-CN" sz="3800" smtClean="0">
                <a:solidFill>
                  <a:srgbClr val="FF0000"/>
                </a:solidFill>
              </a:rPr>
              <a:t>CoScale: Coordinating CPU and Memory System DVFS in Server Systems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188" y="3429000"/>
            <a:ext cx="8135937" cy="12779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sz="2600" dirty="0" smtClean="0"/>
              <a:t>  </a:t>
            </a:r>
            <a:r>
              <a:rPr lang="en-US" altLang="zh-CN" sz="2600" dirty="0" err="1" smtClean="0">
                <a:solidFill>
                  <a:srgbClr val="FF0000"/>
                </a:solidFill>
              </a:rPr>
              <a:t>Qingyuan</a:t>
            </a:r>
            <a:r>
              <a:rPr lang="en-US" altLang="zh-CN" sz="2600" dirty="0" smtClean="0">
                <a:solidFill>
                  <a:srgbClr val="FF0000"/>
                </a:solidFill>
              </a:rPr>
              <a:t> Deng, </a:t>
            </a:r>
            <a:r>
              <a:rPr lang="en-US" altLang="zh-CN" sz="2600" dirty="0" smtClean="0"/>
              <a:t>David </a:t>
            </a:r>
            <a:r>
              <a:rPr lang="en-US" altLang="zh-CN" sz="2600" dirty="0" err="1" smtClean="0"/>
              <a:t>Meisner</a:t>
            </a:r>
            <a:r>
              <a:rPr lang="en-US" altLang="zh-CN" sz="2600" baseline="50000" dirty="0" smtClean="0"/>
              <a:t>+</a:t>
            </a:r>
            <a:r>
              <a:rPr lang="en-US" altLang="zh-CN" sz="2600" dirty="0" smtClean="0"/>
              <a:t>, </a:t>
            </a:r>
            <a:r>
              <a:rPr lang="en-US" altLang="zh-CN" sz="2600" dirty="0" err="1" smtClean="0"/>
              <a:t>Abhishek</a:t>
            </a:r>
            <a:r>
              <a:rPr lang="en-US" altLang="zh-CN" sz="2600" dirty="0" smtClean="0"/>
              <a:t> </a:t>
            </a:r>
            <a:r>
              <a:rPr lang="en-US" altLang="zh-CN" sz="2600" dirty="0" err="1" smtClean="0"/>
              <a:t>Bhattacharjee</a:t>
            </a:r>
            <a:r>
              <a:rPr lang="en-US" altLang="zh-CN" sz="2600" dirty="0" smtClean="0"/>
              <a:t>, 	Thomas F. </a:t>
            </a:r>
            <a:r>
              <a:rPr lang="en-US" altLang="zh-CN" sz="2600" dirty="0" err="1" smtClean="0"/>
              <a:t>Wenisch</a:t>
            </a:r>
            <a:r>
              <a:rPr lang="en-US" altLang="zh-CN" sz="2600" dirty="0" smtClean="0"/>
              <a:t>*, and Ricardo </a:t>
            </a:r>
            <a:r>
              <a:rPr lang="en-US" altLang="zh-CN" sz="2600" dirty="0" err="1" smtClean="0"/>
              <a:t>Bianchini</a:t>
            </a:r>
            <a:endParaRPr lang="en-US" altLang="zh-CN" sz="2600" dirty="0" smtClean="0"/>
          </a:p>
          <a:p>
            <a:pPr marL="0" indent="0" eaLnBrk="1" hangingPunct="1">
              <a:buFontTx/>
              <a:buNone/>
            </a:pPr>
            <a:endParaRPr lang="en-US" altLang="zh-CN" sz="2600" dirty="0" smtClean="0"/>
          </a:p>
          <a:p>
            <a:pPr marL="0" indent="0" eaLnBrk="1" hangingPunct="1">
              <a:buFontTx/>
              <a:buNone/>
            </a:pPr>
            <a:endParaRPr lang="en-US" altLang="zh-CN" sz="2600" dirty="0"/>
          </a:p>
          <a:p>
            <a:pPr marL="0" indent="0" eaLnBrk="1" hangingPunct="1">
              <a:buFontTx/>
              <a:buNone/>
            </a:pPr>
            <a:r>
              <a:rPr lang="en-US" altLang="zh-CN" sz="2600" dirty="0" smtClean="0"/>
              <a:t>Rutgers University   </a:t>
            </a:r>
            <a:r>
              <a:rPr lang="en-US" altLang="zh-CN" sz="1800" dirty="0" smtClean="0"/>
              <a:t>+</a:t>
            </a:r>
            <a:r>
              <a:rPr lang="en-US" altLang="zh-CN" sz="2600" dirty="0" smtClean="0"/>
              <a:t>Facebook Inc.  </a:t>
            </a:r>
            <a:r>
              <a:rPr lang="en-US" altLang="zh-CN" sz="1800" dirty="0" smtClean="0"/>
              <a:t>*</a:t>
            </a:r>
            <a:r>
              <a:rPr lang="en-US" altLang="zh-CN" sz="2600" dirty="0" smtClean="0"/>
              <a:t>University of Michigan</a:t>
            </a:r>
          </a:p>
          <a:p>
            <a:pPr marL="0" indent="0" eaLnBrk="1" hangingPunct="1">
              <a:buFontTx/>
              <a:buNone/>
            </a:pPr>
            <a:endParaRPr lang="en-US" altLang="zh-CN" sz="2600" dirty="0" smtClean="0">
              <a:solidFill>
                <a:srgbClr val="FF66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altLang="zh-CN" sz="2000" dirty="0" smtClean="0"/>
              <a:t>                              </a:t>
            </a:r>
          </a:p>
        </p:txBody>
      </p:sp>
      <p:pic>
        <p:nvPicPr>
          <p:cNvPr id="10247" name="Picture 4" descr="rutgers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672" y="4586006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5" descr="University-Michigan-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39969"/>
            <a:ext cx="72072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4" descr="ANd9GcRs2TTRKsAglCTBNicss1TiKHT9WdfEavRT-aPVFTGV-N3wXUJnr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96975"/>
            <a:ext cx="10810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D:\Qingyuan Deng\My Documents\study materials\research\memory bandwidth\mem_dvfs\slides\68051_10151509108346729_1731694342_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792" y="4636200"/>
            <a:ext cx="597506" cy="59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7B00102B-A7CF-44C0-B4E2-0FD9F53C68D2}" type="slidenum">
              <a:rPr lang="zh-CN" altLang="en-US">
                <a:solidFill>
                  <a:srgbClr val="CC0000"/>
                </a:solidFill>
                <a:latin typeface="Arial Black" pitchFamily="34" charset="0"/>
              </a:rPr>
              <a:pPr/>
              <a:t>2</a:t>
            </a:fld>
            <a:endParaRPr lang="en-US" altLang="zh-CN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933450"/>
          </a:xfrm>
        </p:spPr>
        <p:txBody>
          <a:bodyPr/>
          <a:lstStyle/>
          <a:p>
            <a:pPr eaLnBrk="1" hangingPunct="1"/>
            <a:r>
              <a:rPr lang="en-US" altLang="zh-CN" sz="3200" dirty="0" err="1"/>
              <a:t>CoScale</a:t>
            </a:r>
            <a:r>
              <a:rPr lang="en-US" altLang="zh-CN" sz="3200" dirty="0"/>
              <a:t>: Coordinating CPU and memory DVFS</a:t>
            </a:r>
            <a:endParaRPr lang="en-US" altLang="zh-CN" sz="3200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80728"/>
            <a:ext cx="8568183" cy="53276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Tx/>
            </a:pPr>
            <a:r>
              <a:rPr lang="en-US" altLang="zh-CN" sz="2400" dirty="0" smtClean="0"/>
              <a:t>Motivation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smtClean="0"/>
              <a:t>Lots </a:t>
            </a:r>
            <a:r>
              <a:rPr lang="en-US" altLang="zh-CN" sz="2000" dirty="0"/>
              <a:t>of previous CPU DVFS works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err="1" smtClean="0"/>
              <a:t>MemScale</a:t>
            </a:r>
            <a:r>
              <a:rPr lang="en-US" altLang="zh-CN" sz="2000" dirty="0" smtClean="0"/>
              <a:t>: </a:t>
            </a:r>
            <a:r>
              <a:rPr lang="en-US" altLang="zh-CN" sz="2000" dirty="0"/>
              <a:t>A</a:t>
            </a:r>
            <a:r>
              <a:rPr lang="en-US" altLang="zh-CN" sz="2000" dirty="0" smtClean="0"/>
              <a:t>ctive </a:t>
            </a:r>
            <a:r>
              <a:rPr lang="en-US" altLang="zh-CN" sz="2000" dirty="0"/>
              <a:t>low-power modes for </a:t>
            </a:r>
            <a:r>
              <a:rPr lang="en-US" altLang="zh-CN" sz="2000" dirty="0" smtClean="0"/>
              <a:t>memory [ASPLOS’11]</a:t>
            </a:r>
            <a:endParaRPr lang="en-US" altLang="zh-CN" sz="2000" dirty="0"/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/>
              <a:t>Uncoordinated DVFS causes poor </a:t>
            </a:r>
            <a:r>
              <a:rPr lang="en-US" altLang="zh-CN" sz="2000" dirty="0" smtClean="0"/>
              <a:t>behavior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/>
              <a:t>Need </a:t>
            </a:r>
            <a:r>
              <a:rPr lang="en-US" altLang="zh-CN" sz="2000" dirty="0">
                <a:solidFill>
                  <a:srgbClr val="FF0000"/>
                </a:solidFill>
              </a:rPr>
              <a:t>coordinated CPU and memory DVFS </a:t>
            </a:r>
            <a:r>
              <a:rPr lang="en-US" altLang="zh-CN" sz="2000" dirty="0"/>
              <a:t>to achieve best </a:t>
            </a:r>
            <a:r>
              <a:rPr lang="en-US" altLang="zh-CN" sz="2000" dirty="0" smtClean="0"/>
              <a:t>results</a:t>
            </a:r>
            <a:endParaRPr lang="en-US" altLang="zh-CN" sz="2400" dirty="0" smtClean="0"/>
          </a:p>
          <a:p>
            <a:pPr eaLnBrk="1" hangingPunct="1">
              <a:lnSpc>
                <a:spcPct val="120000"/>
              </a:lnSpc>
              <a:buClrTx/>
            </a:pPr>
            <a:r>
              <a:rPr lang="en-US" altLang="zh-CN" sz="2400" dirty="0" smtClean="0"/>
              <a:t>Contributions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/>
              <a:t>First coordinated DVFS strategy for CPU and memory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/>
              <a:t>New </a:t>
            </a:r>
            <a:r>
              <a:rPr lang="en-US" altLang="zh-CN" sz="2000" dirty="0" smtClean="0"/>
              <a:t>performance </a:t>
            </a:r>
            <a:r>
              <a:rPr lang="en-US" altLang="zh-CN" sz="2000" dirty="0"/>
              <a:t>counters to capture energy and performance</a:t>
            </a:r>
          </a:p>
          <a:p>
            <a:pPr lvl="1" eaLnBrk="1" hangingPunct="1">
              <a:lnSpc>
                <a:spcPct val="120000"/>
              </a:lnSpc>
              <a:buClrTx/>
            </a:pPr>
            <a:r>
              <a:rPr lang="en-US" altLang="zh-CN" sz="2000" dirty="0" smtClean="0"/>
              <a:t>Policy </a:t>
            </a:r>
            <a:r>
              <a:rPr lang="en-US" altLang="zh-CN" sz="2000" dirty="0"/>
              <a:t>to constrain the search space to good frequency combinations </a:t>
            </a:r>
          </a:p>
          <a:p>
            <a:pPr>
              <a:lnSpc>
                <a:spcPct val="105000"/>
              </a:lnSpc>
              <a:buClrTx/>
            </a:pPr>
            <a:r>
              <a:rPr lang="en-US" altLang="zh-CN" sz="2400" dirty="0" err="1" smtClean="0"/>
              <a:t>Avg</a:t>
            </a:r>
            <a:r>
              <a:rPr lang="en-US" altLang="zh-CN" sz="2400" dirty="0" smtClean="0">
                <a:solidFill>
                  <a:srgbClr val="FF0000"/>
                </a:solidFill>
              </a:rPr>
              <a:t> 16% </a:t>
            </a:r>
            <a:r>
              <a:rPr lang="en-US" altLang="zh-CN" sz="2400" dirty="0" smtClean="0"/>
              <a:t>(max </a:t>
            </a:r>
            <a:r>
              <a:rPr lang="en-US" altLang="zh-CN" sz="2400" dirty="0" smtClean="0">
                <a:solidFill>
                  <a:srgbClr val="FF0000"/>
                </a:solidFill>
              </a:rPr>
              <a:t>24%</a:t>
            </a:r>
            <a:r>
              <a:rPr lang="en-US" altLang="zh-CN" sz="2400" dirty="0" smtClean="0"/>
              <a:t>)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/>
              <a:t>energy savings for wide range of workloads </a:t>
            </a:r>
          </a:p>
          <a:p>
            <a:pPr>
              <a:lnSpc>
                <a:spcPct val="105000"/>
              </a:lnSpc>
              <a:buClrTx/>
            </a:pPr>
            <a:r>
              <a:rPr lang="en-US" altLang="zh-CN" sz="2400" dirty="0" smtClean="0"/>
              <a:t>Framework for coordination of techniques across components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7453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56575</TotalTime>
  <Words>117</Words>
  <Application>Microsoft Macintosh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Pixel</vt:lpstr>
      <vt:lpstr>CoScale: Coordinating CPU and Memory System DVFS in Server Systems</vt:lpstr>
      <vt:lpstr>CoScale: Coordinating CPU and memory DVFS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dqy</dc:creator>
  <cp:lastModifiedBy>Onur Mutlu</cp:lastModifiedBy>
  <cp:revision>285</cp:revision>
  <dcterms:created xsi:type="dcterms:W3CDTF">2010-08-07T01:53:30Z</dcterms:created>
  <dcterms:modified xsi:type="dcterms:W3CDTF">2012-12-02T06:10:46Z</dcterms:modified>
</cp:coreProperties>
</file>