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1"/>
  </p:sldMasterIdLst>
  <p:notesMasterIdLst>
    <p:notesMasterId r:id="rId4"/>
  </p:notesMasterIdLst>
  <p:handoutMasterIdLst>
    <p:handoutMasterId r:id="rId5"/>
  </p:handoutMasterIdLst>
  <p:sldIdLst>
    <p:sldId id="256" r:id="rId2"/>
    <p:sldId id="371" r:id="rId3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20000"/>
      </a:spcBef>
      <a:spcAft>
        <a:spcPct val="0"/>
      </a:spcAft>
      <a:buFont typeface="Wingdings" pitchFamily="2" charset="2"/>
      <a:buChar char="•"/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Font typeface="Wingdings" pitchFamily="2" charset="2"/>
      <a:buChar char="•"/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Font typeface="Wingdings" pitchFamily="2" charset="2"/>
      <a:buChar char="•"/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Font typeface="Wingdings" pitchFamily="2" charset="2"/>
      <a:buChar char="•"/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Font typeface="Wingdings" pitchFamily="2" charset="2"/>
      <a:buChar char="•"/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CC00"/>
    <a:srgbClr val="0000FF"/>
    <a:srgbClr val="00FF00"/>
    <a:srgbClr val="652B91"/>
    <a:srgbClr val="FF3300"/>
    <a:srgbClr val="6600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09" autoAdjust="0"/>
    <p:restoredTop sz="82124" autoAdjust="0"/>
  </p:normalViewPr>
  <p:slideViewPr>
    <p:cSldViewPr>
      <p:cViewPr>
        <p:scale>
          <a:sx n="60" d="100"/>
          <a:sy n="60" d="100"/>
        </p:scale>
        <p:origin x="-1344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12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zh-CN" altLang="en-US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fld id="{E6F478FE-DAB0-4AE4-83B1-BA68D5CD30CF}" type="datetimeFigureOut">
              <a:rPr lang="zh-CN" altLang="en-US"/>
              <a:pPr/>
              <a:t>12/1/12</a:t>
            </a:fld>
            <a:endParaRPr lang="en-US" altLang="zh-CN"/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en-US" altLang="zh-CN"/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fld id="{8A821259-B053-4454-A064-8674279DB63A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18603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en-US" altLang="zh-CN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en-US" altLang="zh-CN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fld id="{37539B3E-20BA-4BFD-8320-2003C8DC767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19398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dirty="0" smtClean="0">
              <a:ea typeface="宋体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539B3E-20BA-4BFD-8320-2003C8DC7675}" type="slidenum">
              <a:rPr lang="en-US" altLang="zh-CN" smtClean="0"/>
              <a:pPr/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6413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5941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5941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  <a:latin typeface="Arial" charset="0"/>
              </a:defRPr>
            </a:lvl1pPr>
          </a:lstStyle>
          <a:p>
            <a:fld id="{0ACD4156-AB31-4442-96D7-7289569BD7DA}" type="datetime3">
              <a:rPr lang="en-US"/>
              <a:pPr/>
              <a:t>1 December 2012</a:t>
            </a:fld>
            <a:endParaRPr lang="en-US" altLang="zh-CN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FontTx/>
              <a:buNone/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r>
              <a:rPr lang="en-US" altLang="zh-CN"/>
              <a:t>ASPLOS 2011</a:t>
            </a: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193C0CC-4030-4AE3-B483-839D2A8B3A57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2379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A97C66-3C3D-497A-9B35-597574848B69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C788A2-C039-4F00-B46B-003E9EFAD099}" type="datetime3">
              <a:rPr lang="en-US"/>
              <a:pPr/>
              <a:t>1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45034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882EC8-C89F-4216-98CE-D41E30830DB8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45FEA2-6953-47AD-8BD3-67A33C4DE312}" type="datetime3">
              <a:rPr lang="en-US"/>
              <a:pPr/>
              <a:t>1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33416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9604F3-00FE-4A14-BD5D-EE079BF08443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BBF949-1EAD-44F8-AACE-645B5A8583EE}" type="datetime3">
              <a:rPr lang="en-US"/>
              <a:pPr/>
              <a:t>1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23926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746FF2-ED76-4721-A8B4-96E01003037C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EA175C-D634-489B-86BD-24CCBE4D0290}" type="datetime3">
              <a:rPr lang="en-US"/>
              <a:pPr/>
              <a:t>1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7026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596BFFC-3E91-4721-B80B-8EE8CD6B1CC7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>
          <a:xfrm>
            <a:off x="179388" y="6524625"/>
            <a:ext cx="2411412" cy="333375"/>
          </a:xfrm>
        </p:spPr>
        <p:txBody>
          <a:bodyPr/>
          <a:lstStyle>
            <a:lvl1pPr>
              <a:defRPr/>
            </a:lvl1pPr>
          </a:lstStyle>
          <a:p>
            <a:fld id="{A2883C40-0769-4A15-8A68-4572D3B9F05F}" type="datetime3">
              <a:rPr lang="en-US"/>
              <a:pPr/>
              <a:t>1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7176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EFA205-D5DE-42C6-BC11-8C883C066FFA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AEE69B-23AA-471D-A8ED-D2B418B8D451}" type="datetime3">
              <a:rPr lang="en-US"/>
              <a:pPr/>
              <a:t>1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2798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CA5302-B829-4E08-AC75-8A47BDFBC4F3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6123C2-8FCA-45E7-A9D6-B8E5BE9378BD}" type="datetime3">
              <a:rPr lang="en-US"/>
              <a:pPr/>
              <a:t>1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6372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379D0E-4D69-4D26-A8E4-C68FA92EF843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6B4920-FCE3-4430-B363-B427D240BE37}" type="datetime3">
              <a:rPr lang="en-US"/>
              <a:pPr/>
              <a:t>1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0204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B6F055-B7AF-4373-AD55-82E69696A28F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59C099-1CAE-41B0-B242-1A883A2F7508}" type="datetime3">
              <a:rPr lang="en-US"/>
              <a:pPr/>
              <a:t>1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7368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244A38-35F8-40A3-893D-E7CFC8C76F68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9FCA81-7BD7-42D2-BC6B-98A867495DE8}" type="datetime3">
              <a:rPr lang="en-US"/>
              <a:pPr/>
              <a:t>1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7468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9A2765-B076-4FE3-8A46-88EA07240617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4D0959-476F-4EC8-93F6-E375ADCA94DF}" type="datetime3">
              <a:rPr lang="en-US"/>
              <a:pPr/>
              <a:t>1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2417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7DB69C-4E0D-454A-A56D-BAC8F3F8EE4D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D50EC-039E-4788-B4CA-79C3ADC134A1}" type="datetime3">
              <a:rPr lang="en-US"/>
              <a:pPr/>
              <a:t>1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9279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3B0A7C-6C14-47A4-89CE-5074075A8360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4D34F0-42FD-4680-A987-40EE303B5A55}" type="datetime3">
              <a:rPr lang="en-US"/>
              <a:pPr/>
              <a:t>1 December 2012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6413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jpeg"/><Relationship Id="rId17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>
                <a:solidFill>
                  <a:srgbClr val="CC0000"/>
                </a:solidFill>
                <a:latin typeface="Arial Black" pitchFamily="34" charset="0"/>
              </a:defRPr>
            </a:lvl1pPr>
          </a:lstStyle>
          <a:p>
            <a:fld id="{9E4A8C0A-2AB6-4CA3-A642-F10E3CA1354C}" type="slidenum">
              <a:rPr lang="zh-CN" altLang="en-US"/>
              <a:pPr/>
              <a:t>‹#›</a:t>
            </a:fld>
            <a:endParaRPr lang="en-US" altLang="zh-CN"/>
          </a:p>
        </p:txBody>
      </p:sp>
      <p:grpSp>
        <p:nvGrpSpPr>
          <p:cNvPr id="8195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solidFill>
              <a:srgbClr val="FAB8B8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zh-CN" altLang="en-US" sz="2400">
                <a:latin typeface="Times New Roman" pitchFamily="18" charset="0"/>
              </a:endParaRPr>
            </a:p>
          </p:txBody>
        </p:sp>
        <p:sp>
          <p:nvSpPr>
            <p:cNvPr id="1034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760000">
                    <a:alpha val="0"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 sz="2400">
                <a:latin typeface="Times New Roman" pitchFamily="18" charset="0"/>
              </a:endParaRPr>
            </a:p>
          </p:txBody>
        </p:sp>
        <p:sp>
          <p:nvSpPr>
            <p:cNvPr id="1035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rgbClr val="FAB8B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036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rgbClr val="FAB8B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037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rgbClr val="F6707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1038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rgbClr val="FAB8B8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039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 sz="2400">
                <a:latin typeface="Times New Roman" pitchFamily="18" charset="0"/>
              </a:endParaRPr>
            </a:p>
          </p:txBody>
        </p:sp>
        <p:sp>
          <p:nvSpPr>
            <p:cNvPr id="1040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rgbClr val="F6707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1041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rgbClr val="F6707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en-US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819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19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5838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9388" y="6524625"/>
            <a:ext cx="2411412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200" b="1">
                <a:solidFill>
                  <a:srgbClr val="CC0000"/>
                </a:solidFill>
              </a:defRPr>
            </a:lvl1pPr>
          </a:lstStyle>
          <a:p>
            <a:fld id="{F344355F-6A43-44B5-A8B5-B1AE3A6E0856}" type="datetime3">
              <a:rPr lang="en-US"/>
              <a:pPr/>
              <a:t>1 December 2012</a:t>
            </a:fld>
            <a:endParaRPr lang="en-US" altLang="zh-CN"/>
          </a:p>
        </p:txBody>
      </p:sp>
      <p:pic>
        <p:nvPicPr>
          <p:cNvPr id="8199" name="Picture 18" descr="university-of-michigan_logo2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2938" y="42863"/>
            <a:ext cx="77311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19" descr="rutgers_images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2228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Calibri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Calibri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Calibri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Calibri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Calibri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sz="3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sz="2800">
          <a:solidFill>
            <a:schemeClr val="tx1"/>
          </a:solidFill>
          <a:latin typeface="Calibri" pitchFamily="34" charset="0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sz="2400">
          <a:solidFill>
            <a:schemeClr val="tx1"/>
          </a:solidFill>
          <a:latin typeface="Calibri" pitchFamily="34" charset="0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sz="2000">
          <a:solidFill>
            <a:schemeClr val="tx1"/>
          </a:solidFill>
          <a:latin typeface="Calibri" pitchFamily="34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sz="2000">
          <a:solidFill>
            <a:schemeClr val="tx1"/>
          </a:solidFill>
          <a:latin typeface="Calibri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jpeg"/><Relationship Id="rId6" Type="http://schemas.openxmlformats.org/officeDocument/2006/relationships/image" Target="../media/image6.jpeg"/><Relationship Id="rId7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fld id="{87BB6DB5-7908-4B2A-968E-D2EB59098558}" type="slidenum">
              <a:rPr lang="zh-CN" altLang="en-US">
                <a:solidFill>
                  <a:srgbClr val="CC0000"/>
                </a:solidFill>
                <a:latin typeface="Arial Black" pitchFamily="34" charset="0"/>
              </a:rPr>
              <a:pPr/>
              <a:t>1</a:t>
            </a:fld>
            <a:endParaRPr lang="en-US" altLang="zh-CN">
              <a:solidFill>
                <a:srgbClr val="CC0000"/>
              </a:solidFill>
              <a:latin typeface="Arial Black" pitchFamily="34" charset="0"/>
            </a:endParaRPr>
          </a:p>
        </p:txBody>
      </p:sp>
      <p:pic>
        <p:nvPicPr>
          <p:cNvPr id="10243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884840">
            <a:off x="611188" y="1268413"/>
            <a:ext cx="1511300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884840">
            <a:off x="250825" y="1268413"/>
            <a:ext cx="1511300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4213" y="1700213"/>
            <a:ext cx="8064500" cy="1470025"/>
          </a:xfrm>
        </p:spPr>
        <p:txBody>
          <a:bodyPr/>
          <a:lstStyle/>
          <a:p>
            <a:pPr algn="ctr" eaLnBrk="1" hangingPunct="1"/>
            <a:r>
              <a:rPr lang="en-US" altLang="zh-CN" sz="3800" smtClean="0">
                <a:solidFill>
                  <a:srgbClr val="FF0000"/>
                </a:solidFill>
              </a:rPr>
              <a:t>CoScale: Coordinating CPU and Memory System DVFS in Server Systems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11188" y="3429000"/>
            <a:ext cx="8135937" cy="1277938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zh-CN" sz="2600" dirty="0" smtClean="0"/>
              <a:t>  </a:t>
            </a:r>
            <a:r>
              <a:rPr lang="en-US" altLang="zh-CN" sz="2600" dirty="0" err="1" smtClean="0">
                <a:solidFill>
                  <a:srgbClr val="FF0000"/>
                </a:solidFill>
              </a:rPr>
              <a:t>Qingyuan</a:t>
            </a:r>
            <a:r>
              <a:rPr lang="en-US" altLang="zh-CN" sz="2600" dirty="0" smtClean="0">
                <a:solidFill>
                  <a:srgbClr val="FF0000"/>
                </a:solidFill>
              </a:rPr>
              <a:t> Deng, </a:t>
            </a:r>
            <a:r>
              <a:rPr lang="en-US" altLang="zh-CN" sz="2600" dirty="0" smtClean="0"/>
              <a:t>David </a:t>
            </a:r>
            <a:r>
              <a:rPr lang="en-US" altLang="zh-CN" sz="2600" dirty="0" err="1" smtClean="0"/>
              <a:t>Meisner</a:t>
            </a:r>
            <a:r>
              <a:rPr lang="en-US" altLang="zh-CN" sz="2600" baseline="50000" dirty="0" smtClean="0"/>
              <a:t>+</a:t>
            </a:r>
            <a:r>
              <a:rPr lang="en-US" altLang="zh-CN" sz="2600" dirty="0" smtClean="0"/>
              <a:t>, </a:t>
            </a:r>
            <a:r>
              <a:rPr lang="en-US" altLang="zh-CN" sz="2600" dirty="0" err="1" smtClean="0"/>
              <a:t>Abhishek</a:t>
            </a:r>
            <a:r>
              <a:rPr lang="en-US" altLang="zh-CN" sz="2600" dirty="0" smtClean="0"/>
              <a:t> </a:t>
            </a:r>
            <a:r>
              <a:rPr lang="en-US" altLang="zh-CN" sz="2600" dirty="0" err="1" smtClean="0"/>
              <a:t>Bhattacharjee</a:t>
            </a:r>
            <a:r>
              <a:rPr lang="en-US" altLang="zh-CN" sz="2600" dirty="0" smtClean="0"/>
              <a:t>, 	Thomas F. </a:t>
            </a:r>
            <a:r>
              <a:rPr lang="en-US" altLang="zh-CN" sz="2600" dirty="0" err="1" smtClean="0"/>
              <a:t>Wenisch</a:t>
            </a:r>
            <a:r>
              <a:rPr lang="en-US" altLang="zh-CN" sz="2600" dirty="0" smtClean="0"/>
              <a:t>*, and Ricardo </a:t>
            </a:r>
            <a:r>
              <a:rPr lang="en-US" altLang="zh-CN" sz="2600" dirty="0" err="1" smtClean="0"/>
              <a:t>Bianchini</a:t>
            </a:r>
            <a:endParaRPr lang="en-US" altLang="zh-CN" sz="2600" dirty="0" smtClean="0"/>
          </a:p>
          <a:p>
            <a:pPr marL="0" indent="0" eaLnBrk="1" hangingPunct="1">
              <a:buFontTx/>
              <a:buNone/>
            </a:pPr>
            <a:endParaRPr lang="en-US" altLang="zh-CN" sz="2600" dirty="0" smtClean="0"/>
          </a:p>
          <a:p>
            <a:pPr marL="0" indent="0" eaLnBrk="1" hangingPunct="1">
              <a:buFontTx/>
              <a:buNone/>
            </a:pPr>
            <a:endParaRPr lang="en-US" altLang="zh-CN" sz="2600" dirty="0"/>
          </a:p>
          <a:p>
            <a:pPr marL="0" indent="0" eaLnBrk="1" hangingPunct="1">
              <a:buFontTx/>
              <a:buNone/>
            </a:pPr>
            <a:r>
              <a:rPr lang="en-US" altLang="zh-CN" sz="2600" dirty="0" smtClean="0"/>
              <a:t>Rutgers University   </a:t>
            </a:r>
            <a:r>
              <a:rPr lang="en-US" altLang="zh-CN" sz="1800" dirty="0" smtClean="0"/>
              <a:t>+</a:t>
            </a:r>
            <a:r>
              <a:rPr lang="en-US" altLang="zh-CN" sz="2600" dirty="0" smtClean="0"/>
              <a:t>Facebook Inc.  </a:t>
            </a:r>
            <a:r>
              <a:rPr lang="en-US" altLang="zh-CN" sz="1800" dirty="0" smtClean="0"/>
              <a:t>*</a:t>
            </a:r>
            <a:r>
              <a:rPr lang="en-US" altLang="zh-CN" sz="2600" dirty="0" smtClean="0"/>
              <a:t>University of Michigan</a:t>
            </a:r>
          </a:p>
          <a:p>
            <a:pPr marL="0" indent="0" eaLnBrk="1" hangingPunct="1">
              <a:buFontTx/>
              <a:buNone/>
            </a:pPr>
            <a:endParaRPr lang="en-US" altLang="zh-CN" sz="2600" dirty="0" smtClean="0">
              <a:solidFill>
                <a:srgbClr val="FF6600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US" altLang="zh-CN" sz="2000" dirty="0" smtClean="0"/>
              <a:t>                              </a:t>
            </a:r>
          </a:p>
        </p:txBody>
      </p:sp>
      <p:pic>
        <p:nvPicPr>
          <p:cNvPr id="10247" name="Picture 4" descr="rutgers_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8672" y="4586006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5" descr="University-Michigan-log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539969"/>
            <a:ext cx="720725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14" descr="ANd9GcRs2TTRKsAglCTBNicss1TiKHT9WdfEavRT-aPVFTGV-N3wXUJnrA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196975"/>
            <a:ext cx="1081088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1" name="Picture 11" descr="D:\Qingyuan Deng\My Documents\study materials\research\memory bandwidth\mem_dvfs\slides\68051_10151509108346729_1731694342_n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2792" y="4636200"/>
            <a:ext cx="597506" cy="597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•"/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fld id="{7B00102B-A7CF-44C0-B4E2-0FD9F53C68D2}" type="slidenum">
              <a:rPr lang="zh-CN" altLang="en-US">
                <a:solidFill>
                  <a:srgbClr val="CC0000"/>
                </a:solidFill>
                <a:latin typeface="Arial Black" pitchFamily="34" charset="0"/>
              </a:rPr>
              <a:pPr/>
              <a:t>2</a:t>
            </a:fld>
            <a:endParaRPr lang="en-US" altLang="zh-CN">
              <a:solidFill>
                <a:srgbClr val="CC0000"/>
              </a:solidFill>
              <a:latin typeface="Arial Black" pitchFamily="34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933450"/>
          </a:xfrm>
        </p:spPr>
        <p:txBody>
          <a:bodyPr/>
          <a:lstStyle/>
          <a:p>
            <a:pPr eaLnBrk="1" hangingPunct="1"/>
            <a:r>
              <a:rPr lang="en-US" altLang="zh-CN" sz="3200" dirty="0" err="1"/>
              <a:t>CoScale</a:t>
            </a:r>
            <a:r>
              <a:rPr lang="en-US" altLang="zh-CN" sz="3200" dirty="0"/>
              <a:t>: Coordinating CPU and memory DVFS</a:t>
            </a:r>
            <a:endParaRPr lang="en-US" altLang="zh-CN" sz="3200" dirty="0" smtClean="0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980728"/>
            <a:ext cx="8568183" cy="532765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ClrTx/>
            </a:pPr>
            <a:r>
              <a:rPr lang="en-US" altLang="zh-CN" sz="2400" dirty="0" smtClean="0"/>
              <a:t>Motivation</a:t>
            </a:r>
          </a:p>
          <a:p>
            <a:pPr lvl="1" eaLnBrk="1" hangingPunct="1">
              <a:lnSpc>
                <a:spcPct val="120000"/>
              </a:lnSpc>
              <a:buClrTx/>
            </a:pPr>
            <a:r>
              <a:rPr lang="en-US" altLang="zh-CN" sz="2000" dirty="0" smtClean="0"/>
              <a:t>Lots </a:t>
            </a:r>
            <a:r>
              <a:rPr lang="en-US" altLang="zh-CN" sz="2000" dirty="0"/>
              <a:t>of previous CPU DVFS works</a:t>
            </a:r>
          </a:p>
          <a:p>
            <a:pPr lvl="1" eaLnBrk="1" hangingPunct="1">
              <a:lnSpc>
                <a:spcPct val="120000"/>
              </a:lnSpc>
              <a:buClrTx/>
            </a:pPr>
            <a:r>
              <a:rPr lang="en-US" altLang="zh-CN" sz="2000" dirty="0" err="1" smtClean="0"/>
              <a:t>MemScale</a:t>
            </a:r>
            <a:r>
              <a:rPr lang="en-US" altLang="zh-CN" sz="2000" dirty="0" smtClean="0"/>
              <a:t>: </a:t>
            </a:r>
            <a:r>
              <a:rPr lang="en-US" altLang="zh-CN" sz="2000" dirty="0"/>
              <a:t>A</a:t>
            </a:r>
            <a:r>
              <a:rPr lang="en-US" altLang="zh-CN" sz="2000" dirty="0" smtClean="0"/>
              <a:t>ctive </a:t>
            </a:r>
            <a:r>
              <a:rPr lang="en-US" altLang="zh-CN" sz="2000" dirty="0"/>
              <a:t>low-power modes for </a:t>
            </a:r>
            <a:r>
              <a:rPr lang="en-US" altLang="zh-CN" sz="2000" dirty="0" smtClean="0"/>
              <a:t>memory [ASPLOS’11]</a:t>
            </a:r>
            <a:endParaRPr lang="en-US" altLang="zh-CN" sz="2000" dirty="0"/>
          </a:p>
          <a:p>
            <a:pPr lvl="1" eaLnBrk="1" hangingPunct="1">
              <a:lnSpc>
                <a:spcPct val="120000"/>
              </a:lnSpc>
              <a:buClrTx/>
            </a:pPr>
            <a:r>
              <a:rPr lang="en-US" altLang="zh-CN" sz="2000" dirty="0"/>
              <a:t>Uncoordinated DVFS causes poor </a:t>
            </a:r>
            <a:r>
              <a:rPr lang="en-US" altLang="zh-CN" sz="2000" dirty="0" smtClean="0"/>
              <a:t>behavior</a:t>
            </a:r>
          </a:p>
          <a:p>
            <a:pPr lvl="1" eaLnBrk="1" hangingPunct="1">
              <a:lnSpc>
                <a:spcPct val="120000"/>
              </a:lnSpc>
              <a:buClrTx/>
            </a:pPr>
            <a:r>
              <a:rPr lang="en-US" altLang="zh-CN" sz="2000" dirty="0"/>
              <a:t>Need </a:t>
            </a:r>
            <a:r>
              <a:rPr lang="en-US" altLang="zh-CN" sz="2000" dirty="0">
                <a:solidFill>
                  <a:srgbClr val="FF0000"/>
                </a:solidFill>
              </a:rPr>
              <a:t>coordinated CPU and memory DVFS </a:t>
            </a:r>
            <a:r>
              <a:rPr lang="en-US" altLang="zh-CN" sz="2000" dirty="0"/>
              <a:t>to achieve best </a:t>
            </a:r>
            <a:r>
              <a:rPr lang="en-US" altLang="zh-CN" sz="2000" dirty="0" smtClean="0"/>
              <a:t>results</a:t>
            </a:r>
            <a:endParaRPr lang="en-US" altLang="zh-CN" sz="2400" dirty="0" smtClean="0"/>
          </a:p>
          <a:p>
            <a:pPr eaLnBrk="1" hangingPunct="1">
              <a:lnSpc>
                <a:spcPct val="120000"/>
              </a:lnSpc>
              <a:buClrTx/>
            </a:pPr>
            <a:r>
              <a:rPr lang="en-US" altLang="zh-CN" sz="2400" dirty="0" smtClean="0"/>
              <a:t>Contributions</a:t>
            </a:r>
          </a:p>
          <a:p>
            <a:pPr lvl="1" eaLnBrk="1" hangingPunct="1">
              <a:lnSpc>
                <a:spcPct val="120000"/>
              </a:lnSpc>
              <a:buClrTx/>
            </a:pPr>
            <a:r>
              <a:rPr lang="en-US" altLang="zh-CN" sz="2000" dirty="0"/>
              <a:t>First coordinated DVFS strategy for CPU and memory</a:t>
            </a:r>
          </a:p>
          <a:p>
            <a:pPr lvl="1" eaLnBrk="1" hangingPunct="1">
              <a:lnSpc>
                <a:spcPct val="120000"/>
              </a:lnSpc>
              <a:buClrTx/>
            </a:pPr>
            <a:r>
              <a:rPr lang="en-US" altLang="zh-CN" sz="2000" dirty="0"/>
              <a:t>New </a:t>
            </a:r>
            <a:r>
              <a:rPr lang="en-US" altLang="zh-CN" sz="2000" dirty="0" smtClean="0"/>
              <a:t>performance </a:t>
            </a:r>
            <a:r>
              <a:rPr lang="en-US" altLang="zh-CN" sz="2000" dirty="0"/>
              <a:t>counters to capture energy and performance</a:t>
            </a:r>
          </a:p>
          <a:p>
            <a:pPr lvl="1" eaLnBrk="1" hangingPunct="1">
              <a:lnSpc>
                <a:spcPct val="120000"/>
              </a:lnSpc>
              <a:buClrTx/>
            </a:pPr>
            <a:r>
              <a:rPr lang="en-US" altLang="zh-CN" sz="2000" dirty="0" smtClean="0"/>
              <a:t>Policy </a:t>
            </a:r>
            <a:r>
              <a:rPr lang="en-US" altLang="zh-CN" sz="2000" dirty="0"/>
              <a:t>to constrain the search space to good frequency combinations </a:t>
            </a:r>
          </a:p>
          <a:p>
            <a:pPr>
              <a:lnSpc>
                <a:spcPct val="105000"/>
              </a:lnSpc>
              <a:buClrTx/>
            </a:pPr>
            <a:r>
              <a:rPr lang="en-US" altLang="zh-CN" sz="2400" dirty="0" err="1" smtClean="0"/>
              <a:t>Avg</a:t>
            </a:r>
            <a:r>
              <a:rPr lang="en-US" altLang="zh-CN" sz="2400" dirty="0" smtClean="0">
                <a:solidFill>
                  <a:srgbClr val="FF0000"/>
                </a:solidFill>
              </a:rPr>
              <a:t> 16% </a:t>
            </a:r>
            <a:r>
              <a:rPr lang="en-US" altLang="zh-CN" sz="2400" dirty="0" smtClean="0"/>
              <a:t>(max </a:t>
            </a:r>
            <a:r>
              <a:rPr lang="en-US" altLang="zh-CN" sz="2400" dirty="0" smtClean="0">
                <a:solidFill>
                  <a:srgbClr val="FF0000"/>
                </a:solidFill>
              </a:rPr>
              <a:t>24%</a:t>
            </a:r>
            <a:r>
              <a:rPr lang="en-US" altLang="zh-CN" sz="2400" dirty="0" smtClean="0"/>
              <a:t>)</a:t>
            </a:r>
            <a:r>
              <a:rPr lang="en-US" altLang="zh-CN" sz="2400" dirty="0" smtClean="0">
                <a:solidFill>
                  <a:srgbClr val="FF0000"/>
                </a:solidFill>
              </a:rPr>
              <a:t> </a:t>
            </a:r>
            <a:r>
              <a:rPr lang="en-US" altLang="zh-CN" sz="2400" dirty="0" smtClean="0"/>
              <a:t>energy savings for wide range of workloads </a:t>
            </a:r>
          </a:p>
          <a:p>
            <a:pPr>
              <a:lnSpc>
                <a:spcPct val="105000"/>
              </a:lnSpc>
              <a:buClrTx/>
            </a:pPr>
            <a:r>
              <a:rPr lang="en-US" altLang="zh-CN" sz="2400" dirty="0" smtClean="0"/>
              <a:t>Framework for coordination of techniques across components</a:t>
            </a:r>
            <a:endParaRPr lang="en-US" altLang="zh-CN" sz="2800" dirty="0" smtClean="0"/>
          </a:p>
        </p:txBody>
      </p:sp>
    </p:spTree>
    <p:extLst>
      <p:ext uri="{BB962C8B-B14F-4D97-AF65-F5344CB8AC3E}">
        <p14:creationId xmlns:p14="http://schemas.microsoft.com/office/powerpoint/2010/main" val="374530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56575</TotalTime>
  <Words>117</Words>
  <Application>Microsoft Macintosh PowerPoint</Application>
  <PresentationFormat>On-screen Show (4:3)</PresentationFormat>
  <Paragraphs>22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Pixel</vt:lpstr>
      <vt:lpstr>CoScale: Coordinating CPU and Memory System DVFS in Server Systems</vt:lpstr>
      <vt:lpstr>CoScale: Coordinating CPU and memory DVFS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dqy</dc:creator>
  <cp:lastModifiedBy>Onur Mutlu</cp:lastModifiedBy>
  <cp:revision>285</cp:revision>
  <dcterms:created xsi:type="dcterms:W3CDTF">2010-08-07T01:53:30Z</dcterms:created>
  <dcterms:modified xsi:type="dcterms:W3CDTF">2012-12-02T06:10:46Z</dcterms:modified>
</cp:coreProperties>
</file>